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7" r:id="rId4"/>
    <p:sldId id="263" r:id="rId5"/>
    <p:sldId id="264" r:id="rId6"/>
    <p:sldId id="268" r:id="rId7"/>
    <p:sldId id="269" r:id="rId8"/>
    <p:sldId id="257" r:id="rId9"/>
    <p:sldId id="260" r:id="rId10"/>
    <p:sldId id="261" r:id="rId11"/>
    <p:sldId id="262" r:id="rId12"/>
    <p:sldId id="259" r:id="rId13"/>
    <p:sldId id="258"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14" d="100"/>
          <a:sy n="114" d="100"/>
        </p:scale>
        <p:origin x="3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ADC37A-B594-4A1A-AB0A-EB7FA9B28D9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7633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ADC37A-B594-4A1A-AB0A-EB7FA9B28D94}"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6254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7ADC37A-B594-4A1A-AB0A-EB7FA9B28D9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2342866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7ADC37A-B594-4A1A-AB0A-EB7FA9B28D9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AD9F-D974-4ED7-ADD3-C3A09511ABD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32598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ADC37A-B594-4A1A-AB0A-EB7FA9B28D9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123685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ADC37A-B594-4A1A-AB0A-EB7FA9B28D94}" type="datetimeFigureOut">
              <a:rPr lang="en-US" smtClean="0"/>
              <a:t>11/7/2016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911351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ADC37A-B594-4A1A-AB0A-EB7FA9B28D94}" type="datetimeFigureOut">
              <a:rPr lang="en-US" smtClean="0"/>
              <a:t>11/7/2016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30366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ADC37A-B594-4A1A-AB0A-EB7FA9B28D9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12642639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ADC37A-B594-4A1A-AB0A-EB7FA9B28D9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375904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7ADC37A-B594-4A1A-AB0A-EB7FA9B28D9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3981855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ADC37A-B594-4A1A-AB0A-EB7FA9B28D9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3198221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ADC37A-B594-4A1A-AB0A-EB7FA9B28D94}"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4066786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ADC37A-B594-4A1A-AB0A-EB7FA9B28D94}"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699387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7ADC37A-B594-4A1A-AB0A-EB7FA9B28D94}" type="datetimeFigureOut">
              <a:rPr lang="en-US" smtClean="0"/>
              <a:t>11/7/2016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291943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7ADC37A-B594-4A1A-AB0A-EB7FA9B28D94}" type="datetimeFigureOut">
              <a:rPr lang="en-US" smtClean="0"/>
              <a:t>11/7/2016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166704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C7ADC37A-B594-4A1A-AB0A-EB7FA9B28D94}" type="datetimeFigureOut">
              <a:rPr lang="en-US" smtClean="0"/>
              <a:t>11/7/2016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792869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ADC37A-B594-4A1A-AB0A-EB7FA9B28D94}"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AD9F-D974-4ED7-ADD3-C3A09511ABD5}" type="slidenum">
              <a:rPr lang="en-US" smtClean="0"/>
              <a:t>‹#›</a:t>
            </a:fld>
            <a:endParaRPr lang="en-US"/>
          </a:p>
        </p:txBody>
      </p:sp>
    </p:spTree>
    <p:extLst>
      <p:ext uri="{BB962C8B-B14F-4D97-AF65-F5344CB8AC3E}">
        <p14:creationId xmlns:p14="http://schemas.microsoft.com/office/powerpoint/2010/main" val="395936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7ADC37A-B594-4A1A-AB0A-EB7FA9B28D94}" type="datetimeFigureOut">
              <a:rPr lang="en-US" smtClean="0"/>
              <a:t>11/7/2016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766AD9F-D974-4ED7-ADD3-C3A09511ABD5}" type="slidenum">
              <a:rPr lang="en-US" smtClean="0"/>
              <a:t>‹#›</a:t>
            </a:fld>
            <a:endParaRPr lang="en-US"/>
          </a:p>
        </p:txBody>
      </p:sp>
    </p:spTree>
    <p:extLst>
      <p:ext uri="{BB962C8B-B14F-4D97-AF65-F5344CB8AC3E}">
        <p14:creationId xmlns:p14="http://schemas.microsoft.com/office/powerpoint/2010/main" val="22197592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ocs.google.com/document/d/1cR-xQBKgrTmpZLdrAftpE7v2PSBG-LOFk6Njz4Gg3FM/edi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oaching@teamcavanaugh.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screencastomatic.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Presentation With Scott Hudspeth</a:t>
            </a:r>
            <a:br>
              <a:rPr lang="en-US" dirty="0"/>
            </a:br>
            <a:endParaRPr lang="en-US" dirty="0"/>
          </a:p>
        </p:txBody>
      </p:sp>
      <p:sp>
        <p:nvSpPr>
          <p:cNvPr id="3" name="Subtitle 2"/>
          <p:cNvSpPr>
            <a:spLocks noGrp="1"/>
          </p:cNvSpPr>
          <p:nvPr>
            <p:ph type="subTitle" idx="1"/>
          </p:nvPr>
        </p:nvSpPr>
        <p:spPr/>
        <p:txBody>
          <a:bodyPr/>
          <a:lstStyle/>
          <a:p>
            <a:r>
              <a:rPr lang="en-US" dirty="0"/>
              <a:t>Matt </a:t>
            </a:r>
            <a:r>
              <a:rPr lang="en-US" dirty="0" err="1"/>
              <a:t>CavanaUGH</a:t>
            </a:r>
            <a:endParaRPr lang="en-US" dirty="0"/>
          </a:p>
          <a:p>
            <a:r>
              <a:rPr lang="en-US" dirty="0"/>
              <a:t>A systems approach to Working less and Keeping More</a:t>
            </a:r>
          </a:p>
        </p:txBody>
      </p:sp>
    </p:spTree>
    <p:extLst>
      <p:ext uri="{BB962C8B-B14F-4D97-AF65-F5344CB8AC3E}">
        <p14:creationId xmlns:p14="http://schemas.microsoft.com/office/powerpoint/2010/main" val="3664465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Organize Systems</a:t>
            </a:r>
          </a:p>
        </p:txBody>
      </p:sp>
      <p:sp>
        <p:nvSpPr>
          <p:cNvPr id="3" name="Content Placeholder 2"/>
          <p:cNvSpPr>
            <a:spLocks noGrp="1"/>
          </p:cNvSpPr>
          <p:nvPr>
            <p:ph idx="1"/>
          </p:nvPr>
        </p:nvSpPr>
        <p:spPr/>
        <p:txBody>
          <a:bodyPr/>
          <a:lstStyle/>
          <a:p>
            <a:r>
              <a:rPr lang="en-US" dirty="0">
                <a:hlinkClick r:id="rId2"/>
              </a:rPr>
              <a:t>https://docs.google.com/document/d/1cR-xQBKgrTmpZLdrAftpE7v2PSBG-LOFk6Njz4Gg3FM/edit</a:t>
            </a:r>
            <a:endParaRPr lang="en-US" dirty="0"/>
          </a:p>
          <a:p>
            <a:endParaRPr lang="en-US" dirty="0"/>
          </a:p>
        </p:txBody>
      </p:sp>
    </p:spTree>
    <p:extLst>
      <p:ext uri="{BB962C8B-B14F-4D97-AF65-F5344CB8AC3E}">
        <p14:creationId xmlns:p14="http://schemas.microsoft.com/office/powerpoint/2010/main" val="902073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use Those Systems to Create Massive Leverage in Your Business</a:t>
            </a:r>
            <a:br>
              <a:rPr lang="en-US" dirty="0"/>
            </a:br>
            <a:endParaRPr lang="en-US" dirty="0"/>
          </a:p>
        </p:txBody>
      </p:sp>
      <p:sp>
        <p:nvSpPr>
          <p:cNvPr id="3" name="Content Placeholder 2"/>
          <p:cNvSpPr>
            <a:spLocks noGrp="1"/>
          </p:cNvSpPr>
          <p:nvPr>
            <p:ph idx="1"/>
          </p:nvPr>
        </p:nvSpPr>
        <p:spPr/>
        <p:txBody>
          <a:bodyPr/>
          <a:lstStyle/>
          <a:p>
            <a:r>
              <a:rPr lang="en-US" dirty="0"/>
              <a:t>Checklists</a:t>
            </a:r>
          </a:p>
          <a:p>
            <a:r>
              <a:rPr lang="en-US" dirty="0"/>
              <a:t>Training Manuals</a:t>
            </a:r>
          </a:p>
          <a:p>
            <a:r>
              <a:rPr lang="en-US" dirty="0"/>
              <a:t>Value Propositions</a:t>
            </a:r>
          </a:p>
          <a:p>
            <a:r>
              <a:rPr lang="en-US" dirty="0"/>
              <a:t>Marketing Material For Future Clients</a:t>
            </a:r>
          </a:p>
          <a:p>
            <a:endParaRPr lang="en-US" dirty="0"/>
          </a:p>
        </p:txBody>
      </p:sp>
    </p:spTree>
    <p:extLst>
      <p:ext uri="{BB962C8B-B14F-4D97-AF65-F5344CB8AC3E}">
        <p14:creationId xmlns:p14="http://schemas.microsoft.com/office/powerpoint/2010/main" val="4108461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Time/Money Continuum</a:t>
            </a:r>
          </a:p>
        </p:txBody>
      </p:sp>
      <p:sp>
        <p:nvSpPr>
          <p:cNvPr id="3" name="Content Placeholder 2"/>
          <p:cNvSpPr>
            <a:spLocks noGrp="1"/>
          </p:cNvSpPr>
          <p:nvPr>
            <p:ph idx="1"/>
          </p:nvPr>
        </p:nvSpPr>
        <p:spPr/>
        <p:txBody>
          <a:bodyPr/>
          <a:lstStyle/>
          <a:p>
            <a:r>
              <a:rPr lang="en-US" dirty="0"/>
              <a:t>Most Real Estate Agents/Loan Originators start their businesses with lots of time and NO money…</a:t>
            </a:r>
          </a:p>
          <a:p>
            <a:endParaRPr lang="en-US" dirty="0"/>
          </a:p>
          <a:p>
            <a:r>
              <a:rPr lang="en-US" dirty="0"/>
              <a:t>As they become successful agents begin to start using money to buy back their time….</a:t>
            </a:r>
          </a:p>
          <a:p>
            <a:endParaRPr lang="en-US" dirty="0"/>
          </a:p>
        </p:txBody>
      </p:sp>
    </p:spTree>
    <p:extLst>
      <p:ext uri="{BB962C8B-B14F-4D97-AF65-F5344CB8AC3E}">
        <p14:creationId xmlns:p14="http://schemas.microsoft.com/office/powerpoint/2010/main" val="3606215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choice you make on who you vote for in today’s election will make an insignificant difference in your lives COMPARED to the decision you make today on what you will do with the information that we covered.</a:t>
            </a:r>
          </a:p>
          <a:p>
            <a:endParaRPr lang="en-US" dirty="0"/>
          </a:p>
          <a:p>
            <a:r>
              <a:rPr lang="en-US" dirty="0"/>
              <a:t>NOTHING will impact your future more than your decision to map out your life and live it to the full.</a:t>
            </a:r>
          </a:p>
          <a:p>
            <a:endParaRPr lang="en-US" dirty="0"/>
          </a:p>
        </p:txBody>
      </p:sp>
      <p:sp>
        <p:nvSpPr>
          <p:cNvPr id="4" name="Title 1"/>
          <p:cNvSpPr>
            <a:spLocks noGrp="1"/>
          </p:cNvSpPr>
          <p:nvPr>
            <p:ph type="title"/>
          </p:nvPr>
        </p:nvSpPr>
        <p:spPr>
          <a:xfrm>
            <a:off x="646111" y="452718"/>
            <a:ext cx="9404723" cy="1400530"/>
          </a:xfrm>
        </p:spPr>
        <p:txBody>
          <a:bodyPr/>
          <a:lstStyle/>
          <a:p>
            <a:r>
              <a:rPr lang="en-US" dirty="0"/>
              <a:t>Vote Today for Your Future</a:t>
            </a:r>
          </a:p>
        </p:txBody>
      </p:sp>
    </p:spTree>
    <p:extLst>
      <p:ext uri="{BB962C8B-B14F-4D97-AF65-F5344CB8AC3E}">
        <p14:creationId xmlns:p14="http://schemas.microsoft.com/office/powerpoint/2010/main" val="2279327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Reach Out</a:t>
            </a:r>
          </a:p>
        </p:txBody>
      </p:sp>
      <p:sp>
        <p:nvSpPr>
          <p:cNvPr id="3" name="Content Placeholder 2"/>
          <p:cNvSpPr>
            <a:spLocks noGrp="1"/>
          </p:cNvSpPr>
          <p:nvPr>
            <p:ph idx="1"/>
          </p:nvPr>
        </p:nvSpPr>
        <p:spPr/>
        <p:txBody>
          <a:bodyPr/>
          <a:lstStyle/>
          <a:p>
            <a:pPr marL="0" indent="0">
              <a:buNone/>
            </a:pPr>
            <a:r>
              <a:rPr lang="en-US" dirty="0"/>
              <a:t>Coaching and information about Upcoming Software Products and Launches:</a:t>
            </a:r>
          </a:p>
          <a:p>
            <a:pPr marL="0" indent="0">
              <a:buNone/>
            </a:pPr>
            <a:r>
              <a:rPr lang="en-US" dirty="0">
                <a:hlinkClick r:id="rId2"/>
              </a:rPr>
              <a:t>Email: coaching@teamcavanaugh.com</a:t>
            </a:r>
            <a:endParaRPr lang="en-US" dirty="0"/>
          </a:p>
          <a:p>
            <a:pPr marL="0" indent="0">
              <a:buNone/>
            </a:pPr>
            <a:r>
              <a:rPr lang="en-US" dirty="0"/>
              <a:t>Cell: 209 202 4678</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135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Today’s Purpose</a:t>
            </a:r>
          </a:p>
        </p:txBody>
      </p:sp>
      <p:sp>
        <p:nvSpPr>
          <p:cNvPr id="3" name="Content Placeholder 2"/>
          <p:cNvSpPr>
            <a:spLocks noGrp="1"/>
          </p:cNvSpPr>
          <p:nvPr>
            <p:ph idx="1"/>
          </p:nvPr>
        </p:nvSpPr>
        <p:spPr/>
        <p:txBody>
          <a:bodyPr/>
          <a:lstStyle/>
          <a:p>
            <a:r>
              <a:rPr lang="en-US" dirty="0"/>
              <a:t>To Provide as much value as I possibly can… I want you to be inspired and be able to take away a few key things that you can immediately do to grow your business.</a:t>
            </a:r>
          </a:p>
          <a:p>
            <a:endParaRPr lang="en-US" dirty="0"/>
          </a:p>
          <a:p>
            <a:r>
              <a:rPr lang="en-US" dirty="0"/>
              <a:t>I want you to be able to make massive improvements in your business that don’t require you to spend any money!</a:t>
            </a:r>
          </a:p>
        </p:txBody>
      </p:sp>
    </p:spTree>
    <p:extLst>
      <p:ext uri="{BB962C8B-B14F-4D97-AF65-F5344CB8AC3E}">
        <p14:creationId xmlns:p14="http://schemas.microsoft.com/office/powerpoint/2010/main" val="3277572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 Cavanaugh</a:t>
            </a:r>
            <a:br>
              <a:rPr lang="en-US" dirty="0"/>
            </a:br>
            <a:endParaRPr lang="en-US" dirty="0"/>
          </a:p>
        </p:txBody>
      </p:sp>
      <p:sp>
        <p:nvSpPr>
          <p:cNvPr id="3" name="Content Placeholder 2"/>
          <p:cNvSpPr>
            <a:spLocks noGrp="1"/>
          </p:cNvSpPr>
          <p:nvPr>
            <p:ph idx="1"/>
          </p:nvPr>
        </p:nvSpPr>
        <p:spPr/>
        <p:txBody>
          <a:bodyPr/>
          <a:lstStyle/>
          <a:p>
            <a:r>
              <a:rPr lang="en-US" dirty="0"/>
              <a:t>Teacher for 2 years</a:t>
            </a:r>
          </a:p>
          <a:p>
            <a:pPr lvl="1"/>
            <a:r>
              <a:rPr lang="en-US" dirty="0"/>
              <a:t>Wife was scared to death of me leaving</a:t>
            </a:r>
          </a:p>
          <a:p>
            <a:r>
              <a:rPr lang="en-US" dirty="0"/>
              <a:t>3 ½ Years in Corporate Sales</a:t>
            </a:r>
          </a:p>
          <a:p>
            <a:r>
              <a:rPr lang="en-US" dirty="0"/>
              <a:t>Left Corporate Job March 2015</a:t>
            </a:r>
          </a:p>
          <a:p>
            <a:endParaRPr lang="en-US" dirty="0"/>
          </a:p>
        </p:txBody>
      </p:sp>
      <p:pic>
        <p:nvPicPr>
          <p:cNvPr id="5" name="Picture 4"/>
          <p:cNvPicPr>
            <a:picLocks noChangeAspect="1"/>
          </p:cNvPicPr>
          <p:nvPr/>
        </p:nvPicPr>
        <p:blipFill>
          <a:blip r:embed="rId2"/>
          <a:stretch>
            <a:fillRect/>
          </a:stretch>
        </p:blipFill>
        <p:spPr>
          <a:xfrm>
            <a:off x="7206433" y="1252817"/>
            <a:ext cx="3228204" cy="4490757"/>
          </a:xfrm>
          <a:prstGeom prst="rect">
            <a:avLst/>
          </a:prstGeom>
        </p:spPr>
      </p:pic>
    </p:spTree>
    <p:extLst>
      <p:ext uri="{BB962C8B-B14F-4D97-AF65-F5344CB8AC3E}">
        <p14:creationId xmlns:p14="http://schemas.microsoft.com/office/powerpoint/2010/main" val="171718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926" y="373871"/>
            <a:ext cx="10515600" cy="1325563"/>
          </a:xfrm>
        </p:spPr>
        <p:txBody>
          <a:bodyPr/>
          <a:lstStyle/>
          <a:p>
            <a:r>
              <a:rPr lang="en-US" dirty="0"/>
              <a:t>Matt Cavanaugh</a:t>
            </a:r>
          </a:p>
        </p:txBody>
      </p:sp>
      <p:sp>
        <p:nvSpPr>
          <p:cNvPr id="3" name="Content Placeholder 2"/>
          <p:cNvSpPr>
            <a:spLocks noGrp="1"/>
          </p:cNvSpPr>
          <p:nvPr>
            <p:ph idx="1"/>
          </p:nvPr>
        </p:nvSpPr>
        <p:spPr>
          <a:xfrm>
            <a:off x="838200" y="1825625"/>
            <a:ext cx="5394820" cy="4351338"/>
          </a:xfrm>
        </p:spPr>
        <p:txBody>
          <a:bodyPr/>
          <a:lstStyle/>
          <a:p>
            <a:r>
              <a:rPr lang="en-US" dirty="0"/>
              <a:t>Teacher for 2 years</a:t>
            </a:r>
          </a:p>
          <a:p>
            <a:pPr lvl="1"/>
            <a:r>
              <a:rPr lang="en-US" dirty="0"/>
              <a:t>Wife was scared to death of me leaving</a:t>
            </a:r>
          </a:p>
          <a:p>
            <a:r>
              <a:rPr lang="en-US" dirty="0"/>
              <a:t>3 ½ Years in Corporate Sales</a:t>
            </a:r>
          </a:p>
          <a:p>
            <a:r>
              <a:rPr lang="en-US" dirty="0"/>
              <a:t>Left Corporate Job March 2015</a:t>
            </a:r>
          </a:p>
          <a:p>
            <a:r>
              <a:rPr lang="en-US" dirty="0"/>
              <a:t>2015 RE Numbers</a:t>
            </a:r>
          </a:p>
          <a:p>
            <a:pPr lvl="1"/>
            <a:r>
              <a:rPr lang="en-US" dirty="0"/>
              <a:t>26 Sides</a:t>
            </a:r>
          </a:p>
          <a:p>
            <a:pPr lvl="1"/>
            <a:r>
              <a:rPr lang="en-US" dirty="0"/>
              <a:t>8.17M Volume</a:t>
            </a:r>
          </a:p>
          <a:p>
            <a:pPr lvl="1"/>
            <a:r>
              <a:rPr lang="en-US" dirty="0"/>
              <a:t>$220,000 GCI</a:t>
            </a:r>
          </a:p>
        </p:txBody>
      </p:sp>
      <p:pic>
        <p:nvPicPr>
          <p:cNvPr id="5" name="Picture 4"/>
          <p:cNvPicPr>
            <a:picLocks noChangeAspect="1"/>
          </p:cNvPicPr>
          <p:nvPr/>
        </p:nvPicPr>
        <p:blipFill>
          <a:blip r:embed="rId2"/>
          <a:stretch>
            <a:fillRect/>
          </a:stretch>
        </p:blipFill>
        <p:spPr>
          <a:xfrm>
            <a:off x="6350567" y="858627"/>
            <a:ext cx="5305236" cy="5318336"/>
          </a:xfrm>
          <a:prstGeom prst="rect">
            <a:avLst/>
          </a:prstGeom>
        </p:spPr>
      </p:pic>
    </p:spTree>
    <p:extLst>
      <p:ext uri="{BB962C8B-B14F-4D97-AF65-F5344CB8AC3E}">
        <p14:creationId xmlns:p14="http://schemas.microsoft.com/office/powerpoint/2010/main" val="227619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926" y="373871"/>
            <a:ext cx="10515600" cy="1325563"/>
          </a:xfrm>
        </p:spPr>
        <p:txBody>
          <a:bodyPr/>
          <a:lstStyle/>
          <a:p>
            <a:r>
              <a:rPr lang="en-US" dirty="0"/>
              <a:t>2016 Goal</a:t>
            </a:r>
          </a:p>
        </p:txBody>
      </p:sp>
      <p:sp>
        <p:nvSpPr>
          <p:cNvPr id="3" name="Content Placeholder 2"/>
          <p:cNvSpPr>
            <a:spLocks noGrp="1"/>
          </p:cNvSpPr>
          <p:nvPr>
            <p:ph idx="1"/>
          </p:nvPr>
        </p:nvSpPr>
        <p:spPr>
          <a:xfrm>
            <a:off x="838200" y="1825625"/>
            <a:ext cx="5394820" cy="4351338"/>
          </a:xfrm>
        </p:spPr>
        <p:txBody>
          <a:bodyPr>
            <a:normAutofit/>
          </a:bodyPr>
          <a:lstStyle/>
          <a:p>
            <a:r>
              <a:rPr lang="en-US" dirty="0"/>
              <a:t>Build A Team</a:t>
            </a:r>
          </a:p>
          <a:p>
            <a:r>
              <a:rPr lang="en-US" dirty="0"/>
              <a:t>Install Systems</a:t>
            </a:r>
          </a:p>
          <a:p>
            <a:r>
              <a:rPr lang="en-US" dirty="0"/>
              <a:t>By End of 2016 - have A business that doesn’t require me in production</a:t>
            </a:r>
          </a:p>
        </p:txBody>
      </p:sp>
      <p:pic>
        <p:nvPicPr>
          <p:cNvPr id="5" name="Picture 4"/>
          <p:cNvPicPr>
            <a:picLocks noChangeAspect="1"/>
          </p:cNvPicPr>
          <p:nvPr/>
        </p:nvPicPr>
        <p:blipFill>
          <a:blip r:embed="rId2"/>
          <a:stretch>
            <a:fillRect/>
          </a:stretch>
        </p:blipFill>
        <p:spPr>
          <a:xfrm>
            <a:off x="6308521" y="540293"/>
            <a:ext cx="5305236" cy="5318336"/>
          </a:xfrm>
          <a:prstGeom prst="rect">
            <a:avLst/>
          </a:prstGeom>
        </p:spPr>
      </p:pic>
    </p:spTree>
    <p:extLst>
      <p:ext uri="{BB962C8B-B14F-4D97-AF65-F5344CB8AC3E}">
        <p14:creationId xmlns:p14="http://schemas.microsoft.com/office/powerpoint/2010/main" val="1714872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Structure</a:t>
            </a:r>
          </a:p>
        </p:txBody>
      </p:sp>
      <p:sp>
        <p:nvSpPr>
          <p:cNvPr id="3" name="Content Placeholder 2"/>
          <p:cNvSpPr>
            <a:spLocks noGrp="1"/>
          </p:cNvSpPr>
          <p:nvPr>
            <p:ph idx="1"/>
          </p:nvPr>
        </p:nvSpPr>
        <p:spPr/>
        <p:txBody>
          <a:bodyPr/>
          <a:lstStyle/>
          <a:p>
            <a:r>
              <a:rPr lang="en-US" dirty="0"/>
              <a:t>Matt Cavanaugh – CEO/Team Lead</a:t>
            </a:r>
          </a:p>
          <a:p>
            <a:r>
              <a:rPr lang="en-US" dirty="0"/>
              <a:t>Director Of Operations</a:t>
            </a:r>
          </a:p>
          <a:p>
            <a:r>
              <a:rPr lang="en-US" dirty="0"/>
              <a:t>Listing Agent</a:t>
            </a:r>
          </a:p>
          <a:p>
            <a:r>
              <a:rPr lang="en-US" dirty="0"/>
              <a:t>ISA</a:t>
            </a:r>
          </a:p>
          <a:p>
            <a:r>
              <a:rPr lang="en-US" dirty="0"/>
              <a:t>Buyers Agent/Showing Assistant</a:t>
            </a:r>
          </a:p>
          <a:p>
            <a:r>
              <a:rPr lang="en-US" dirty="0"/>
              <a:t>Agent/ Spanish Speaker</a:t>
            </a:r>
          </a:p>
          <a:p>
            <a:r>
              <a:rPr lang="en-US" dirty="0"/>
              <a:t>2 Admin VA’s (Overseas)</a:t>
            </a:r>
          </a:p>
          <a:p>
            <a:r>
              <a:rPr lang="en-US" dirty="0"/>
              <a:t>2 Programmers</a:t>
            </a:r>
          </a:p>
          <a:p>
            <a:r>
              <a:rPr lang="en-US" dirty="0"/>
              <a:t>1 – Part time Graphic Designer</a:t>
            </a:r>
          </a:p>
        </p:txBody>
      </p:sp>
    </p:spTree>
    <p:extLst>
      <p:ext uri="{BB962C8B-B14F-4D97-AF65-F5344CB8AC3E}">
        <p14:creationId xmlns:p14="http://schemas.microsoft.com/office/powerpoint/2010/main" val="132974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Systems SOO IMPORTANT</a:t>
            </a:r>
          </a:p>
        </p:txBody>
      </p:sp>
      <p:sp>
        <p:nvSpPr>
          <p:cNvPr id="3" name="Content Placeholder 2"/>
          <p:cNvSpPr>
            <a:spLocks noGrp="1"/>
          </p:cNvSpPr>
          <p:nvPr>
            <p:ph idx="1"/>
          </p:nvPr>
        </p:nvSpPr>
        <p:spPr/>
        <p:txBody>
          <a:bodyPr/>
          <a:lstStyle/>
          <a:p>
            <a:r>
              <a:rPr lang="en-US" dirty="0"/>
              <a:t>Ask yourself this question</a:t>
            </a:r>
          </a:p>
        </p:txBody>
      </p:sp>
    </p:spTree>
    <p:extLst>
      <p:ext uri="{BB962C8B-B14F-4D97-AF65-F5344CB8AC3E}">
        <p14:creationId xmlns:p14="http://schemas.microsoft.com/office/powerpoint/2010/main" val="2597770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Systems Approach</a:t>
            </a:r>
          </a:p>
        </p:txBody>
      </p:sp>
      <p:sp>
        <p:nvSpPr>
          <p:cNvPr id="3" name="Content Placeholder 2"/>
          <p:cNvSpPr>
            <a:spLocks noGrp="1"/>
          </p:cNvSpPr>
          <p:nvPr>
            <p:ph idx="1"/>
          </p:nvPr>
        </p:nvSpPr>
        <p:spPr/>
        <p:txBody>
          <a:bodyPr/>
          <a:lstStyle/>
          <a:p>
            <a:r>
              <a:rPr lang="en-US" dirty="0"/>
              <a:t>I am going to cover the process that we go through in order to create our training, systems and processes and how it saves us tremendous amounts of time. </a:t>
            </a:r>
          </a:p>
        </p:txBody>
      </p:sp>
    </p:spTree>
    <p:extLst>
      <p:ext uri="{BB962C8B-B14F-4D97-AF65-F5344CB8AC3E}">
        <p14:creationId xmlns:p14="http://schemas.microsoft.com/office/powerpoint/2010/main" val="2523697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Build Systems</a:t>
            </a:r>
          </a:p>
        </p:txBody>
      </p:sp>
      <p:sp>
        <p:nvSpPr>
          <p:cNvPr id="3" name="Content Placeholder 2"/>
          <p:cNvSpPr>
            <a:spLocks noGrp="1"/>
          </p:cNvSpPr>
          <p:nvPr>
            <p:ph idx="1"/>
          </p:nvPr>
        </p:nvSpPr>
        <p:spPr/>
        <p:txBody>
          <a:bodyPr>
            <a:normAutofit/>
          </a:bodyPr>
          <a:lstStyle/>
          <a:p>
            <a:r>
              <a:rPr lang="en-US" dirty="0"/>
              <a:t>Make a list of everything you do in a day…</a:t>
            </a:r>
          </a:p>
          <a:p>
            <a:pPr lvl="1"/>
            <a:r>
              <a:rPr lang="en-US" dirty="0"/>
              <a:t>For example</a:t>
            </a:r>
          </a:p>
          <a:p>
            <a:pPr lvl="2"/>
            <a:r>
              <a:rPr lang="en-US" dirty="0"/>
              <a:t>Input A listing</a:t>
            </a:r>
          </a:p>
          <a:p>
            <a:pPr lvl="2"/>
            <a:r>
              <a:rPr lang="en-US" dirty="0"/>
              <a:t>Send out Flyers</a:t>
            </a:r>
          </a:p>
          <a:p>
            <a:pPr lvl="2"/>
            <a:r>
              <a:rPr lang="en-US" dirty="0"/>
              <a:t>Make Prospecting Calls</a:t>
            </a:r>
          </a:p>
          <a:p>
            <a:pPr lvl="2"/>
            <a:r>
              <a:rPr lang="en-US" dirty="0"/>
              <a:t>Chat with Sphere on Facebook</a:t>
            </a:r>
            <a:endParaRPr lang="en-US" dirty="0"/>
          </a:p>
          <a:p>
            <a:r>
              <a:rPr lang="en-US" dirty="0"/>
              <a:t>Record Everything You Do!</a:t>
            </a:r>
          </a:p>
          <a:p>
            <a:pPr lvl="1"/>
            <a:r>
              <a:rPr lang="en-US" dirty="0" err="1">
                <a:hlinkClick r:id="rId2" action="ppaction://hlinkfile"/>
              </a:rPr>
              <a:t>ScreenCast</a:t>
            </a:r>
            <a:r>
              <a:rPr lang="en-US" dirty="0">
                <a:hlinkClick r:id="rId2" action="ppaction://hlinkfile"/>
              </a:rPr>
              <a:t> O </a:t>
            </a:r>
            <a:r>
              <a:rPr lang="en-US" dirty="0" err="1">
                <a:hlinkClick r:id="rId2" action="ppaction://hlinkfile"/>
              </a:rPr>
              <a:t>Matic</a:t>
            </a:r>
            <a:endParaRPr lang="en-US" dirty="0"/>
          </a:p>
        </p:txBody>
      </p:sp>
    </p:spTree>
    <p:extLst>
      <p:ext uri="{BB962C8B-B14F-4D97-AF65-F5344CB8AC3E}">
        <p14:creationId xmlns:p14="http://schemas.microsoft.com/office/powerpoint/2010/main" val="19811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1786</TotalTime>
  <Words>421</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vt:lpstr>
      <vt:lpstr>Presentation With Scott Hudspeth </vt:lpstr>
      <vt:lpstr>Today’s Purpose</vt:lpstr>
      <vt:lpstr>Matt Cavanaugh </vt:lpstr>
      <vt:lpstr>Matt Cavanaugh</vt:lpstr>
      <vt:lpstr>2016 Goal</vt:lpstr>
      <vt:lpstr>Team Structure</vt:lpstr>
      <vt:lpstr>Why Are Systems SOO IMPORTANT</vt:lpstr>
      <vt:lpstr>Systems Approach</vt:lpstr>
      <vt:lpstr>How to Build Systems</vt:lpstr>
      <vt:lpstr>How to Organize Systems</vt:lpstr>
      <vt:lpstr>How to use Those Systems to Create Massive Leverage in Your Business </vt:lpstr>
      <vt:lpstr>Time/Money Continuum</vt:lpstr>
      <vt:lpstr>Vote Today for Your Future</vt:lpstr>
      <vt:lpstr>Ways to Reach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AAM Presentation With Scott Hudspeth</dc:title>
  <dc:creator>Matt Cavanaugh</dc:creator>
  <cp:lastModifiedBy>Matt Cavanaugh</cp:lastModifiedBy>
  <cp:revision>18</cp:revision>
  <dcterms:created xsi:type="dcterms:W3CDTF">2016-11-03T16:00:08Z</dcterms:created>
  <dcterms:modified xsi:type="dcterms:W3CDTF">2016-11-08T16:42:56Z</dcterms:modified>
</cp:coreProperties>
</file>