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52" r:id="rId3"/>
  </p:sldMasterIdLst>
  <p:notesMasterIdLst>
    <p:notesMasterId r:id="rId47"/>
  </p:notesMasterIdLst>
  <p:sldIdLst>
    <p:sldId id="256" r:id="rId4"/>
    <p:sldId id="359" r:id="rId5"/>
    <p:sldId id="361" r:id="rId6"/>
    <p:sldId id="260" r:id="rId7"/>
    <p:sldId id="362" r:id="rId8"/>
    <p:sldId id="363" r:id="rId9"/>
    <p:sldId id="364" r:id="rId10"/>
    <p:sldId id="365" r:id="rId11"/>
    <p:sldId id="298" r:id="rId12"/>
    <p:sldId id="320" r:id="rId13"/>
    <p:sldId id="323" r:id="rId14"/>
    <p:sldId id="348" r:id="rId15"/>
    <p:sldId id="345" r:id="rId16"/>
    <p:sldId id="357" r:id="rId17"/>
    <p:sldId id="346" r:id="rId18"/>
    <p:sldId id="367" r:id="rId19"/>
    <p:sldId id="347" r:id="rId20"/>
    <p:sldId id="350" r:id="rId21"/>
    <p:sldId id="351" r:id="rId22"/>
    <p:sldId id="354" r:id="rId23"/>
    <p:sldId id="352" r:id="rId24"/>
    <p:sldId id="353" r:id="rId25"/>
    <p:sldId id="355" r:id="rId26"/>
    <p:sldId id="344" r:id="rId27"/>
    <p:sldId id="326" r:id="rId28"/>
    <p:sldId id="313" r:id="rId29"/>
    <p:sldId id="327" r:id="rId30"/>
    <p:sldId id="328" r:id="rId31"/>
    <p:sldId id="330" r:id="rId32"/>
    <p:sldId id="329" r:id="rId33"/>
    <p:sldId id="337" r:id="rId34"/>
    <p:sldId id="336" r:id="rId35"/>
    <p:sldId id="335" r:id="rId36"/>
    <p:sldId id="370" r:id="rId37"/>
    <p:sldId id="371" r:id="rId38"/>
    <p:sldId id="334" r:id="rId39"/>
    <p:sldId id="356" r:id="rId40"/>
    <p:sldId id="333" r:id="rId41"/>
    <p:sldId id="340" r:id="rId42"/>
    <p:sldId id="373" r:id="rId43"/>
    <p:sldId id="368" r:id="rId44"/>
    <p:sldId id="316" r:id="rId45"/>
    <p:sldId id="366" r:id="rId46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66"/>
    <a:srgbClr val="008000"/>
    <a:srgbClr val="FF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6" autoAdjust="0"/>
    <p:restoredTop sz="94721" autoAdjust="0"/>
  </p:normalViewPr>
  <p:slideViewPr>
    <p:cSldViewPr>
      <p:cViewPr>
        <p:scale>
          <a:sx n="60" d="100"/>
          <a:sy n="60" d="100"/>
        </p:scale>
        <p:origin x="-173" y="-211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29605-BF55-4483-AAD9-F4D18D79DC2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667513C-0FFB-413C-8938-5E34E537B6C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 what you love</a:t>
          </a:r>
          <a:endParaRPr lang="en-US" dirty="0"/>
        </a:p>
      </dgm:t>
    </dgm:pt>
    <dgm:pt modelId="{FA59DB99-C635-46B1-93FB-B7BFC8790C9C}" type="parTrans" cxnId="{849A2242-0183-458C-BBD6-F2234CE24EB5}">
      <dgm:prSet/>
      <dgm:spPr/>
      <dgm:t>
        <a:bodyPr/>
        <a:lstStyle/>
        <a:p>
          <a:endParaRPr lang="en-US"/>
        </a:p>
      </dgm:t>
    </dgm:pt>
    <dgm:pt modelId="{EC8891AB-DDB1-43F7-AEB8-FE05312B210F}" type="sibTrans" cxnId="{849A2242-0183-458C-BBD6-F2234CE24EB5}">
      <dgm:prSet/>
      <dgm:spPr>
        <a:solidFill>
          <a:srgbClr val="000000"/>
        </a:solidFill>
      </dgm:spPr>
      <dgm:t>
        <a:bodyPr/>
        <a:lstStyle/>
        <a:p>
          <a:endParaRPr lang="en-US" dirty="0"/>
        </a:p>
      </dgm:t>
    </dgm:pt>
    <dgm:pt modelId="{650BC614-7476-4397-8674-2EB4954C178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Do great work</a:t>
          </a:r>
          <a:endParaRPr lang="en-US" dirty="0"/>
        </a:p>
      </dgm:t>
    </dgm:pt>
    <dgm:pt modelId="{F8F45837-E12D-4EA9-87E9-2566330296F1}" type="parTrans" cxnId="{D0F7C765-2141-4C37-A1CA-D1DA0988D4B7}">
      <dgm:prSet/>
      <dgm:spPr/>
      <dgm:t>
        <a:bodyPr/>
        <a:lstStyle/>
        <a:p>
          <a:endParaRPr lang="en-US"/>
        </a:p>
      </dgm:t>
    </dgm:pt>
    <dgm:pt modelId="{5CF62269-6B2F-495D-B93F-16B3D5C4A068}" type="sibTrans" cxnId="{D0F7C765-2141-4C37-A1CA-D1DA0988D4B7}">
      <dgm:prSet/>
      <dgm:spPr>
        <a:solidFill>
          <a:srgbClr val="000000"/>
        </a:solidFill>
      </dgm:spPr>
      <dgm:t>
        <a:bodyPr/>
        <a:lstStyle/>
        <a:p>
          <a:endParaRPr lang="en-US" dirty="0"/>
        </a:p>
      </dgm:t>
    </dgm:pt>
    <dgm:pt modelId="{A6486528-F1CC-4766-A3DE-A6281A62BCA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Paid well</a:t>
          </a:r>
          <a:endParaRPr lang="en-US" dirty="0"/>
        </a:p>
      </dgm:t>
    </dgm:pt>
    <dgm:pt modelId="{1C1CE018-4278-43BB-B3B6-412B9BDF2DAA}" type="parTrans" cxnId="{E9E9FEC9-9ACB-45D9-9034-EC58082A792B}">
      <dgm:prSet/>
      <dgm:spPr/>
      <dgm:t>
        <a:bodyPr/>
        <a:lstStyle/>
        <a:p>
          <a:endParaRPr lang="en-US"/>
        </a:p>
      </dgm:t>
    </dgm:pt>
    <dgm:pt modelId="{CB0C2BF1-9B95-4DF5-9E08-70DE9D9128CB}" type="sibTrans" cxnId="{E9E9FEC9-9ACB-45D9-9034-EC58082A792B}">
      <dgm:prSet/>
      <dgm:spPr/>
      <dgm:t>
        <a:bodyPr/>
        <a:lstStyle/>
        <a:p>
          <a:endParaRPr lang="en-US"/>
        </a:p>
      </dgm:t>
    </dgm:pt>
    <dgm:pt modelId="{D21AB717-7CB3-444F-862E-FA612A861FB6}" type="pres">
      <dgm:prSet presAssocID="{45229605-BF55-4483-AAD9-F4D18D79DC2E}" presName="linearFlow" presStyleCnt="0">
        <dgm:presLayoutVars>
          <dgm:resizeHandles val="exact"/>
        </dgm:presLayoutVars>
      </dgm:prSet>
      <dgm:spPr/>
    </dgm:pt>
    <dgm:pt modelId="{87FBAAB0-35B8-48E4-B038-4E0634D0B48E}" type="pres">
      <dgm:prSet presAssocID="{5667513C-0FFB-413C-8938-5E34E537B6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6E28B-5688-4CDE-BAB9-1796A5969761}" type="pres">
      <dgm:prSet presAssocID="{EC8891AB-DDB1-43F7-AEB8-FE05312B210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2E2E5B7-BB08-4ADC-8B37-4EF476F09B8B}" type="pres">
      <dgm:prSet presAssocID="{EC8891AB-DDB1-43F7-AEB8-FE05312B210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8440FE1-6B77-4BB1-A026-0180DA9ADE32}" type="pres">
      <dgm:prSet presAssocID="{650BC614-7476-4397-8674-2EB4954C17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C1A02-51EF-42B8-8929-9A253E3CD42C}" type="pres">
      <dgm:prSet presAssocID="{5CF62269-6B2F-495D-B93F-16B3D5C4A06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BBCCE2-4C58-46EF-996A-FA256AD0CAD8}" type="pres">
      <dgm:prSet presAssocID="{5CF62269-6B2F-495D-B93F-16B3D5C4A06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429A76F-83C7-41B0-847B-D5FA803F5C34}" type="pres">
      <dgm:prSet presAssocID="{A6486528-F1CC-4766-A3DE-A6281A62BC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9F744F-7F8B-4B50-8B54-572CAE0BCDA8}" type="presOf" srcId="{5CF62269-6B2F-495D-B93F-16B3D5C4A068}" destId="{0DBBCCE2-4C58-46EF-996A-FA256AD0CAD8}" srcOrd="1" destOrd="0" presId="urn:microsoft.com/office/officeart/2005/8/layout/process2"/>
    <dgm:cxn modelId="{75BC57C0-BE6A-4FE9-902E-49A1DC47944A}" type="presOf" srcId="{EC8891AB-DDB1-43F7-AEB8-FE05312B210F}" destId="{2DB6E28B-5688-4CDE-BAB9-1796A5969761}" srcOrd="0" destOrd="0" presId="urn:microsoft.com/office/officeart/2005/8/layout/process2"/>
    <dgm:cxn modelId="{1B672B9B-FA25-4D2E-A971-9679CE1E2220}" type="presOf" srcId="{650BC614-7476-4397-8674-2EB4954C178B}" destId="{18440FE1-6B77-4BB1-A026-0180DA9ADE32}" srcOrd="0" destOrd="0" presId="urn:microsoft.com/office/officeart/2005/8/layout/process2"/>
    <dgm:cxn modelId="{E9E9FEC9-9ACB-45D9-9034-EC58082A792B}" srcId="{45229605-BF55-4483-AAD9-F4D18D79DC2E}" destId="{A6486528-F1CC-4766-A3DE-A6281A62BCA7}" srcOrd="2" destOrd="0" parTransId="{1C1CE018-4278-43BB-B3B6-412B9BDF2DAA}" sibTransId="{CB0C2BF1-9B95-4DF5-9E08-70DE9D9128CB}"/>
    <dgm:cxn modelId="{D0F7C765-2141-4C37-A1CA-D1DA0988D4B7}" srcId="{45229605-BF55-4483-AAD9-F4D18D79DC2E}" destId="{650BC614-7476-4397-8674-2EB4954C178B}" srcOrd="1" destOrd="0" parTransId="{F8F45837-E12D-4EA9-87E9-2566330296F1}" sibTransId="{5CF62269-6B2F-495D-B93F-16B3D5C4A068}"/>
    <dgm:cxn modelId="{E51CD83D-6FF2-44A0-91B8-548713A3AC53}" type="presOf" srcId="{EC8891AB-DDB1-43F7-AEB8-FE05312B210F}" destId="{A2E2E5B7-BB08-4ADC-8B37-4EF476F09B8B}" srcOrd="1" destOrd="0" presId="urn:microsoft.com/office/officeart/2005/8/layout/process2"/>
    <dgm:cxn modelId="{7B4EC3DB-9966-478E-8F5B-9A233A07E850}" type="presOf" srcId="{5667513C-0FFB-413C-8938-5E34E537B6C1}" destId="{87FBAAB0-35B8-48E4-B038-4E0634D0B48E}" srcOrd="0" destOrd="0" presId="urn:microsoft.com/office/officeart/2005/8/layout/process2"/>
    <dgm:cxn modelId="{383A6F70-E411-4F17-B73F-74BDDD5C5A99}" type="presOf" srcId="{45229605-BF55-4483-AAD9-F4D18D79DC2E}" destId="{D21AB717-7CB3-444F-862E-FA612A861FB6}" srcOrd="0" destOrd="0" presId="urn:microsoft.com/office/officeart/2005/8/layout/process2"/>
    <dgm:cxn modelId="{82351343-E906-4274-A870-98F02F97CF1B}" type="presOf" srcId="{5CF62269-6B2F-495D-B93F-16B3D5C4A068}" destId="{B9BC1A02-51EF-42B8-8929-9A253E3CD42C}" srcOrd="0" destOrd="0" presId="urn:microsoft.com/office/officeart/2005/8/layout/process2"/>
    <dgm:cxn modelId="{3C0C15CA-E96B-4C4F-BAC1-06F892F2F6CC}" type="presOf" srcId="{A6486528-F1CC-4766-A3DE-A6281A62BCA7}" destId="{6429A76F-83C7-41B0-847B-D5FA803F5C34}" srcOrd="0" destOrd="0" presId="urn:microsoft.com/office/officeart/2005/8/layout/process2"/>
    <dgm:cxn modelId="{849A2242-0183-458C-BBD6-F2234CE24EB5}" srcId="{45229605-BF55-4483-AAD9-F4D18D79DC2E}" destId="{5667513C-0FFB-413C-8938-5E34E537B6C1}" srcOrd="0" destOrd="0" parTransId="{FA59DB99-C635-46B1-93FB-B7BFC8790C9C}" sibTransId="{EC8891AB-DDB1-43F7-AEB8-FE05312B210F}"/>
    <dgm:cxn modelId="{B0CA1CB4-0F73-43AA-ACB1-AB853C0FBD5A}" type="presParOf" srcId="{D21AB717-7CB3-444F-862E-FA612A861FB6}" destId="{87FBAAB0-35B8-48E4-B038-4E0634D0B48E}" srcOrd="0" destOrd="0" presId="urn:microsoft.com/office/officeart/2005/8/layout/process2"/>
    <dgm:cxn modelId="{E2A51416-5D31-4157-BD88-52CB14DF6145}" type="presParOf" srcId="{D21AB717-7CB3-444F-862E-FA612A861FB6}" destId="{2DB6E28B-5688-4CDE-BAB9-1796A5969761}" srcOrd="1" destOrd="0" presId="urn:microsoft.com/office/officeart/2005/8/layout/process2"/>
    <dgm:cxn modelId="{3370FC6E-8F1D-4F00-9D4C-2D609FB00555}" type="presParOf" srcId="{2DB6E28B-5688-4CDE-BAB9-1796A5969761}" destId="{A2E2E5B7-BB08-4ADC-8B37-4EF476F09B8B}" srcOrd="0" destOrd="0" presId="urn:microsoft.com/office/officeart/2005/8/layout/process2"/>
    <dgm:cxn modelId="{A9E7AD3E-FCF1-4A33-8195-5954F9932035}" type="presParOf" srcId="{D21AB717-7CB3-444F-862E-FA612A861FB6}" destId="{18440FE1-6B77-4BB1-A026-0180DA9ADE32}" srcOrd="2" destOrd="0" presId="urn:microsoft.com/office/officeart/2005/8/layout/process2"/>
    <dgm:cxn modelId="{D8EE4DAB-8147-4BAC-960D-2680CE2652F7}" type="presParOf" srcId="{D21AB717-7CB3-444F-862E-FA612A861FB6}" destId="{B9BC1A02-51EF-42B8-8929-9A253E3CD42C}" srcOrd="3" destOrd="0" presId="urn:microsoft.com/office/officeart/2005/8/layout/process2"/>
    <dgm:cxn modelId="{51E5D15D-3420-44F3-8B4D-F68350B25115}" type="presParOf" srcId="{B9BC1A02-51EF-42B8-8929-9A253E3CD42C}" destId="{0DBBCCE2-4C58-46EF-996A-FA256AD0CAD8}" srcOrd="0" destOrd="0" presId="urn:microsoft.com/office/officeart/2005/8/layout/process2"/>
    <dgm:cxn modelId="{AEA9CEE8-2188-449F-B1F1-F84F4A5B87A9}" type="presParOf" srcId="{D21AB717-7CB3-444F-862E-FA612A861FB6}" destId="{6429A76F-83C7-41B0-847B-D5FA803F5C3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BAAB0-35B8-48E4-B038-4E0634D0B48E}">
      <dsp:nvSpPr>
        <dsp:cNvPr id="0" name=""/>
        <dsp:cNvSpPr/>
      </dsp:nvSpPr>
      <dsp:spPr>
        <a:xfrm>
          <a:off x="979169" y="0"/>
          <a:ext cx="2080260" cy="115570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Do what you love</a:t>
          </a:r>
          <a:endParaRPr lang="en-US" sz="3200" kern="1200" dirty="0"/>
        </a:p>
      </dsp:txBody>
      <dsp:txXfrm>
        <a:off x="1013018" y="33849"/>
        <a:ext cx="2012562" cy="1088002"/>
      </dsp:txXfrm>
    </dsp:sp>
    <dsp:sp modelId="{2DB6E28B-5688-4CDE-BAB9-1796A5969761}">
      <dsp:nvSpPr>
        <dsp:cNvPr id="0" name=""/>
        <dsp:cNvSpPr/>
      </dsp:nvSpPr>
      <dsp:spPr>
        <a:xfrm rot="5400000">
          <a:off x="1802606" y="1184592"/>
          <a:ext cx="433387" cy="520065"/>
        </a:xfrm>
        <a:prstGeom prst="rightArrow">
          <a:avLst>
            <a:gd name="adj1" fmla="val 60000"/>
            <a:gd name="adj2" fmla="val 50000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1863280" y="1227931"/>
        <a:ext cx="312039" cy="303371"/>
      </dsp:txXfrm>
    </dsp:sp>
    <dsp:sp modelId="{18440FE1-6B77-4BB1-A026-0180DA9ADE32}">
      <dsp:nvSpPr>
        <dsp:cNvPr id="0" name=""/>
        <dsp:cNvSpPr/>
      </dsp:nvSpPr>
      <dsp:spPr>
        <a:xfrm>
          <a:off x="979169" y="1733549"/>
          <a:ext cx="2080260" cy="115570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Do great work</a:t>
          </a:r>
          <a:endParaRPr lang="en-US" sz="3200" kern="1200" dirty="0"/>
        </a:p>
      </dsp:txBody>
      <dsp:txXfrm>
        <a:off x="1013018" y="1767398"/>
        <a:ext cx="2012562" cy="1088002"/>
      </dsp:txXfrm>
    </dsp:sp>
    <dsp:sp modelId="{B9BC1A02-51EF-42B8-8929-9A253E3CD42C}">
      <dsp:nvSpPr>
        <dsp:cNvPr id="0" name=""/>
        <dsp:cNvSpPr/>
      </dsp:nvSpPr>
      <dsp:spPr>
        <a:xfrm rot="5400000">
          <a:off x="1802606" y="2918142"/>
          <a:ext cx="433387" cy="520065"/>
        </a:xfrm>
        <a:prstGeom prst="rightArrow">
          <a:avLst>
            <a:gd name="adj1" fmla="val 60000"/>
            <a:gd name="adj2" fmla="val 50000"/>
          </a:avLst>
        </a:prstGeom>
        <a:solidFill>
          <a:srgbClr val="0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1863280" y="2961481"/>
        <a:ext cx="312039" cy="303371"/>
      </dsp:txXfrm>
    </dsp:sp>
    <dsp:sp modelId="{6429A76F-83C7-41B0-847B-D5FA803F5C34}">
      <dsp:nvSpPr>
        <dsp:cNvPr id="0" name=""/>
        <dsp:cNvSpPr/>
      </dsp:nvSpPr>
      <dsp:spPr>
        <a:xfrm>
          <a:off x="979169" y="3467100"/>
          <a:ext cx="2080260" cy="115570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Paid well</a:t>
          </a:r>
          <a:endParaRPr lang="en-US" sz="3200" kern="1200" dirty="0"/>
        </a:p>
      </dsp:txBody>
      <dsp:txXfrm>
        <a:off x="1013018" y="3500949"/>
        <a:ext cx="2012562" cy="108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14450-4C8E-4BF4-BBEC-01E762E9AEDD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8A25A-2D1D-4526-99E4-B1D7C7C607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4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8A25A-2D1D-4526-99E4-B1D7C7C607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1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8A25A-2D1D-4526-99E4-B1D7C7C607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1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8A25A-2D1D-4526-99E4-B1D7C7C607A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1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1540" y="2130430"/>
            <a:ext cx="1010412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3080" y="3600450"/>
            <a:ext cx="832104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23838"/>
            <a:ext cx="2674620" cy="594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23838"/>
            <a:ext cx="7825740" cy="594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1540" y="2130431"/>
            <a:ext cx="1010412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3081" y="3600450"/>
            <a:ext cx="8321040" cy="990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13" y="5681138"/>
            <a:ext cx="811327" cy="9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44"/>
            <a:ext cx="10252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9"/>
            <a:ext cx="1025271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13" y="5681138"/>
            <a:ext cx="811327" cy="9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0"/>
            <a:ext cx="525018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0"/>
            <a:ext cx="525018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09" y="365129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3" y="1681163"/>
            <a:ext cx="50293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313" y="2505075"/>
            <a:ext cx="502935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7" y="1681163"/>
            <a:ext cx="50541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7" y="2505075"/>
            <a:ext cx="505412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2" y="457200"/>
            <a:ext cx="383444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124" y="987431"/>
            <a:ext cx="601789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9312" y="2057400"/>
            <a:ext cx="383444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13" y="5681137"/>
            <a:ext cx="811327" cy="9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2" y="457200"/>
            <a:ext cx="383444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4124" y="987431"/>
            <a:ext cx="601789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9312" y="2057400"/>
            <a:ext cx="383444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23838"/>
            <a:ext cx="2674620" cy="594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23838"/>
            <a:ext cx="7825740" cy="594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4643438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3094" y="-925"/>
            <a:ext cx="11890294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62246" y="1730403"/>
            <a:ext cx="7343210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75961" y="2470926"/>
            <a:ext cx="8464470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094" y="-925"/>
            <a:ext cx="11890294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4643438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65219" y="1726738"/>
            <a:ext cx="7346290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580998" y="2468304"/>
            <a:ext cx="8463686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097280"/>
            <a:ext cx="416052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021" y="1097280"/>
            <a:ext cx="416052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097280"/>
            <a:ext cx="416052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895" y="1701848"/>
            <a:ext cx="416052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021" y="1097280"/>
            <a:ext cx="416052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021" y="1701848"/>
            <a:ext cx="416052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43"/>
            <a:ext cx="10252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8"/>
            <a:ext cx="1025271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13" y="5681137"/>
            <a:ext cx="811327" cy="9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4643438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592106" y="-1592104"/>
            <a:ext cx="6858000" cy="1004221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20409" y="1576104"/>
            <a:ext cx="6775704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418" y="2618913"/>
            <a:ext cx="4950113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687340" y="2253385"/>
            <a:ext cx="7533188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637473" y="0"/>
            <a:ext cx="9249728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4643438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4643438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72556" y="1717501"/>
            <a:ext cx="713232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86523" y="2180529"/>
            <a:ext cx="7925509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0"/>
            <a:ext cx="525018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0"/>
            <a:ext cx="525018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09" y="365129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1" y="1681163"/>
            <a:ext cx="50293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311" y="2505075"/>
            <a:ext cx="502935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41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412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1" y="457200"/>
            <a:ext cx="383444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124" y="987430"/>
            <a:ext cx="601789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9311" y="2057400"/>
            <a:ext cx="383444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1" y="457200"/>
            <a:ext cx="383444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4124" y="987430"/>
            <a:ext cx="601789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9311" y="2057400"/>
            <a:ext cx="383444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23838"/>
            <a:ext cx="106984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0"/>
            <a:ext cx="106984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Trajan Pro" panose="02020502050506020301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rajan Pro" panose="02020502050506020301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rajan Pro" panose="02020502050506020301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Trajan Pro" panose="02020502050506020301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Trajan Pro" panose="02020502050506020301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Trajan Pro" panose="02020502050506020301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23838"/>
            <a:ext cx="106984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0"/>
            <a:ext cx="106984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1" y="6245225"/>
            <a:ext cx="37642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Trajan Pro" panose="02020502050506020301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rajan Pro" panose="02020502050506020301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rajan Pro" panose="02020502050506020301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Trajan Pro" panose="02020502050506020301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Trajan Pro" panose="02020502050506020301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Trajan Pro" panose="02020502050506020301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096" y="5050633"/>
            <a:ext cx="4646534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3094" y="5051293"/>
            <a:ext cx="11890294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365760"/>
            <a:ext cx="977722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100629"/>
            <a:ext cx="9777222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1518" y="5870448"/>
            <a:ext cx="2829154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2CAE29-ED35-44CF-BFF2-27FD6F6D8685}" type="datetimeFigureOut">
              <a:rPr lang="en-US" smtClean="0"/>
              <a:t>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68" y="6285122"/>
            <a:ext cx="614172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1349" y="6170822"/>
            <a:ext cx="653796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96448DD-CE6C-49DD-A5BC-E0FB9F25AA8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9yWInxVcA5hofM&amp;tbnid=0uc0wCBPMVL2OM:&amp;ved=0CAUQjRw&amp;url=http://themevillagegroup.com/quick-and-easy-way-to-make-money-online-from-home/&amp;ei=mg8_UrS2NZKe9QSD24DgBw&amp;bvm=bv.52434380,d.eWU&amp;psig=AFQjCNG_p5O9hIwB1yrmDV5lVCCvLNYGOw&amp;ust=1379950842597446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_-AKq2DYcGPk8M&amp;tbnid=myuy-2ozbXMvkM:&amp;ved=0CAUQjRw&amp;url=http://www.mckinneytxrealestate.net/homes-for-sale-mckinney.html&amp;ei=7gk_Uuv1JYXO8wSt8YDgBw&amp;bvm=bv.52434380,d.eWU&amp;psig=AFQjCNE7e1u2mcDygk3NFD2gupuwaWMPag&amp;ust=1379949366324543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google.com/url?sa=i&amp;rct=j&amp;q=&amp;esrc=s&amp;frm=1&amp;source=images&amp;cd=&amp;cad=rja&amp;docid=ro9VGijwfVyvOM&amp;tbnid=iHC0gLKIkwoccM:&amp;ved=0CAUQjRw&amp;url=http://tysongamblin.wordpress.com/category/tyson/&amp;ei=uQs_UsnGKoHQ8QSX5YBg&amp;bvm=bv.52434380,d.eWU&amp;psig=AFQjCNHs8JqvVK0TdmXXj6DO0DZs_z7BVQ&amp;ust=1379949855984572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9.gif"/><Relationship Id="rId4" Type="http://schemas.openxmlformats.org/officeDocument/2006/relationships/hyperlink" Target="http://www.google.com/url?sa=i&amp;rct=j&amp;q=&amp;esrc=s&amp;frm=1&amp;source=images&amp;cd=&amp;cad=rja&amp;docid=zXqmblfwGUckoM&amp;tbnid=MeJ5ujnWCo56AM:&amp;ved=0CAUQjRw&amp;url=http://www.hgtv.ca/blog/whats-your-favourite-hgtv-show-of-all-time/&amp;ei=CAs_Uv7SCZGK9gS7m4GYBg&amp;bvm=bv.52434380,d.eWU&amp;psig=AFQjCNHcNaq8s4aRUNPS4lRY62cxcls1bg&amp;ust=1379949561436002" TargetMode="Externa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Kb68bhAVmhxfM&amp;tbnid=TZ0fydhPmNYTzM:&amp;ved=0CAUQjRw&amp;url=http://chicagoagentmagazine.com/do-attractive-agents-perform-better-than-the-rest/&amp;ei=-ruTUprjJND5kQfw-YHIDQ&amp;psig=AFQjCNHa_Q5Dr-2OF_XzLvu5hssPoFRVwg&amp;ust=1385500013219307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source=images&amp;cd=&amp;cad=rja&amp;docid=Yyzo6BP4ghEbLM&amp;tbnid=-zPDe0w6up_P7M:&amp;ved=0CAgQjRwwAA&amp;url=http://tech.fortune.cnn.com/2009/11/05/fortune-magazine-names-apples-steve-jobs-ceo-of-the-decade/&amp;ei=ZlSfUuPYKMebrgHUwYHgCA&amp;psig=AFQjCNEOERZ5uvxbLZKUzBurJOWtYx-x7g&amp;ust=1386259942709906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docid=1uYp4KelPV1k_M&amp;tbnid=frbhc7gCJ-oBLM:&amp;ved=0CAUQjRw&amp;url=http://headhunter20.com/2013/04/16/golden-anointment-of-sheer-disappointment/&amp;ei=EVWfUsezOIqw2wW8_IHQAQ&amp;psig=AFQjCNEi7plTtRDDHazVM75QEX0zO60D7A&amp;ust=1386260095523004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6ye__c69Tg-UM&amp;tbnid=RffwcenvI21-BM:&amp;ved=0CAUQjRw&amp;url=http://omgghana.com/multimedia/&amp;ei=HwBBUqOUHoXW9AS1koDYCA&amp;psig=AFQjCNGYJkHL9l83p9HLfCJlD0ToxzYMHA&amp;ust=138007794239964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hyperlink" Target="http://www.google.com/url?sa=i&amp;rct=j&amp;q=&amp;esrc=s&amp;frm=1&amp;source=images&amp;cd=&amp;cad=rja&amp;docid=o6ye__c69Tg-UM&amp;tbnid=RffwcenvI21-BM:&amp;ved=0CAUQjRw&amp;url=http://omgghana.com/multimedia/&amp;ei=RQBBUs25BYPe8ASigYHYAQ&amp;psig=AFQjCNE5p1id5TujY4Wk7oqpCnhI5ZRLEQ&amp;ust=138007801835924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www.google.com/url?sa=i&amp;rct=j&amp;q=&amp;esrc=s&amp;frm=1&amp;source=images&amp;cd=&amp;cad=rja&amp;docid=fWxHHPMi1P0crM&amp;tbnid=euIydJ_fDJTa3M:&amp;ved=0CAUQjRw&amp;url=http://laurajul.dk/category/words/&amp;ei=gl6fUuWaLbKxsQSk7oBo&amp;psig=AFQjCNEe7rBwSaZAAi338o11LCwK16KV9Q&amp;ust=1386262521476873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www.google.com/url?sa=i&amp;rct=j&amp;q=&amp;esrc=s&amp;frm=1&amp;source=images&amp;cd=&amp;cad=rja&amp;docid=fWxHHPMi1P0crM&amp;tbnid=euIydJ_fDJTa3M:&amp;ved=0CAUQjRw&amp;url=http://laurajul.dk/category/words/&amp;ei=gl6fUuWaLbKxsQSk7oBo&amp;psig=AFQjCNEe7rBwSaZAAi338o11LCwK16KV9Q&amp;ust=1386262521476873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&amp;esrc=s&amp;frm=1&amp;source=images&amp;cd=&amp;cad=rja&amp;docid=QmyJsWNrr2AG1M&amp;tbnid=N96gsA5_CxaTBM:&amp;ved=0CAUQjRw&amp;url=http://www.ocde.us/SchoolImprovement/PublishingImages/Forms/DispForm.aspx?ID=2&amp;ei=bi8tUvDRM4PO8wTKjIGACA&amp;bvm=bv.51773540,d.eWU&amp;psig=AFQjCNHnNX482Qdrjw7vKz1krrHgmYwqFw&amp;ust=1378779366440767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gif"/><Relationship Id="rId5" Type="http://schemas.openxmlformats.org/officeDocument/2006/relationships/image" Target="../media/image42.jpeg"/><Relationship Id="rId4" Type="http://schemas.openxmlformats.org/officeDocument/2006/relationships/hyperlink" Target="http://www.google.com/url?sa=i&amp;rct=j&amp;q=&amp;esrc=s&amp;frm=1&amp;source=images&amp;cd=&amp;cad=rja&amp;docid=z8jSEzbxuxWRPM&amp;tbnid=_13OpPAeM_zzGM:&amp;ved=0CAUQjRw&amp;url=http://tomstowingventura.com/run-out-of-gas/&amp;ei=-C8tUrP0OIfs8gSq4oHgAw&amp;bvm=bv.51773540,d.eWU&amp;psig=AFQjCNGI94o7KgCe8ydTL9_P29ZNvRgIGA&amp;ust=137877944880457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google.com/url?q=http://www.carrmg.com/courses-offered/customer-service-specialist/handling-objections/&amp;sa=U&amp;ei=nACgUqX3Is-2kAfpm4BY&amp;ved=0CDQQ9QEwBQ&amp;usg=AFQjCNGiVw0p4dHOU5Va66T3yDXPbIS7Sw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&amp;esrc=s&amp;frm=1&amp;source=images&amp;cd=&amp;cad=rja&amp;docid=zTY8elJ6ODiaDM&amp;tbnid=jAiDzz2vlyCkSM:&amp;ved=0CAUQjRw&amp;url=http://www.bostonglobe.com/sports/2013/06/15/photos-game/E7vLUf5g0vqQBrGo4Q92KM/story.html?pic=5&amp;ei=-AMtUsykHoq89QTuxIDgAw&amp;bvm=bv.51773540,d.eWU&amp;psig=AFQjCNErXVirixoGH72GqpbGYDbhkoIe_g&amp;ust=1378768232915112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6ye__c69Tg-UM&amp;tbnid=RffwcenvI21-BM:&amp;ved=0CAUQjRw&amp;url=http://omgghana.com/multimedia/&amp;ei=HwBBUqOUHoXW9AS1koDYCA&amp;psig=AFQjCNGYJkHL9l83p9HLfCJlD0ToxzYMHA&amp;ust=138007794239964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gif"/><Relationship Id="rId5" Type="http://schemas.openxmlformats.org/officeDocument/2006/relationships/image" Target="../media/image16.png"/><Relationship Id="rId4" Type="http://schemas.openxmlformats.org/officeDocument/2006/relationships/hyperlink" Target="http://www.google.com/url?sa=i&amp;rct=j&amp;q=&amp;esrc=s&amp;frm=1&amp;source=images&amp;cd=&amp;cad=rja&amp;docid=o6ye__c69Tg-UM&amp;tbnid=RffwcenvI21-BM:&amp;ved=0CAUQjRw&amp;url=http://omgghana.com/multimedia/&amp;ei=RQBBUs25BYPe8ASigYHYAQ&amp;psig=AFQjCNE5p1id5TujY4Wk7oqpCnhI5ZRLEQ&amp;ust=138007801835924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om/url?sa=i&amp;rct=j&amp;q=&amp;esrc=s&amp;frm=1&amp;source=images&amp;cd=&amp;cad=rja&amp;docid=o6ye__c69Tg-UM&amp;tbnid=RffwcenvI21-BM:&amp;ved=0CAUQjRw&amp;url=http://omgghana.com/multimedia/&amp;ei=HwBBUqOUHoXW9AS1koDYCA&amp;psig=AFQjCNGYJkHL9l83p9HLfCJlD0ToxzYMHA&amp;ust=1380077942399646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gif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frm=1&amp;source=images&amp;cd=&amp;cad=rja&amp;docid=o6ye__c69Tg-UM&amp;tbnid=RffwcenvI21-BM:&amp;ved=0CAUQjRw&amp;url=http://omgghana.com/multimedia/&amp;ei=RQBBUs25BYPe8ASigYHYAQ&amp;psig=AFQjCNE5p1id5TujY4Wk7oqpCnhI5ZRLEQ&amp;ust=13800780183592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09386"/>
            <a:ext cx="8321040" cy="96360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latin typeface="Calibri" pitchFamily="34" charset="0"/>
              </a:rPr>
              <a:t>10 Reasons Real Estate Agents Fail &amp;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6 Basic Skills for Success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122" name="Picture 2" descr="C:\Users\robert gawel\Desktop\Robbie-academi_signa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862">
            <a:off x="5106789" y="1610365"/>
            <a:ext cx="6151536" cy="3820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5733" flipV="1">
            <a:off x="7452056" y="1636153"/>
            <a:ext cx="766195" cy="2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400" dirty="0" smtClean="0"/>
              <a:t>#1 Unrealistic Expectations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-99060" y="1676400"/>
            <a:ext cx="11792130" cy="3581400"/>
          </a:xfrm>
        </p:spPr>
        <p:txBody>
          <a:bodyPr>
            <a:normAutofit/>
          </a:bodyPr>
          <a:lstStyle/>
          <a:p>
            <a:pPr marL="457200" lvl="1" indent="0">
              <a:buClrTx/>
              <a:buNone/>
            </a:pPr>
            <a:endParaRPr lang="en-US" dirty="0">
              <a:latin typeface="Calibri" pitchFamily="34" charset="0"/>
            </a:endParaRPr>
          </a:p>
          <a:p>
            <a:endParaRPr lang="en-US" sz="400" dirty="0" smtClean="0"/>
          </a:p>
          <a:p>
            <a:endParaRPr lang="en-US" sz="400" dirty="0"/>
          </a:p>
        </p:txBody>
      </p:sp>
      <p:pic>
        <p:nvPicPr>
          <p:cNvPr id="1026" name="Picture 2" descr="http://www.mckinneytxrealestate.net/uploads/9/3/8/1/9381152/___7659366_o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2362200"/>
            <a:ext cx="2547257" cy="1731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dia.hgtv.ca/blogimages/whats-your-favourite-hgtv-show-of-all-time-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89" y="2390075"/>
            <a:ext cx="2286000" cy="1898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ysongamblin.files.wordpress.com/2012/05/car_salesma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46" y="2362200"/>
            <a:ext cx="1776508" cy="205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429" y="4236986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I like looking at houses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54476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My Realtor was lousy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9387" y="4477078"/>
            <a:ext cx="246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I love to watch HGTV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600" y="1391850"/>
            <a:ext cx="8708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I became a Realtor because…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1036" name="Picture 12" descr="http://themevillagegroup.com/wp-content/uploads/2013/08/easy-ways-make-money-onlin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68" y="2390075"/>
            <a:ext cx="1905000" cy="1879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67018" y="4491882"/>
            <a:ext cx="273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Easy money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" y="5486400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latin typeface="Calibri" pitchFamily="34" charset="0"/>
              </a:rPr>
              <a:t>…Why do I sell Real Estate?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#2 No Plan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25396" y="1905000"/>
            <a:ext cx="10866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No direction, systems or </a:t>
            </a:r>
            <a:r>
              <a:rPr lang="en-US" sz="3200" dirty="0" smtClean="0">
                <a:latin typeface="Calibri" pitchFamily="34" charset="0"/>
              </a:rPr>
              <a:t>structure…NO PLAN!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Do you have a weekly activity plan?</a:t>
            </a:r>
            <a:endParaRPr lang="en-US" sz="14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What systems are in place?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Working in your business?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Working on your business?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429000"/>
            <a:ext cx="3402903" cy="2351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John Maxwell Quote</a:t>
            </a:r>
            <a:endParaRPr lang="en-US" sz="4800" dirty="0"/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1676400"/>
            <a:ext cx="6400800" cy="3323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“You’ll never change your life until you change something you do daily. </a:t>
            </a:r>
          </a:p>
          <a:p>
            <a:endParaRPr lang="en-US" sz="1000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  <a:p>
            <a:pPr algn="ctr"/>
            <a:endParaRPr lang="en-US" sz="800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  <a:p>
            <a:pPr algn="ctr"/>
            <a:r>
              <a:rPr lang="en-US" sz="32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The secret of your success is found </a:t>
            </a:r>
          </a:p>
          <a:p>
            <a:pPr algn="ctr"/>
            <a:r>
              <a:rPr lang="en-US" sz="32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in your daily routine”</a:t>
            </a:r>
          </a:p>
          <a:p>
            <a:pPr algn="ctr"/>
            <a:endParaRPr lang="en-US" sz="3200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  <a:p>
            <a:pPr algn="ctr"/>
            <a:r>
              <a:rPr lang="en-US" sz="32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John C. Maxwell</a:t>
            </a:r>
            <a:endParaRPr lang="en-US" sz="5400" b="1" i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#3 Don’t Run Like a Biz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302857" y="1802047"/>
            <a:ext cx="455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“I run a business</a:t>
            </a:r>
            <a:r>
              <a:rPr lang="en-US" sz="3200" b="1" dirty="0" smtClean="0"/>
              <a:t>”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4111" y="5028625"/>
            <a:ext cx="455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“ I sell houses</a:t>
            </a:r>
            <a:r>
              <a:rPr lang="en-US" sz="3200" b="1" dirty="0" smtClean="0">
                <a:solidFill>
                  <a:schemeClr val="bg1"/>
                </a:solidFill>
              </a:rPr>
              <a:t>”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1812933"/>
            <a:ext cx="2869899" cy="2857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 descr="http://chicagoagentmagazine.com/wp-content/uploads/2013/06/attractive-real-estate-agents-perform-better-middle-tennessee-sta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57" y="2743200"/>
            <a:ext cx="4722495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65760"/>
            <a:ext cx="8607552" cy="54864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Question?</a:t>
            </a:r>
            <a:endParaRPr lang="en-US" sz="4800" dirty="0"/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28600" y="2819400"/>
            <a:ext cx="673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What business are you in?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AutoShape 4" descr="data:image/jpeg;base64,/9j/4AAQSkZJRgABAQAAAQABAAD/2wCEAAkGBxQREhUTExIUFBQVFxcYFRYWFxQgFhoWFRYXFxgXGBYYHCggGh4mHBYbITEiJSkrLi4vGCEzODMsNyguLiwBCgoKDg0OGxAQGy8kICUuLDYwLDA3MCwsNCwsLSw3LDQwMC80LCwsLC0tLC0sNDAsLC8sMSssLC03LCw0LCw4NP/AABEIANEA8QMBIgACEQEDEQH/xAAcAAEAAgMBAQEAAAAAAAAAAAAABQYDBAcCAQj/xABPEAACAQMCBAIFBgkIBwgDAAABAgMABBEFEgYTITFBUQcUIjJhcYGRobHRFRYjM0JUcpPBUlWCg5KUstIXJEVis8LTNGNzdKLi8PE1Q0T/xAAZAQEAAwEBAAAAAAAAAAAAAAAAAgMEAQX/xAAvEQEAAgIBAgMGBAcAAAAAAAAAAQIDESESMQRBURMyUmFxkSKSoeEUgbLB0eLw/9oADAMBAAIRAxEAPwDuNKUoFKUoFKUoFKUoFKUoFKUoFKUoFKUoFKUoFKUoFKUoFKUoFKUoFKUoFKUoFKUoFKUoFKUoFKUoFKUoFKUoBNatzqUMf5yaJOmfadR08+pqt+lg40q48vyO4ZPVDcRB16ea5Hz1XNbsdLsLqK3XSIZVbltPKQhWFJpRBGxEmS2ZD26dMnrQXRuNNOH+0LP+8Q/wavC8b6cf9oWn7+L+LVXLHXdE/KP6rDByjjdJaIu5ebyC6EKdyLJ7BPZT3xWLi3i7TrKRoPUopZRysArbJCecrsu6ZzhRhOuR+kuM+AXOPiWzbBW8tmB7YmiOfkw1bcWowt7s0bfI6n7DXMtR1bS7a3tpp9Htma5WV8W0VpMiJCyh3MoC5GGB6DzFauuWtvb3ZjuNGsIrVY55jIuGleCAqNyKiqFYl1O1j59enUOvLKp7MD8hFe65jcaHoQlkjNmFMUlvE0iiRV5l0MxqrKwPYqScYG4fHGhBYaCyc2NJ9gtpbkutxdDEcMgjKkGXIcsei464NB12lcUOhWc2mXt0ITDNDHIURdQmldCIyU5yh8I+f0Dnt1rsOkgiCIE5PLTJPfO0ZoNqlKUClKUClKUClKUClKUClKUClKUClKUClKUClKUClKUFR9Kq7tNkXGd0tqpHmGuoQR8/aoTibgT1pr6ae6MU07KtuBO6wiOFU5PMQY3MHDN44LZHWr5rGlQ3cTQTxiSJ8blOcHBDDqDkdQD0qCtvRxpaEkWMLE99+5/+ITQVnhjhdklQXU1sba29cSFBJvedbyRmdpyx93aQNhySQST2zifgG2iRRb30BlS45yetcuVeWIeSkDKXyVRex8Mdh0xcvxC03+b7X90n3V6/EbTf5vtP3Mf3UFS4k4IOpR24uL+35luJ9pijQR7pOXyxyyxBRTH1B94N4VJ69wrLfzLzpEEbWEkEkkZ7TySQsSiE52+we/h0qRvOCtJjG6SztEBKqCyIo3OQqqD06kkAD415f0a6Wf8A+GH5tw+w0EfqvA0k9/6z6zHHBzLV2gSM5k9VJZC7lj7WSFyABt6YyM1HL6Kobe1mSCfbNKsSu8n5o8q4WbJTORu2hSA2PhU4fRbpP6kn9ubH0b8V6i9GGlKcixj+cyEfQzEUFR4h4WFlpmpXLTRSTTxKjCCKOKBV5g9lY07kljlmJJ+3rUAwqj4D7Kq/+jfS96uLKIMrBlKlwAVII6BsHqPGrXQKVXNX40treZrfE80yBS8cEEsjKHGV3FFwCQM4zWsnF079Y9IvyPDmerRn6HlyPooLZSqn+Mt9/M1x+/s/s5lDxVddvwPebvLfa7f7XNoLZSql+M97/M1z+/tP+pXw8U3vho11j4zWgP0cygt1KqH4033hotx8Mz2vf4+30rxb8Y3PrVvbz6ZJbi4Z1V2ngbBSNpD7KEk9F+FBcqUpQKUpQKUpQK5RaytLaeualrNzbK0s6COBo4lBjmkj2LtQu5wmenX7a6vXJU01Gs459l6bi2vr9YGs1VpVMtxLu3K/s7TtAJPbp160Ga6TSY2VJ9Xvg7KjFJby6DbZFDrvXoUyrA4OD1rZ0vStGu5pIIrm4lkiUswN1e7QqkBirlwrAEgHBOM1snSL66s7I3UaG5jvraWT82H9Xilzl8YXeFOSF+YZ6VE6fwVf2ksj5FyskV8sSrIqrbyXDs6nDgFlfZGDg+yzN0I60G3Bo3D7I0q3ChFfY0hvrkAvgHALS4bofDvWDUdL4dgiSaSTMcpYRutzevvKEBtojkJOCw+mvvB3Ac0QmW9ihnBtLYRZjiwk0cUkZQDJyyjaDJ03ZFR19otwLfRn5N+BDauj+p7VuElkWLAbf1VTtYE+HwoJe54c0NDbHZKz3W31blzXzOysAd4CyZVQCCScYrafhXSBt/KynfN6uu27uzmfJBj9mQ4Iwc57YrU13Q7tHWWG1luDcWMdqd1yFubd0Yvl5wfaBLe0VPUp5Hr54P4TKaoZJQzNa20HNf2+XLezIQ867uhIjAUkDJJyepNBYPRpHy47uEM7LBfTxpvZmIQbGUbmJJxuxVwqp8FoVudUGML64GA+LW0BJ+foatlApSlBUvSd/wBjU+AurMn5PWYqttU/0kyq9ipVgym6tBkEEdLqMHqPIjFWm3u45C4R1cxtscKQSrgA7Wx2OCDg+dBnpSlApSlBz6+1E2t5rM6AM0VlbSAHsWRLgrn4dBUNonpEmGnO8ksc1160sCPMoiVEn/NT3Ma42x9G93OQB8SN3WtSs4tQ1OG9uFhS5tLaPJJDEMs6tt6HqAwPzitKOy0iZCLnV4Lh2khZ2aSFFMVuGEcATPsrhzkjqSc5oJ2047lFnZzNbc+a6kmTZCdu5IRMTNGsncFYw20kdG6Htnan9IUAkCBekliby3ctjm4Ds0W3HssFTP09OnWCOh6XOLVZ9Tt7qC0SWOJXmiB/KGPl7njcbtix7eo65Ge3XTvOFdMeJI5tUtiIbNLaNxJCrpIrs5mB5hwDu27PLIz1oJfVuK76Te1qtvEkFjHeSiQO7SGVXcRJgqFH5NgW79RWdPSKqFWlRVie9S2DgkbVltUnR2HXJ3PtPYY61F6nHpcrY/DUccbQRW88cc0AEscG7apfqyA72DBT1BxWOS00Z/Zk1K1aHnXEpi5kYB9YgEAXO7I2L2I+HbFBZJeNmeKE28Aaa4kuVhV3YRiK1d1ed2VCQpCqQoBJLgDPetK61qG8vNGngkWRHe7wV3YDC2bd7wBGO2CAfaqBvZdCS3tYZNTYraq8atDI+945CC8cggUkqcDOMdqz6Rqthc3+lwaWVaK19akkCpKoRGhMYJMigsWdxk9T4mg6tSlKBSlKBSlKBVNj4EZN4i1O+ijZ5JOXGYAAZXLthjGT7zHvVypQU8cDP46tqh/rox9kVfTwJ56nqvTt/rXj8ydat9KCnr6P4/0r7U2+W8m7+fs4r5/o+X+cdV/vkn3VcaUFPX0fx/r+qH5b2b+FaFhw3YzyzQLe37ywECaNru6DDIBBwSMqc+8OlX+oLiThiK72ybnguIvzVzEcSp44J7Oh8UbIOTQZeG+HILBHSDfiRzI5d2dixCrncxz2UVMVx2XiSaDV7AXXKaYmS1a4gZTFPDKV5ZZAcxOsm0le3tEjpiuxUCleJJVUZYgDzJAH11Hy8Q2inDXVuD5GWPP21ybRHdOmK9/diZ+iiekLhu5gjklsI+bE80U89oM5EsUiyGWEDxbbhlAOe4GatfAWkvb2gMwxcXDNcXPnzpjuK/0RhP6Nbv4zWf63b/vY/vp+M1n+t2/72P765119Vn8Lm+CftKWpWnbarBL+bnif9l0P2GtyuxMT2VWras6tGiqvqfHNtClyxDs1vKsAUL1muHQMsMOM7264Ix06nt1qyzSbVLYJwCcAZJwM4A8TXEPR/b6jzGupdLlmk5k0kImdIYo2nYtLKd4Lu5yFB29FX49OouscL21x6urXpV7hyzsAq4iDncsKkDqEBxnx69a3ZtIgf3oIW/ajQ/aKyadJI0amZFjkI9pEcsqnyDlVz0+FbNBEycMWTHLWVqT5mGLP+GvK8KWI7WNr+4i/y1MUoI9dDth0FtAP6qP7q+nRLb9Wg/dR/dW/Sg14LGOP3I0T9lVH2Cs+0Zzjr519pQKUpQKUpQKUpQKUpQKUpQKUpQKw3dskqNHIodHUq6nsVYYIPwIrNWOeTYrN/JBP0DNCI3wqeo2OmacUdLG355P5FIoIzOzea4GR+1/9VlWxv7vrNMLOM/8A6oOsuD/KmPun9mnBFiHj9emw1xcZYseuyPJ2xp/JAAH/AMFU+09It88NqGgVZpJoGlbY3KNncSIiMhzgOWkCYySNjHFUxE3jc9vT/L0Ml6eFtOPHETaO9p558+mJ41HrPM9+F2i4GswdzxtM38qaSRiflBOPqqQi4btF7Wlv+6j+0iqVpfHzPqXJeeAxSTXNusCgCSM2+eVKzbiW5mx1x0/QwOpqI4c4+vJba9uuaswitFlKtAUihuCzYhTrukBjAYkse4wRnFTjHSO0Qov4zxF/eyW+8uofgC1/Vbf91H91fPwBa/qtv+6j+6qvfcdu2n3d9bRRtHA4WF5GfZKBsEkmAM4DMygeOzuK86TrN9e2ckkVxbJIj/nRa3QXliPJCx3BUlt36XUY8M13or6K/b5fin7ysNzwjZSd7WEfsqFP0pitM8FRpjkXF1b47COZivzq+c1EaPrl16rpTyTiWS9mQynlov5JreWUoAo8Cq+136Vp6B6QHmuIrZ2QS+u3ccqgdDbxRzsjxn9JQyBd2B1U571GcVJ8ltfHeIrGuudekzuPtPCwtpmow9YrxJ/+7niAz/WR9a3dD4hEztBLG0Fygy0TEHK/y42HR1qu6DxMxltp7q4kjW/D+rQctfVwGYchTMBu5xTqcnBL4AGBmU9IEXLhW8TpLaurIfNWYI6H4ENUbR0R1RP8l+G8eKvGLJWNzxFoiI58txGomJnieN+e1qpXxTkZr7VzzilKUClKUClKUClKUClKUClKUClKUClKUClKUCvjLkYPavtRXEF7cxKptrdJySd/MmESooGdxJVs/JQV6N30rdFIryWDbtkihi0G7qUkA6lOpw3epHTbWyltILSOdZY4RBy8SLzM27I0bNtx1ygz0Hj0qD4G9IEmoXcls9siIsTyJNG7PHIElETbSyLuXJIBH8g96s95wlZS53WsXXuVXac+eUwaqitq8V7N1s2HP+LNExbzmNTv5zE659dTz6Pa8NWwWJBEAsEjSxgFujuJNxJzk55znr4mtBeBrQRmLa+1rYWr4cjfEmNhfHd164buNxHag4It16RyXMQ8knkA+smovW9NtLQZlvL3PcILhyx+bw+euza8d4/VGMPhp7ZJ/L+6Um4Kt2a5Ulhb3YBntwcRmUMp5ylcFGO32sHDdCevff0LQVtI2j51xOGJJNxM0hAxjapb3Vx4CuS3etozfk5btUGfeuJGY/YBW3oawXDYmLuPKSaU/Ywqv20+n6ro8Hg7zkn8v+0Ogzpp9qlsryRILTrADL7S4jaLtnLeyxHXNaugQ2NzKjwWjj1fmPDOY2VCZy/MVWJywJkY7SMDOenSqzxNdQQwhdOtoRcMcbyqFlXB9pGkz7WcYz91TXDPCfOt0a7muJJSPbXnvtGewwD5Y8a71ZOrXH/fP9kow+D9lNptb5Tx/TH97M8XD2l6dILhiqNHu5SySuyxburCCJmO0nH6Iz5V6Mc2qspdDDYqwbaw/K3G05XK/ox56/H7Ni/0K00+2muIbON3gieRVOSxKKWwHbcR28KiuA/SM+psE9RkjIxzGEsRCBl3I5Vism1gRghSDnpmpTW1ve7eimM+HBzhiZt8U6jX0iN8/OZnXlzyv4pSlWsJSlKBSlKBSlKBSlKBSlKBXxjjqegr7UB6QFzpl9n9VnP0RMaCXa+jAJMiADudy4GO+TmoK+4/02EEtfW5x4I4dvk2x7ifoqlPBpEN1a2jaWjySCAM+xNoMykodpOXyVbJx0x1qV0zjqySS7igsxF6ok5IX1ZXdrbo6pCrb8YBIbGMA5xQS6+kexPum4b9m0u/+lXk+kKH9C01GQeaWc+PrArFr3HRtrS1uOTEz3bBVHrMawJuUvua4ZQMbR5fDyzqcRekEwWls8bWRnuTIATcbrVOSrM55qgbuyqB09pwPDqEgOP1/m7Vf7m/30HpBjHvWOpp8Ws5cfSuagrr0mSc2zWOKACaOzkmR3bmt66wUJbqO+zOST4Y6Cpybi2XkalcpFHyrPmpCWLbpJbdTzCwGAE3+yMHJ2n4UHyX0jW6qW9W1DCgkn1ObAA6kkkAADzrXks59ZYGUtBpZVGSNWAluw6q4aVlOY4sEDZ0Y9c46Y1rniwX8GqpC0bxQ2IKuhJ/Kywzl13ZwQNqjp8at3ChHqNrjt6vDj5OUtBks9Eghl5scYRuUkA29FWKIsyoqjooyx7fDyqRpXiWQKpYnAUEk+QAyaCj+kLi2S1YQQ+yxXc7+IBJAC+Xbv8AJXJdS1BpGLMxZj3JNWbWtaW7meUovXoAQDhR0Udfh9ZqP5w8AB8gFZL23LdjrFY7KuLo8yNB78rBUHbLEgAZPQdSB186tT6FcWbr6ztVnUkRqwLAZAy2Onn2J8aq2tWHNkSSbqGuEiVQeghbcM9P0iTu+GBXQOHNDXlBZX5rISEfqH2fohiD7w865usalLdrbjtDc4b03mSKxK4HgTg/R410JbgLKceAUEfX1+Y1ARhoY3MKq8qqdgIUEtjoCe3eq5w9qUiyYlJ35y+73tx6nIPxqeTL0xDmLw/X1fKHVDtlQjurAqfn6EVVrngOP1eBIZXhurWNY4LtQOYAgwFkHaRD4oenyVv2svXcpx41PI2QD5irq26mTJTplVTxlDZJFHqc8EF0y5ZULlGAZlEi+z7IbbnB7dR4Vhf0p6SM/wCvJ074SY/RhOvzV6cD8O+HXTT/AOm6/wDdVe0f0lugsRdrGFvLZ3EgyoE6SOoDAnARgEA/3m8u01awL6TdOPVZZmHmtrd4/wCFX0ekuwPZ52HmLW6xny/N1EahxjqXq1tcQ21oqXItVV5JJCeZdBBjlKAQFdj+kegz8K96P6STNeeptHboyzvAzGc7naNipMcIjJGSOgZh8vjQSZ9IcJ9y01GX9izm/wCYCn49Mfd0nVD8sCD/ABSCovhj0iS313Nbx28YEcc5A5jl1khdUXmkoFCuW6bScYNYdO9JTS20c6iJz6hd3EyLuGJ7YxAJ1JKqd575OCDnzCa/HWc+7o+onHfcsC/RmTrWOb0gGMpzdM1CMO6R7mji2hpHCLkiXzYVHcJa7qF9DNKl1b8wKhCPZ3KQx7iSSJHIaX2QR07HB+XHHqVxd6dYS3Ji33N9aMvLVlCxiVZFB3McseWevT3gMdMkOlUpSgUpSgVA8e//AIy+/wDKXH/Bep6tPWdNS6glt5CwSZGRipw2HBBwfPrQUi24KeWWLUY5wlyIbXkbkyiqsRWWORc+0HD9xhlIGD3zI6VwbJaXU9zHcl45Xml9W5MALPLuYq1wRvK7iMDpjFfYPR3AAA91qEwAwBJeT4AHkEKgVl/0f23hNfD5Ly6/z0FZh9HNxNCS729q5uvWY7YRLNbRAxlDHschSTncSPZBHQeU+no+icJ61IJyttJAPyMCIrSuWaaONV2o+NqjocBR3JJOf8QLfxnvmHkby5x/jr7+INuPcnvkHkt7dfxc0GhcejSEsJI5njmiS2W1l2qxh9UQovQ/nFbPtKcZwPKs0nArlriP16RbO557SWyxx55typDsJTltu5i4THfHUjpWx+Ikf67qWPL164x/ir4eAoj3u9RI8je3GP8AFQZtV0m2srK7dUSMG2ZZWVcbliiZVJVfIE9h41ucDow06yDAqwtYAQQQQREoIIPY1Ez+ji1kG2SW9kQ+8j3dwVYeRG7qKt0UYVQoGAoAA+AGBQe6rPpB1AxWjKDhpTs/oke0fo+2rNXOPSpdDKp/JQ/2pDjP9lT9IqN51VPHG7QqlpYwsFBBOe53Nn6jWR9Ihz0Bx+2/31D6fencEXJY9gKmY4J++zHysP4Vi29DSO4q0CJIYnRnBFxAO+fekC9AfHrU5BpNzBkoRKB4Do+B8D0P01razpFzPBsRVyHjcZYY/JuG+wVZre8ZCvMRkz2zjB+QjpSdajbtYnc6adjqhc7kOH/TRsjqPsPwNRvE+qcy5j5YB5aBWOf0txJHkcZ+vFXPlROGbaMOpRyAM7WGD1+fvVV1LhyO1aNlJdJCcd8rtx3K9x18h2peLdPfhZjtTq7alY9BnZ1GRj56usXYfIKq2iwDaMD6yftq1itOGNQweJndlPYj8ONkjA01Q2fDfdNgZ+O0/RXx+EtNaOOGRlkSK3a2CvKvWNnjfJxg7w0YIYYx9GJXWeD7K8kEtxaxyyABdzA5wM4HQ9e5rAOA9NHT8H2v7pPtxVzMx/gmzW1trZ7gFLRoGiZpIw262IKbiMA9sHpUdaaHaRTmWPVJURpnmaFbiARF5HLsM7d+0k9t1Sw4E00f7Ptf3Mf3V6/EfTv5vtP3EX+WghLDQ9PtJUlhv1iwkscoM0JEqSvJKN+ezI8hKsMHHQ5FaNjw1osRyl3AN1o1pLi4hHMRlRd7YPR8J3GM5q1rwVpw/wBn2f8Ad4f4rWQ8IWH6hZ/3eH/LQVzh06Zp+V/C4mOzYBc30bBUGMKse4Ko6Dwz0rQa/sQ+kWNrdx3Cw3IOFlR2xHbz7CxTp7xH1Vd4eGrNBhLO2UeSwxAfUtbVrpcMX5uGKPrn2EQdeoz0HxP00G3SlKBSlKBSlKBSlKBSlKBSlKBSlKD4zYGT0A71+cOLL97u4u5GuZVjWU7VXaAI+WhXrtz2+yv0Lq0ZeCVV95o3A+UqcV+Z71STeBRkkgAeZ5KjH11XkldihG2TxLucz3WRjG13DFSdoIOOoLdKsUKQmBp3e8XYxVw08m8MCBtwGwScjHy1oQcOb05WTvYRh2ckkBSpKDHYDBAx8Kn5eDJUhEShJAk6TxMzsGl6nfHKMdGAPRx0OB0qmZjylfET6McM9qkavJNqK5YoIhNOX3L3XapPh179qs+m6PptwkIFxcsLgkQ/6zckMyqznI3eyQFPfHUY71XdR4eul2zBYFma4Z+VuflIrQCJRu7sQACfPwrCumz2Zt3iImeGSWRlLBAWlRlO3oQo69qj1xHeU/ZTPMQ3LjQobeJbky3DW8h2o4nuA+7cV5bIp3bsqRgA9jURqVvaxzBHtrqTcyogje5YMzjKqHdwCT5DyPlW9zrlI7ULGJnia6eSPftTmXJYhgT32CRwP2s1YY9FmuY7bfy45IrmKdgN23bGzHaD3LbSBntnPYU3EzxPH1SmJiPxVjf0bfCulwW2qRJbxtGHsneRdznLesQqu4Mx6jr9NdZrnVmSNdQHx036MXY+/wCqui1pp2Ycut8FKUqaspSlApSlApSlApSlApSlApSlApSlApSlApSlApSlArhHpB4REd/IyvNGk7LIFRgFyQAxHTI6qa7vULxToS3cWOgkQ5jPx8VPwP3VG8TMcJ0mInlxDROH43lO6a4+H5ZwfpFXW04IjYDN5f7vAi6k6DyGfCqjp0/Lm9oHPl8fjXTdCfI3Hue1Y4tPU3zWOnatapwRhTsvtQz/AL0+7OP2lNVifh0Hqbq8bzzMf4AV2SW3BXBqk8QaaYjzAPYPvfD/AHvvqGWbRzCeHpmdSp1tw5GT1kuD/XSfwNWew4Mt2Ay1xnz9YuB/z14gtvEZqxacvbrTFaXc1a+UNrh/hq3tHMsYkaVlCb5ZHdggO7apcnaCeuB5CrmKg4j0qcXtW2kvOyQ+0pSrFRSlKBSlKBSlKBSlKBSlKBSlKBSlKBSlKBSlKBSlKBSlKDjnpE0j1e7MoHsS+2P2v0x9PX+lUzwpqwYD4/wqzce6R6zatgZeP218yB7w+cfWBXJNFvTC+D2NZMtem227DfqpqXZ0l3KfkrxNbhgQR0P8ah9E1EMO/h/CpyBty/NXfec5qqDacbeXZjMbdU+HmvzfYRUlaxYP8Kkp7YTxjzHVT5MO33V4t0DDDjDLVda9Mrr26o57+bdtEyVHx6/N1qYqFQdUI8HX6zg/bU1WrH2YcvcpSlWKilKUClKUClKUClKUClKUClKUClKUClKUClKUClKUClKUCuJ8f6L6rckp7je2oHgGJ6fSDXbK5R6R5M3jKR05cY/xH+NV5I3C3FOrIvhrVsdCfhXQdMu8gda48ilGyKtOja7jAJrLuatuotDosDYLD45HyHrWZwD18agbDUQ3XPepKRncbY+56bvBR4k+Z8h41ZWd9ldo13bGntvkIHuofaP+93Cj7T83nU3WpaWwiVUXsPpJPcn4k9a260Vr0wx3t1SUpSpIlKUoFKUoFKUoFKUoFKUoFKUoFKUoFKUoFKUoFKUoFKUoFcq9J3/ax/4S/wCJqUqNuyePuqMvuj5BWC196lKyZG7H5LvoXYVetD9w/tH+FKVLw3dDxXupVqyUpWyWEpSlcClKUClKUClKUClKUClKUH//2Q=="/>
          <p:cNvSpPr>
            <a:spLocks noChangeAspect="1" noChangeArrowheads="1"/>
          </p:cNvSpPr>
          <p:nvPr/>
        </p:nvSpPr>
        <p:spPr bwMode="auto">
          <a:xfrm>
            <a:off x="63500" y="-376238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data:image/jpeg;base64,/9j/4AAQSkZJRgABAQAAAQABAAD/2wCEAAkGBxQREhUTExIUFBQVFxcYFRYWFxQgFhoWFRYXFxgXGBYYHCggGh4mHBYbITEiJSkrLi4vGCEzODMsNyguLiwBCgoKDg0OGxAQGy8kICUuLDYwLDA3MCwsNCwsLSw3LDQwMC80LCwsLC0tLC0sNDAsLC8sMSssLC03LCw0LCw4NP/AABEIANEA8QMBIgACEQEDEQH/xAAcAAEAAgMBAQEAAAAAAAAAAAAABQYDBAcCAQj/xABPEAACAQMCBAIFBgkIBwgDAAABAgMABBEFEgYTITFBUQcUIjJhcYGRobHRFRYjM0JUcpPBUlWCg5KUstIXJEVis8LTNGNzdKLi8PE1Q0T/xAAZAQEAAwEBAAAAAAAAAAAAAAAAAgMEAQX/xAAvEQEAAgIBAgMGBAcAAAAAAAAAAQIDESESMQRBURMyUmFxkSKSoeEUgbLB0eLw/9oADAMBAAIRAxEAPwDuNKUoFKUoFKUoFKUoFKUoFKUoFKUoFKUoFKUoFKUoFKUoFKUoFKUoFKUoFKUoFKUoFKUoFKUoFKUoFKUoFKUoBNatzqUMf5yaJOmfadR08+pqt+lg40q48vyO4ZPVDcRB16ea5Hz1XNbsdLsLqK3XSIZVbltPKQhWFJpRBGxEmS2ZD26dMnrQXRuNNOH+0LP+8Q/wavC8b6cf9oWn7+L+LVXLHXdE/KP6rDByjjdJaIu5ebyC6EKdyLJ7BPZT3xWLi3i7TrKRoPUopZRysArbJCecrsu6ZzhRhOuR+kuM+AXOPiWzbBW8tmB7YmiOfkw1bcWowt7s0bfI6n7DXMtR1bS7a3tpp9Htma5WV8W0VpMiJCyh3MoC5GGB6DzFauuWtvb3ZjuNGsIrVY55jIuGleCAqNyKiqFYl1O1j59enUOvLKp7MD8hFe65jcaHoQlkjNmFMUlvE0iiRV5l0MxqrKwPYqScYG4fHGhBYaCyc2NJ9gtpbkutxdDEcMgjKkGXIcsei464NB12lcUOhWc2mXt0ITDNDHIURdQmldCIyU5yh8I+f0Dnt1rsOkgiCIE5PLTJPfO0ZoNqlKUClKUClKUClKUClKUClKUClKUClKUClKUClKUClKUFR9Kq7tNkXGd0tqpHmGuoQR8/aoTibgT1pr6ae6MU07KtuBO6wiOFU5PMQY3MHDN44LZHWr5rGlQ3cTQTxiSJ8blOcHBDDqDkdQD0qCtvRxpaEkWMLE99+5/+ITQVnhjhdklQXU1sba29cSFBJvedbyRmdpyx93aQNhySQST2zifgG2iRRb30BlS45yetcuVeWIeSkDKXyVRex8Mdh0xcvxC03+b7X90n3V6/EbTf5vtP3Mf3UFS4k4IOpR24uL+35luJ9pijQR7pOXyxyyxBRTH1B94N4VJ69wrLfzLzpEEbWEkEkkZ7TySQsSiE52+we/h0qRvOCtJjG6SztEBKqCyIo3OQqqD06kkAD415f0a6Wf8A+GH5tw+w0EfqvA0k9/6z6zHHBzLV2gSM5k9VJZC7lj7WSFyABt6YyM1HL6Kobe1mSCfbNKsSu8n5o8q4WbJTORu2hSA2PhU4fRbpP6kn9ubH0b8V6i9GGlKcixj+cyEfQzEUFR4h4WFlpmpXLTRSTTxKjCCKOKBV5g9lY07kljlmJJ+3rUAwqj4D7Kq/+jfS96uLKIMrBlKlwAVII6BsHqPGrXQKVXNX40treZrfE80yBS8cEEsjKHGV3FFwCQM4zWsnF079Y9IvyPDmerRn6HlyPooLZSqn+Mt9/M1x+/s/s5lDxVddvwPebvLfa7f7XNoLZSql+M97/M1z+/tP+pXw8U3vho11j4zWgP0cygt1KqH4033hotx8Mz2vf4+30rxb8Y3PrVvbz6ZJbi4Z1V2ngbBSNpD7KEk9F+FBcqUpQKUpQKUpQK5RaytLaeualrNzbK0s6COBo4lBjmkj2LtQu5wmenX7a6vXJU01Gs459l6bi2vr9YGs1VpVMtxLu3K/s7TtAJPbp160Ga6TSY2VJ9Xvg7KjFJby6DbZFDrvXoUyrA4OD1rZ0vStGu5pIIrm4lkiUswN1e7QqkBirlwrAEgHBOM1snSL66s7I3UaG5jvraWT82H9Xilzl8YXeFOSF+YZ6VE6fwVf2ksj5FyskV8sSrIqrbyXDs6nDgFlfZGDg+yzN0I60G3Bo3D7I0q3ChFfY0hvrkAvgHALS4bofDvWDUdL4dgiSaSTMcpYRutzevvKEBtojkJOCw+mvvB3Ac0QmW9ihnBtLYRZjiwk0cUkZQDJyyjaDJ03ZFR19otwLfRn5N+BDauj+p7VuElkWLAbf1VTtYE+HwoJe54c0NDbHZKz3W31blzXzOysAd4CyZVQCCScYrafhXSBt/KynfN6uu27uzmfJBj9mQ4Iwc57YrU13Q7tHWWG1luDcWMdqd1yFubd0Yvl5wfaBLe0VPUp5Hr54P4TKaoZJQzNa20HNf2+XLezIQ867uhIjAUkDJJyepNBYPRpHy47uEM7LBfTxpvZmIQbGUbmJJxuxVwqp8FoVudUGML64GA+LW0BJ+foatlApSlBUvSd/wBjU+AurMn5PWYqttU/0kyq9ipVgym6tBkEEdLqMHqPIjFWm3u45C4R1cxtscKQSrgA7Wx2OCDg+dBnpSlApSlBz6+1E2t5rM6AM0VlbSAHsWRLgrn4dBUNonpEmGnO8ksc1160sCPMoiVEn/NT3Ma42x9G93OQB8SN3WtSs4tQ1OG9uFhS5tLaPJJDEMs6tt6HqAwPzitKOy0iZCLnV4Lh2khZ2aSFFMVuGEcATPsrhzkjqSc5oJ2047lFnZzNbc+a6kmTZCdu5IRMTNGsncFYw20kdG6Htnan9IUAkCBekliby3ctjm4Ds0W3HssFTP09OnWCOh6XOLVZ9Tt7qC0SWOJXmiB/KGPl7njcbtix7eo65Ge3XTvOFdMeJI5tUtiIbNLaNxJCrpIrs5mB5hwDu27PLIz1oJfVuK76Te1qtvEkFjHeSiQO7SGVXcRJgqFH5NgW79RWdPSKqFWlRVie9S2DgkbVltUnR2HXJ3PtPYY61F6nHpcrY/DUccbQRW88cc0AEscG7apfqyA72DBT1BxWOS00Z/Zk1K1aHnXEpi5kYB9YgEAXO7I2L2I+HbFBZJeNmeKE28Aaa4kuVhV3YRiK1d1ed2VCQpCqQoBJLgDPetK61qG8vNGngkWRHe7wV3YDC2bd7wBGO2CAfaqBvZdCS3tYZNTYraq8atDI+945CC8cggUkqcDOMdqz6Rqthc3+lwaWVaK19akkCpKoRGhMYJMigsWdxk9T4mg6tSlKBSlKBSlKBVNj4EZN4i1O+ijZ5JOXGYAAZXLthjGT7zHvVypQU8cDP46tqh/rox9kVfTwJ56nqvTt/rXj8ydat9KCnr6P4/0r7U2+W8m7+fs4r5/o+X+cdV/vkn3VcaUFPX0fx/r+qH5b2b+FaFhw3YzyzQLe37ywECaNru6DDIBBwSMqc+8OlX+oLiThiK72ybnguIvzVzEcSp44J7Oh8UbIOTQZeG+HILBHSDfiRzI5d2dixCrncxz2UVMVx2XiSaDV7AXXKaYmS1a4gZTFPDKV5ZZAcxOsm0le3tEjpiuxUCleJJVUZYgDzJAH11Hy8Q2inDXVuD5GWPP21ybRHdOmK9/diZ+iiekLhu5gjklsI+bE80U89oM5EsUiyGWEDxbbhlAOe4GatfAWkvb2gMwxcXDNcXPnzpjuK/0RhP6Nbv4zWf63b/vY/vp+M1n+t2/72P765119Vn8Lm+CftKWpWnbarBL+bnif9l0P2GtyuxMT2VWras6tGiqvqfHNtClyxDs1vKsAUL1muHQMsMOM7264Ix06nt1qyzSbVLYJwCcAZJwM4A8TXEPR/b6jzGupdLlmk5k0kImdIYo2nYtLKd4Lu5yFB29FX49OouscL21x6urXpV7hyzsAq4iDncsKkDqEBxnx69a3ZtIgf3oIW/ajQ/aKyadJI0amZFjkI9pEcsqnyDlVz0+FbNBEycMWTHLWVqT5mGLP+GvK8KWI7WNr+4i/y1MUoI9dDth0FtAP6qP7q+nRLb9Wg/dR/dW/Sg14LGOP3I0T9lVH2Cs+0Zzjr519pQKUpQKUpQKUpQKUpQKUpQKUpQKw3dskqNHIodHUq6nsVYYIPwIrNWOeTYrN/JBP0DNCI3wqeo2OmacUdLG355P5FIoIzOzea4GR+1/9VlWxv7vrNMLOM/8A6oOsuD/KmPun9mnBFiHj9emw1xcZYseuyPJ2xp/JAAH/AMFU+09It88NqGgVZpJoGlbY3KNncSIiMhzgOWkCYySNjHFUxE3jc9vT/L0Ml6eFtOPHETaO9p558+mJ41HrPM9+F2i4GswdzxtM38qaSRiflBOPqqQi4btF7Wlv+6j+0iqVpfHzPqXJeeAxSTXNusCgCSM2+eVKzbiW5mx1x0/QwOpqI4c4+vJba9uuaswitFlKtAUihuCzYhTrukBjAYkse4wRnFTjHSO0Qov4zxF/eyW+8uofgC1/Vbf91H91fPwBa/qtv+6j+6qvfcdu2n3d9bRRtHA4WF5GfZKBsEkmAM4DMygeOzuK86TrN9e2ckkVxbJIj/nRa3QXliPJCx3BUlt36XUY8M13or6K/b5fin7ysNzwjZSd7WEfsqFP0pitM8FRpjkXF1b47COZivzq+c1EaPrl16rpTyTiWS9mQynlov5JreWUoAo8Cq+136Vp6B6QHmuIrZ2QS+u3ccqgdDbxRzsjxn9JQyBd2B1U571GcVJ8ltfHeIrGuudekzuPtPCwtpmow9YrxJ/+7niAz/WR9a3dD4hEztBLG0Fygy0TEHK/y42HR1qu6DxMxltp7q4kjW/D+rQctfVwGYchTMBu5xTqcnBL4AGBmU9IEXLhW8TpLaurIfNWYI6H4ENUbR0R1RP8l+G8eKvGLJWNzxFoiI58txGomJnieN+e1qpXxTkZr7VzzilKUClKUClKUClKUClKUClKUClKUClKUClKUCvjLkYPavtRXEF7cxKptrdJySd/MmESooGdxJVs/JQV6N30rdFIryWDbtkihi0G7qUkA6lOpw3epHTbWyltILSOdZY4RBy8SLzM27I0bNtx1ygz0Hj0qD4G9IEmoXcls9siIsTyJNG7PHIElETbSyLuXJIBH8g96s95wlZS53WsXXuVXac+eUwaqitq8V7N1s2HP+LNExbzmNTv5zE659dTz6Pa8NWwWJBEAsEjSxgFujuJNxJzk55znr4mtBeBrQRmLa+1rYWr4cjfEmNhfHd164buNxHag4It16RyXMQ8knkA+smovW9NtLQZlvL3PcILhyx+bw+euza8d4/VGMPhp7ZJ/L+6Um4Kt2a5Ulhb3YBntwcRmUMp5ylcFGO32sHDdCevff0LQVtI2j51xOGJJNxM0hAxjapb3Vx4CuS3etozfk5btUGfeuJGY/YBW3oawXDYmLuPKSaU/Ywqv20+n6ro8Hg7zkn8v+0Ogzpp9qlsryRILTrADL7S4jaLtnLeyxHXNaugQ2NzKjwWjj1fmPDOY2VCZy/MVWJywJkY7SMDOenSqzxNdQQwhdOtoRcMcbyqFlXB9pGkz7WcYz91TXDPCfOt0a7muJJSPbXnvtGewwD5Y8a71ZOrXH/fP9kow+D9lNptb5Tx/TH97M8XD2l6dILhiqNHu5SySuyxburCCJmO0nH6Iz5V6Mc2qspdDDYqwbaw/K3G05XK/ox56/H7Ni/0K00+2muIbON3gieRVOSxKKWwHbcR28KiuA/SM+psE9RkjIxzGEsRCBl3I5Vism1gRghSDnpmpTW1ve7eimM+HBzhiZt8U6jX0iN8/OZnXlzyv4pSlWsJSlKBSlKBSlKBSlKBSlKBXxjjqegr7UB6QFzpl9n9VnP0RMaCXa+jAJMiADudy4GO+TmoK+4/02EEtfW5x4I4dvk2x7ifoqlPBpEN1a2jaWjySCAM+xNoMykodpOXyVbJx0x1qV0zjqySS7igsxF6ok5IX1ZXdrbo6pCrb8YBIbGMA5xQS6+kexPum4b9m0u/+lXk+kKH9C01GQeaWc+PrArFr3HRtrS1uOTEz3bBVHrMawJuUvua4ZQMbR5fDyzqcRekEwWls8bWRnuTIATcbrVOSrM55qgbuyqB09pwPDqEgOP1/m7Vf7m/30HpBjHvWOpp8Ws5cfSuagrr0mSc2zWOKACaOzkmR3bmt66wUJbqO+zOST4Y6Cpybi2XkalcpFHyrPmpCWLbpJbdTzCwGAE3+yMHJ2n4UHyX0jW6qW9W1DCgkn1ObAA6kkkAADzrXks59ZYGUtBpZVGSNWAluw6q4aVlOY4sEDZ0Y9c46Y1rniwX8GqpC0bxQ2IKuhJ/Kywzl13ZwQNqjp8at3ChHqNrjt6vDj5OUtBks9Eghl5scYRuUkA29FWKIsyoqjooyx7fDyqRpXiWQKpYnAUEk+QAyaCj+kLi2S1YQQ+yxXc7+IBJAC+Xbv8AJXJdS1BpGLMxZj3JNWbWtaW7meUovXoAQDhR0Udfh9ZqP5w8AB8gFZL23LdjrFY7KuLo8yNB78rBUHbLEgAZPQdSB186tT6FcWbr6ztVnUkRqwLAZAy2Onn2J8aq2tWHNkSSbqGuEiVQeghbcM9P0iTu+GBXQOHNDXlBZX5rISEfqH2fohiD7w865usalLdrbjtDc4b03mSKxK4HgTg/R410JbgLKceAUEfX1+Y1ARhoY3MKq8qqdgIUEtjoCe3eq5w9qUiyYlJ35y+73tx6nIPxqeTL0xDmLw/X1fKHVDtlQjurAqfn6EVVrngOP1eBIZXhurWNY4LtQOYAgwFkHaRD4oenyVv2svXcpx41PI2QD5irq26mTJTplVTxlDZJFHqc8EF0y5ZULlGAZlEi+z7IbbnB7dR4Vhf0p6SM/wCvJ074SY/RhOvzV6cD8O+HXTT/AOm6/wDdVe0f0lugsRdrGFvLZ3EgyoE6SOoDAnARgEA/3m8u01awL6TdOPVZZmHmtrd4/wCFX0ekuwPZ52HmLW6xny/N1EahxjqXq1tcQ21oqXItVV5JJCeZdBBjlKAQFdj+kegz8K96P6STNeeptHboyzvAzGc7naNipMcIjJGSOgZh8vjQSZ9IcJ9y01GX9izm/wCYCn49Mfd0nVD8sCD/ABSCovhj0iS313Nbx28YEcc5A5jl1khdUXmkoFCuW6bScYNYdO9JTS20c6iJz6hd3EyLuGJ7YxAJ1JKqd575OCDnzCa/HWc+7o+onHfcsC/RmTrWOb0gGMpzdM1CMO6R7mji2hpHCLkiXzYVHcJa7qF9DNKl1b8wKhCPZ3KQx7iSSJHIaX2QR07HB+XHHqVxd6dYS3Ji33N9aMvLVlCxiVZFB3McseWevT3gMdMkOlUpSgUpSgVA8e//AIy+/wDKXH/Bep6tPWdNS6glt5CwSZGRipw2HBBwfPrQUi24KeWWLUY5wlyIbXkbkyiqsRWWORc+0HD9xhlIGD3zI6VwbJaXU9zHcl45Xml9W5MALPLuYq1wRvK7iMDpjFfYPR3AAA91qEwAwBJeT4AHkEKgVl/0f23hNfD5Ly6/z0FZh9HNxNCS729q5uvWY7YRLNbRAxlDHschSTncSPZBHQeU+no+icJ61IJyttJAPyMCIrSuWaaONV2o+NqjocBR3JJOf8QLfxnvmHkby5x/jr7+INuPcnvkHkt7dfxc0GhcejSEsJI5njmiS2W1l2qxh9UQovQ/nFbPtKcZwPKs0nArlriP16RbO557SWyxx55typDsJTltu5i4THfHUjpWx+Ikf67qWPL164x/ir4eAoj3u9RI8je3GP8AFQZtV0m2srK7dUSMG2ZZWVcbliiZVJVfIE9h41ucDow06yDAqwtYAQQQQREoIIPY1Ez+ji1kG2SW9kQ+8j3dwVYeRG7qKt0UYVQoGAoAA+AGBQe6rPpB1AxWjKDhpTs/oke0fo+2rNXOPSpdDKp/JQ/2pDjP9lT9IqN51VPHG7QqlpYwsFBBOe53Nn6jWR9Ihz0Bx+2/31D6fencEXJY9gKmY4J++zHysP4Vi29DSO4q0CJIYnRnBFxAO+fekC9AfHrU5BpNzBkoRKB4Do+B8D0P01razpFzPBsRVyHjcZYY/JuG+wVZre8ZCvMRkz2zjB+QjpSdajbtYnc6adjqhc7kOH/TRsjqPsPwNRvE+qcy5j5YB5aBWOf0txJHkcZ+vFXPlROGbaMOpRyAM7WGD1+fvVV1LhyO1aNlJdJCcd8rtx3K9x18h2peLdPfhZjtTq7alY9BnZ1GRj56usXYfIKq2iwDaMD6yftq1itOGNQweJndlPYj8ONkjA01Q2fDfdNgZ+O0/RXx+EtNaOOGRlkSK3a2CvKvWNnjfJxg7w0YIYYx9GJXWeD7K8kEtxaxyyABdzA5wM4HQ9e5rAOA9NHT8H2v7pPtxVzMx/gmzW1trZ7gFLRoGiZpIw262IKbiMA9sHpUdaaHaRTmWPVJURpnmaFbiARF5HLsM7d+0k9t1Sw4E00f7Ptf3Mf3V6/EfTv5vtP3EX+WghLDQ9PtJUlhv1iwkscoM0JEqSvJKN+ezI8hKsMHHQ5FaNjw1osRyl3AN1o1pLi4hHMRlRd7YPR8J3GM5q1rwVpw/wBn2f8Ad4f4rWQ8IWH6hZ/3eH/LQVzh06Zp+V/C4mOzYBc30bBUGMKse4Ko6Dwz0rQa/sQ+kWNrdx3Cw3IOFlR2xHbz7CxTp7xH1Vd4eGrNBhLO2UeSwxAfUtbVrpcMX5uGKPrn2EQdeoz0HxP00G3SlKBSlKBSlKBSlKBSlKBSlKBSlKD4zYGT0A71+cOLL97u4u5GuZVjWU7VXaAI+WhXrtz2+yv0Lq0ZeCVV95o3A+UqcV+Z71STeBRkkgAeZ5KjH11XkldihG2TxLucz3WRjG13DFSdoIOOoLdKsUKQmBp3e8XYxVw08m8MCBtwGwScjHy1oQcOb05WTvYRh2ckkBSpKDHYDBAx8Kn5eDJUhEShJAk6TxMzsGl6nfHKMdGAPRx0OB0qmZjylfET6McM9qkavJNqK5YoIhNOX3L3XapPh179qs+m6PptwkIFxcsLgkQ/6zckMyqznI3eyQFPfHUY71XdR4eul2zBYFma4Z+VuflIrQCJRu7sQACfPwrCumz2Zt3iImeGSWRlLBAWlRlO3oQo69qj1xHeU/ZTPMQ3LjQobeJbky3DW8h2o4nuA+7cV5bIp3bsqRgA9jURqVvaxzBHtrqTcyogje5YMzjKqHdwCT5DyPlW9zrlI7ULGJnia6eSPftTmXJYhgT32CRwP2s1YY9FmuY7bfy45IrmKdgN23bGzHaD3LbSBntnPYU3EzxPH1SmJiPxVjf0bfCulwW2qRJbxtGHsneRdznLesQqu4Mx6jr9NdZrnVmSNdQHx036MXY+/wCqui1pp2Ycut8FKUqaspSlApSlApSlApSlApSlApSlApSlApSlApSlApSlArhHpB4REd/IyvNGk7LIFRgFyQAxHTI6qa7vULxToS3cWOgkQ5jPx8VPwP3VG8TMcJ0mInlxDROH43lO6a4+H5ZwfpFXW04IjYDN5f7vAi6k6DyGfCqjp0/Lm9oHPl8fjXTdCfI3Hue1Y4tPU3zWOnatapwRhTsvtQz/AL0+7OP2lNVifh0Hqbq8bzzMf4AV2SW3BXBqk8QaaYjzAPYPvfD/AHvvqGWbRzCeHpmdSp1tw5GT1kuD/XSfwNWew4Mt2Ay1xnz9YuB/z14gtvEZqxacvbrTFaXc1a+UNrh/hq3tHMsYkaVlCb5ZHdggO7apcnaCeuB5CrmKg4j0qcXtW2kvOyQ+0pSrFRSlKBSlKBSlKBSlKBSlKBSlKBSlKBSlKBSlKBSlKBSlKDjnpE0j1e7MoHsS+2P2v0x9PX+lUzwpqwYD4/wqzce6R6zatgZeP218yB7w+cfWBXJNFvTC+D2NZMtem227DfqpqXZ0l3KfkrxNbhgQR0P8ah9E1EMO/h/CpyBty/NXfec5qqDacbeXZjMbdU+HmvzfYRUlaxYP8Kkp7YTxjzHVT5MO33V4t0DDDjDLVda9Mrr26o57+bdtEyVHx6/N1qYqFQdUI8HX6zg/bU1WrH2YcvcpSlWKilKUClKUClKUClKUClKUClKUClKUClKUClKUClKUClKUCuJ8f6L6rckp7je2oHgGJ6fSDXbK5R6R5M3jKR05cY/xH+NV5I3C3FOrIvhrVsdCfhXQdMu8gda48ilGyKtOja7jAJrLuatuotDosDYLD45HyHrWZwD18agbDUQ3XPepKRncbY+56bvBR4k+Z8h41ZWd9ldo13bGntvkIHuofaP+93Cj7T83nU3WpaWwiVUXsPpJPcn4k9a260Vr0wx3t1SUpSpIlKUoFKUoFKUoFKUoFKUoFKUoFKUoFKUoFKUoFKUoFKUoFcq9J3/ax/4S/wCJqUqNuyePuqMvuj5BWC196lKyZG7H5LvoXYVetD9w/tH+FKVLw3dDxXupVqyUpWyWEpSlcClKUClKUClKUClKUClKUH//2Q=="/>
          <p:cNvSpPr>
            <a:spLocks noChangeAspect="1" noChangeArrowheads="1"/>
          </p:cNvSpPr>
          <p:nvPr/>
        </p:nvSpPr>
        <p:spPr bwMode="auto">
          <a:xfrm>
            <a:off x="215900" y="-223838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8" descr="data:image/jpeg;base64,/9j/4AAQSkZJRgABAQAAAQABAAD/2wCEAAkGBxQREhUTExIUFBQVFxcYFRYWFxQgFhoWFRYXFxgXGBYYHCggGh4mHBYbITEiJSkrLi4vGCEzODMsNyguLiwBCgoKDg0OGxAQGy8kICUuLDYwLDA3MCwsNCwsLSw3LDQwMC80LCwsLC0tLC0sNDAsLC8sMSssLC03LCw0LCw4NP/AABEIANEA8QMBIgACEQEDEQH/xAAcAAEAAgMBAQEAAAAAAAAAAAAABQYDBAcCAQj/xABPEAACAQMCBAIFBgkIBwgDAAABAgMABBEFEgYTITFBUQcUIjJhcYGRobHRFRYjM0JUcpPBUlWCg5KUstIXJEVis8LTNGNzdKLi8PE1Q0T/xAAZAQEAAwEBAAAAAAAAAAAAAAAAAgMEAQX/xAAvEQEAAgIBAgMGBAcAAAAAAAAAAQIDESESMQRBURMyUmFxkSKSoeEUgbLB0eLw/9oADAMBAAIRAxEAPwDuNKUoFKUoFKUoFKUoFKUoFKUoFKUoFKUoFKUoFKUoFKUoFKUoFKUoFKUoFKUoFKUoFKUoFKUoFKUoFKUoFKUoBNatzqUMf5yaJOmfadR08+pqt+lg40q48vyO4ZPVDcRB16ea5Hz1XNbsdLsLqK3XSIZVbltPKQhWFJpRBGxEmS2ZD26dMnrQXRuNNOH+0LP+8Q/wavC8b6cf9oWn7+L+LVXLHXdE/KP6rDByjjdJaIu5ebyC6EKdyLJ7BPZT3xWLi3i7TrKRoPUopZRysArbJCecrsu6ZzhRhOuR+kuM+AXOPiWzbBW8tmB7YmiOfkw1bcWowt7s0bfI6n7DXMtR1bS7a3tpp9Htma5WV8W0VpMiJCyh3MoC5GGB6DzFauuWtvb3ZjuNGsIrVY55jIuGleCAqNyKiqFYl1O1j59enUOvLKp7MD8hFe65jcaHoQlkjNmFMUlvE0iiRV5l0MxqrKwPYqScYG4fHGhBYaCyc2NJ9gtpbkutxdDEcMgjKkGXIcsei464NB12lcUOhWc2mXt0ITDNDHIURdQmldCIyU5yh8I+f0Dnt1rsOkgiCIE5PLTJPfO0ZoNqlKUClKUClKUClKUClKUClKUClKUClKUClKUClKUClKUFR9Kq7tNkXGd0tqpHmGuoQR8/aoTibgT1pr6ae6MU07KtuBO6wiOFU5PMQY3MHDN44LZHWr5rGlQ3cTQTxiSJ8blOcHBDDqDkdQD0qCtvRxpaEkWMLE99+5/+ITQVnhjhdklQXU1sba29cSFBJvedbyRmdpyx93aQNhySQST2zifgG2iRRb30BlS45yetcuVeWIeSkDKXyVRex8Mdh0xcvxC03+b7X90n3V6/EbTf5vtP3Mf3UFS4k4IOpR24uL+35luJ9pijQR7pOXyxyyxBRTH1B94N4VJ69wrLfzLzpEEbWEkEkkZ7TySQsSiE52+we/h0qRvOCtJjG6SztEBKqCyIo3OQqqD06kkAD415f0a6Wf8A+GH5tw+w0EfqvA0k9/6z6zHHBzLV2gSM5k9VJZC7lj7WSFyABt6YyM1HL6Kobe1mSCfbNKsSu8n5o8q4WbJTORu2hSA2PhU4fRbpP6kn9ubH0b8V6i9GGlKcixj+cyEfQzEUFR4h4WFlpmpXLTRSTTxKjCCKOKBV5g9lY07kljlmJJ+3rUAwqj4D7Kq/+jfS96uLKIMrBlKlwAVII6BsHqPGrXQKVXNX40treZrfE80yBS8cEEsjKHGV3FFwCQM4zWsnF079Y9IvyPDmerRn6HlyPooLZSqn+Mt9/M1x+/s/s5lDxVddvwPebvLfa7f7XNoLZSql+M97/M1z+/tP+pXw8U3vho11j4zWgP0cygt1KqH4033hotx8Mz2vf4+30rxb8Y3PrVvbz6ZJbi4Z1V2ngbBSNpD7KEk9F+FBcqUpQKUpQKUpQK5RaytLaeualrNzbK0s6COBo4lBjmkj2LtQu5wmenX7a6vXJU01Gs459l6bi2vr9YGs1VpVMtxLu3K/s7TtAJPbp160Ga6TSY2VJ9Xvg7KjFJby6DbZFDrvXoUyrA4OD1rZ0vStGu5pIIrm4lkiUswN1e7QqkBirlwrAEgHBOM1snSL66s7I3UaG5jvraWT82H9Xilzl8YXeFOSF+YZ6VE6fwVf2ksj5FyskV8sSrIqrbyXDs6nDgFlfZGDg+yzN0I60G3Bo3D7I0q3ChFfY0hvrkAvgHALS4bofDvWDUdL4dgiSaSTMcpYRutzevvKEBtojkJOCw+mvvB3Ac0QmW9ihnBtLYRZjiwk0cUkZQDJyyjaDJ03ZFR19otwLfRn5N+BDauj+p7VuElkWLAbf1VTtYE+HwoJe54c0NDbHZKz3W31blzXzOysAd4CyZVQCCScYrafhXSBt/KynfN6uu27uzmfJBj9mQ4Iwc57YrU13Q7tHWWG1luDcWMdqd1yFubd0Yvl5wfaBLe0VPUp5Hr54P4TKaoZJQzNa20HNf2+XLezIQ867uhIjAUkDJJyepNBYPRpHy47uEM7LBfTxpvZmIQbGUbmJJxuxVwqp8FoVudUGML64GA+LW0BJ+foatlApSlBUvSd/wBjU+AurMn5PWYqttU/0kyq9ipVgym6tBkEEdLqMHqPIjFWm3u45C4R1cxtscKQSrgA7Wx2OCDg+dBnpSlApSlBz6+1E2t5rM6AM0VlbSAHsWRLgrn4dBUNonpEmGnO8ksc1160sCPMoiVEn/NT3Ma42x9G93OQB8SN3WtSs4tQ1OG9uFhS5tLaPJJDEMs6tt6HqAwPzitKOy0iZCLnV4Lh2khZ2aSFFMVuGEcATPsrhzkjqSc5oJ2047lFnZzNbc+a6kmTZCdu5IRMTNGsncFYw20kdG6Htnan9IUAkCBekliby3ctjm4Ds0W3HssFTP09OnWCOh6XOLVZ9Tt7qC0SWOJXmiB/KGPl7njcbtix7eo65Ge3XTvOFdMeJI5tUtiIbNLaNxJCrpIrs5mB5hwDu27PLIz1oJfVuK76Te1qtvEkFjHeSiQO7SGVXcRJgqFH5NgW79RWdPSKqFWlRVie9S2DgkbVltUnR2HXJ3PtPYY61F6nHpcrY/DUccbQRW88cc0AEscG7apfqyA72DBT1BxWOS00Z/Zk1K1aHnXEpi5kYB9YgEAXO7I2L2I+HbFBZJeNmeKE28Aaa4kuVhV3YRiK1d1ed2VCQpCqQoBJLgDPetK61qG8vNGngkWRHe7wV3YDC2bd7wBGO2CAfaqBvZdCS3tYZNTYraq8atDI+945CC8cggUkqcDOMdqz6Rqthc3+lwaWVaK19akkCpKoRGhMYJMigsWdxk9T4mg6tSlKBSlKBSlKBVNj4EZN4i1O+ijZ5JOXGYAAZXLthjGT7zHvVypQU8cDP46tqh/rox9kVfTwJ56nqvTt/rXj8ydat9KCnr6P4/0r7U2+W8m7+fs4r5/o+X+cdV/vkn3VcaUFPX0fx/r+qH5b2b+FaFhw3YzyzQLe37ywECaNru6DDIBBwSMqc+8OlX+oLiThiK72ybnguIvzVzEcSp44J7Oh8UbIOTQZeG+HILBHSDfiRzI5d2dixCrncxz2UVMVx2XiSaDV7AXXKaYmS1a4gZTFPDKV5ZZAcxOsm0le3tEjpiuxUCleJJVUZYgDzJAH11Hy8Q2inDXVuD5GWPP21ybRHdOmK9/diZ+iiekLhu5gjklsI+bE80U89oM5EsUiyGWEDxbbhlAOe4GatfAWkvb2gMwxcXDNcXPnzpjuK/0RhP6Nbv4zWf63b/vY/vp+M1n+t2/72P765119Vn8Lm+CftKWpWnbarBL+bnif9l0P2GtyuxMT2VWras6tGiqvqfHNtClyxDs1vKsAUL1muHQMsMOM7264Ix06nt1qyzSbVLYJwCcAZJwM4A8TXEPR/b6jzGupdLlmk5k0kImdIYo2nYtLKd4Lu5yFB29FX49OouscL21x6urXpV7hyzsAq4iDncsKkDqEBxnx69a3ZtIgf3oIW/ajQ/aKyadJI0amZFjkI9pEcsqnyDlVz0+FbNBEycMWTHLWVqT5mGLP+GvK8KWI7WNr+4i/y1MUoI9dDth0FtAP6qP7q+nRLb9Wg/dR/dW/Sg14LGOP3I0T9lVH2Cs+0Zzjr519pQKUpQKUpQKUpQKUpQKUpQKUpQKw3dskqNHIodHUq6nsVYYIPwIrNWOeTYrN/JBP0DNCI3wqeo2OmacUdLG355P5FIoIzOzea4GR+1/9VlWxv7vrNMLOM/8A6oOsuD/KmPun9mnBFiHj9emw1xcZYseuyPJ2xp/JAAH/AMFU+09It88NqGgVZpJoGlbY3KNncSIiMhzgOWkCYySNjHFUxE3jc9vT/L0Ml6eFtOPHETaO9p558+mJ41HrPM9+F2i4GswdzxtM38qaSRiflBOPqqQi4btF7Wlv+6j+0iqVpfHzPqXJeeAxSTXNusCgCSM2+eVKzbiW5mx1x0/QwOpqI4c4+vJba9uuaswitFlKtAUihuCzYhTrukBjAYkse4wRnFTjHSO0Qov4zxF/eyW+8uofgC1/Vbf91H91fPwBa/qtv+6j+6qvfcdu2n3d9bRRtHA4WF5GfZKBsEkmAM4DMygeOzuK86TrN9e2ckkVxbJIj/nRa3QXliPJCx3BUlt36XUY8M13or6K/b5fin7ysNzwjZSd7WEfsqFP0pitM8FRpjkXF1b47COZivzq+c1EaPrl16rpTyTiWS9mQynlov5JreWUoAo8Cq+136Vp6B6QHmuIrZ2QS+u3ccqgdDbxRzsjxn9JQyBd2B1U571GcVJ8ltfHeIrGuudekzuPtPCwtpmow9YrxJ/+7niAz/WR9a3dD4hEztBLG0Fygy0TEHK/y42HR1qu6DxMxltp7q4kjW/D+rQctfVwGYchTMBu5xTqcnBL4AGBmU9IEXLhW8TpLaurIfNWYI6H4ENUbR0R1RP8l+G8eKvGLJWNzxFoiI58txGomJnieN+e1qpXxTkZr7VzzilKUClKUClKUClKUClKUClKUClKUClKUClKUCvjLkYPavtRXEF7cxKptrdJySd/MmESooGdxJVs/JQV6N30rdFIryWDbtkihi0G7qUkA6lOpw3epHTbWyltILSOdZY4RBy8SLzM27I0bNtx1ygz0Hj0qD4G9IEmoXcls9siIsTyJNG7PHIElETbSyLuXJIBH8g96s95wlZS53WsXXuVXac+eUwaqitq8V7N1s2HP+LNExbzmNTv5zE659dTz6Pa8NWwWJBEAsEjSxgFujuJNxJzk55znr4mtBeBrQRmLa+1rYWr4cjfEmNhfHd164buNxHag4It16RyXMQ8knkA+smovW9NtLQZlvL3PcILhyx+bw+euza8d4/VGMPhp7ZJ/L+6Um4Kt2a5Ulhb3YBntwcRmUMp5ylcFGO32sHDdCevff0LQVtI2j51xOGJJNxM0hAxjapb3Vx4CuS3etozfk5btUGfeuJGY/YBW3oawXDYmLuPKSaU/Ywqv20+n6ro8Hg7zkn8v+0Ogzpp9qlsryRILTrADL7S4jaLtnLeyxHXNaugQ2NzKjwWjj1fmPDOY2VCZy/MVWJywJkY7SMDOenSqzxNdQQwhdOtoRcMcbyqFlXB9pGkz7WcYz91TXDPCfOt0a7muJJSPbXnvtGewwD5Y8a71ZOrXH/fP9kow+D9lNptb5Tx/TH97M8XD2l6dILhiqNHu5SySuyxburCCJmO0nH6Iz5V6Mc2qspdDDYqwbaw/K3G05XK/ox56/H7Ni/0K00+2muIbON3gieRVOSxKKWwHbcR28KiuA/SM+psE9RkjIxzGEsRCBl3I5Vism1gRghSDnpmpTW1ve7eimM+HBzhiZt8U6jX0iN8/OZnXlzyv4pSlWsJSlKBSlKBSlKBSlKBSlKBXxjjqegr7UB6QFzpl9n9VnP0RMaCXa+jAJMiADudy4GO+TmoK+4/02EEtfW5x4I4dvk2x7ifoqlPBpEN1a2jaWjySCAM+xNoMykodpOXyVbJx0x1qV0zjqySS7igsxF6ok5IX1ZXdrbo6pCrb8YBIbGMA5xQS6+kexPum4b9m0u/+lXk+kKH9C01GQeaWc+PrArFr3HRtrS1uOTEz3bBVHrMawJuUvua4ZQMbR5fDyzqcRekEwWls8bWRnuTIATcbrVOSrM55qgbuyqB09pwPDqEgOP1/m7Vf7m/30HpBjHvWOpp8Ws5cfSuagrr0mSc2zWOKACaOzkmR3bmt66wUJbqO+zOST4Y6Cpybi2XkalcpFHyrPmpCWLbpJbdTzCwGAE3+yMHJ2n4UHyX0jW6qW9W1DCgkn1ObAA6kkkAADzrXks59ZYGUtBpZVGSNWAluw6q4aVlOY4sEDZ0Y9c46Y1rniwX8GqpC0bxQ2IKuhJ/Kywzl13ZwQNqjp8at3ChHqNrjt6vDj5OUtBks9Eghl5scYRuUkA29FWKIsyoqjooyx7fDyqRpXiWQKpYnAUEk+QAyaCj+kLi2S1YQQ+yxXc7+IBJAC+Xbv8AJXJdS1BpGLMxZj3JNWbWtaW7meUovXoAQDhR0Udfh9ZqP5w8AB8gFZL23LdjrFY7KuLo8yNB78rBUHbLEgAZPQdSB186tT6FcWbr6ztVnUkRqwLAZAy2Onn2J8aq2tWHNkSSbqGuEiVQeghbcM9P0iTu+GBXQOHNDXlBZX5rISEfqH2fohiD7w865usalLdrbjtDc4b03mSKxK4HgTg/R410JbgLKceAUEfX1+Y1ARhoY3MKq8qqdgIUEtjoCe3eq5w9qUiyYlJ35y+73tx6nIPxqeTL0xDmLw/X1fKHVDtlQjurAqfn6EVVrngOP1eBIZXhurWNY4LtQOYAgwFkHaRD4oenyVv2svXcpx41PI2QD5irq26mTJTplVTxlDZJFHqc8EF0y5ZULlGAZlEi+z7IbbnB7dR4Vhf0p6SM/wCvJ074SY/RhOvzV6cD8O+HXTT/AOm6/wDdVe0f0lugsRdrGFvLZ3EgyoE6SOoDAnARgEA/3m8u01awL6TdOPVZZmHmtrd4/wCFX0ekuwPZ52HmLW6xny/N1EahxjqXq1tcQ21oqXItVV5JJCeZdBBjlKAQFdj+kegz8K96P6STNeeptHboyzvAzGc7naNipMcIjJGSOgZh8vjQSZ9IcJ9y01GX9izm/wCYCn49Mfd0nVD8sCD/ABSCovhj0iS313Nbx28YEcc5A5jl1khdUXmkoFCuW6bScYNYdO9JTS20c6iJz6hd3EyLuGJ7YxAJ1JKqd575OCDnzCa/HWc+7o+onHfcsC/RmTrWOb0gGMpzdM1CMO6R7mji2hpHCLkiXzYVHcJa7qF9DNKl1b8wKhCPZ3KQx7iSSJHIaX2QR07HB+XHHqVxd6dYS3Ji33N9aMvLVlCxiVZFB3McseWevT3gMdMkOlUpSgUpSgVA8e//AIy+/wDKXH/Bep6tPWdNS6glt5CwSZGRipw2HBBwfPrQUi24KeWWLUY5wlyIbXkbkyiqsRWWORc+0HD9xhlIGD3zI6VwbJaXU9zHcl45Xml9W5MALPLuYq1wRvK7iMDpjFfYPR3AAA91qEwAwBJeT4AHkEKgVl/0f23hNfD5Ly6/z0FZh9HNxNCS729q5uvWY7YRLNbRAxlDHschSTncSPZBHQeU+no+icJ61IJyttJAPyMCIrSuWaaONV2o+NqjocBR3JJOf8QLfxnvmHkby5x/jr7+INuPcnvkHkt7dfxc0GhcejSEsJI5njmiS2W1l2qxh9UQovQ/nFbPtKcZwPKs0nArlriP16RbO557SWyxx55typDsJTltu5i4THfHUjpWx+Ikf67qWPL164x/ir4eAoj3u9RI8je3GP8AFQZtV0m2srK7dUSMG2ZZWVcbliiZVJVfIE9h41ucDow06yDAqwtYAQQQQREoIIPY1Ez+ji1kG2SW9kQ+8j3dwVYeRG7qKt0UYVQoGAoAA+AGBQe6rPpB1AxWjKDhpTs/oke0fo+2rNXOPSpdDKp/JQ/2pDjP9lT9IqN51VPHG7QqlpYwsFBBOe53Nn6jWR9Ihz0Bx+2/31D6fencEXJY9gKmY4J++zHysP4Vi29DSO4q0CJIYnRnBFxAO+fekC9AfHrU5BpNzBkoRKB4Do+B8D0P01razpFzPBsRVyHjcZYY/JuG+wVZre8ZCvMRkz2zjB+QjpSdajbtYnc6adjqhc7kOH/TRsjqPsPwNRvE+qcy5j5YB5aBWOf0txJHkcZ+vFXPlROGbaMOpRyAM7WGD1+fvVV1LhyO1aNlJdJCcd8rtx3K9x18h2peLdPfhZjtTq7alY9BnZ1GRj56usXYfIKq2iwDaMD6yftq1itOGNQweJndlPYj8ONkjA01Q2fDfdNgZ+O0/RXx+EtNaOOGRlkSK3a2CvKvWNnjfJxg7w0YIYYx9GJXWeD7K8kEtxaxyyABdzA5wM4HQ9e5rAOA9NHT8H2v7pPtxVzMx/gmzW1trZ7gFLRoGiZpIw262IKbiMA9sHpUdaaHaRTmWPVJURpnmaFbiARF5HLsM7d+0k9t1Sw4E00f7Ptf3Mf3V6/EfTv5vtP3EX+WghLDQ9PtJUlhv1iwkscoM0JEqSvJKN+ezI8hKsMHHQ5FaNjw1osRyl3AN1o1pLi4hHMRlRd7YPR8J3GM5q1rwVpw/wBn2f8Ad4f4rWQ8IWH6hZ/3eH/LQVzh06Zp+V/C4mOzYBc30bBUGMKse4Ko6Dwz0rQa/sQ+kWNrdx3Cw3IOFlR2xHbz7CxTp7xH1Vd4eGrNBhLO2UeSwxAfUtbVrpcMX5uGKPrn2EQdeoz0HxP00G3SlKBSlKBSlKBSlKBSlKBSlKBSlKD4zYGT0A71+cOLL97u4u5GuZVjWU7VXaAI+WhXrtz2+yv0Lq0ZeCVV95o3A+UqcV+Z71STeBRkkgAeZ5KjH11XkldihG2TxLucz3WRjG13DFSdoIOOoLdKsUKQmBp3e8XYxVw08m8MCBtwGwScjHy1oQcOb05WTvYRh2ckkBSpKDHYDBAx8Kn5eDJUhEShJAk6TxMzsGl6nfHKMdGAPRx0OB0qmZjylfET6McM9qkavJNqK5YoIhNOX3L3XapPh179qs+m6PptwkIFxcsLgkQ/6zckMyqznI3eyQFPfHUY71XdR4eul2zBYFma4Z+VuflIrQCJRu7sQACfPwrCumz2Zt3iImeGSWRlLBAWlRlO3oQo69qj1xHeU/ZTPMQ3LjQobeJbky3DW8h2o4nuA+7cV5bIp3bsqRgA9jURqVvaxzBHtrqTcyogje5YMzjKqHdwCT5DyPlW9zrlI7ULGJnia6eSPftTmXJYhgT32CRwP2s1YY9FmuY7bfy45IrmKdgN23bGzHaD3LbSBntnPYU3EzxPH1SmJiPxVjf0bfCulwW2qRJbxtGHsneRdznLesQqu4Mx6jr9NdZrnVmSNdQHx036MXY+/wCqui1pp2Ycut8FKUqaspSlApSlApSlApSlApSlApSlApSlApSlApSlApSlArhHpB4REd/IyvNGk7LIFRgFyQAxHTI6qa7vULxToS3cWOgkQ5jPx8VPwP3VG8TMcJ0mInlxDROH43lO6a4+H5ZwfpFXW04IjYDN5f7vAi6k6DyGfCqjp0/Lm9oHPl8fjXTdCfI3Hue1Y4tPU3zWOnatapwRhTsvtQz/AL0+7OP2lNVifh0Hqbq8bzzMf4AV2SW3BXBqk8QaaYjzAPYPvfD/AHvvqGWbRzCeHpmdSp1tw5GT1kuD/XSfwNWew4Mt2Ay1xnz9YuB/z14gtvEZqxacvbrTFaXc1a+UNrh/hq3tHMsYkaVlCb5ZHdggO7apcnaCeuB5CrmKg4j0qcXtW2kvOyQ+0pSrFRSlKBSlKBSlKBSlKBSlKBSlKBSlKBSlKBSlKBSlKBSlKDjnpE0j1e7MoHsS+2P2v0x9PX+lUzwpqwYD4/wqzce6R6zatgZeP218yB7w+cfWBXJNFvTC+D2NZMtem227DfqpqXZ0l3KfkrxNbhgQR0P8ah9E1EMO/h/CpyBty/NXfec5qqDacbeXZjMbdU+HmvzfYRUlaxYP8Kkp7YTxjzHVT5MO33V4t0DDDjDLVda9Mrr26o57+bdtEyVHx6/N1qYqFQdUI8HX6zg/bU1WrH2YcvcpSlWKilKUClKUClKUClKUClKUClKUClKUClKUClKUClKUClKUCuJ8f6L6rckp7je2oHgGJ6fSDXbK5R6R5M3jKR05cY/xH+NV5I3C3FOrIvhrVsdCfhXQdMu8gda48ilGyKtOja7jAJrLuatuotDosDYLD45HyHrWZwD18agbDUQ3XPepKRncbY+56bvBR4k+Z8h41ZWd9ldo13bGntvkIHuofaP+93Cj7T83nU3WpaWwiVUXsPpJPcn4k9a260Vr0wx3t1SUpSpIlKUoFKUoFKUoFKUoFKUoFKUoFKUoFKUoFKUoFKUoFKUoFcq9J3/ax/4S/wCJqUqNuyePuqMvuj5BWC196lKyZG7H5LvoXYVetD9w/tH+FKVLw3dDxXupVqyUpWyWEpSlcClKUClKUClKUClKUClKUH//2Q=="/>
          <p:cNvSpPr>
            <a:spLocks noChangeAspect="1" noChangeArrowheads="1"/>
          </p:cNvSpPr>
          <p:nvPr/>
        </p:nvSpPr>
        <p:spPr bwMode="auto">
          <a:xfrm>
            <a:off x="368300" y="-71438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34947"/>
            <a:ext cx="4648200" cy="3443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#4 No Investment</a:t>
            </a:r>
            <a:endParaRPr lang="en-US" sz="4800" dirty="0"/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0049" y="1524000"/>
            <a:ext cx="61697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What do you invest?</a:t>
            </a:r>
          </a:p>
          <a:p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How many hours?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Are those quality hours?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How much money?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Do you have a website?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Do you have a leads system?</a:t>
            </a:r>
          </a:p>
          <a:p>
            <a:endParaRPr lang="en-US" sz="32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2050" name="Picture 2" descr="http://t3.gstatic.com/images?q=tbn:ANd9GcTFr_MZ5rR5dMUSNMIWr4Kq-2Bbp5cMNM7kLiowi3xhLsm1_rR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90" y="2438400"/>
            <a:ext cx="2633202" cy="343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Interview</a:t>
            </a:r>
            <a:endParaRPr lang="en-US" sz="4800" dirty="0"/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5867403"/>
            <a:ext cx="6280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740409"/>
            <a:ext cx="5394960" cy="36827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6537960" y="2625892"/>
            <a:ext cx="502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/>
              <a:t>Negotiate a contracts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/>
              <a:t>Go on Listing Appointments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/>
              <a:t>Prospecting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5976">
            <a:off x="7472066" y="562122"/>
            <a:ext cx="1828800" cy="16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#5 No Re-Investment</a:t>
            </a:r>
            <a:endParaRPr lang="en-US" sz="4800" dirty="0"/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http://image1.masterfile.com/em_w/00/28/54/700-00285452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3"/>
            <a:ext cx="5124480" cy="292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5867403"/>
            <a:ext cx="6280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…how will you spend it?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94360" y="1828803"/>
            <a:ext cx="5431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When you make it…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#6 Lack of Commitment</a:t>
            </a:r>
            <a:endParaRPr lang="en-US" sz="4800" dirty="0"/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799" y="1463070"/>
            <a:ext cx="8388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Are you interested or committed?</a:t>
            </a: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362199"/>
            <a:ext cx="851916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The difference between </a:t>
            </a:r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INTEREST &amp; COMMITMENT.</a:t>
            </a:r>
          </a:p>
          <a:p>
            <a:endParaRPr lang="en-US" sz="2800" i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When you’re interested in doing something, you do it only when it’s convenient.</a:t>
            </a:r>
          </a:p>
          <a:p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b="1" i="1" dirty="0" smtClean="0">
                <a:solidFill>
                  <a:schemeClr val="bg1"/>
                </a:solidFill>
                <a:latin typeface="Calibri" pitchFamily="34" charset="0"/>
              </a:rPr>
              <a:t>When you’re committed to something, you accept no excuses, only results!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Kenneth Blanchard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#7 The 2 E’s</a:t>
            </a:r>
            <a:endParaRPr lang="en-US" sz="4800" dirty="0"/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75629"/>
            <a:ext cx="4191000" cy="3897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4" descr="data:image/jpeg;base64,/9j/4AAQSkZJRgABAQAAAQABAAD/2wCEAAkGBxQTEhQUExQVFhUXGBsXFxgXGRoeHBwZHBcaGhofGhwcHiggHRolGxgVITEhJSkrLi4uGB8zODMsNygtLiwBCgoKDg0OFA8QFCwcFBwrLCwsLCwsLCwsLCwsLCwsNywsLDcsLDcsNzcsLDcrKywsLDcrKzcrLCw3LCssLCssK//AABEIAKMBNQMBIgACEQEDEQH/xAAcAAACAgMBAQAAAAAAAAAAAAADBAUHAAIGAQj/xABJEAABAgQCBwQGBggEBgMBAAABAhEAAyExBEEFBhJRYXGBEyKRoQcyscHR8BQjM0Jy4SQ0UmKCkrLxFUNTVERjg5PS4iVzohb/xAAXAQEBAQEAAAAAAAAAAAAAAAAAAQID/8QAHxEBAQEAAgMAAwEAAAAAAAAAAAERAiESMUEDQlEy/9oADAMBAAIRAxEAPwCLRISzErPX3wSXo2VT7T+cxuhDwwgVjFagKNGy3vNb8ZhiXoqWfvTaj/UMGTLBv4QyhIanSMWrhdGhpLuFThyWYMnQku+3P/7hhqSg0+ffDIlcjzhphJOhZWc2f/3DBZWh5Vu2njP7SHpSYKJYGQ4fCIYR/wADlhmm4iu5ecbp0KjOdicvvn4RKdj3U0+9uggSxDMGaGmI+VoeW/2uJoWqq/KkEOipY+/iP5odlh7fdpd3+MeTlV4iIYXGjpeU6f1UY3OjJbfbzznevsgomVIs1Y4XWzXWbhMQZUtEtSQkHaUVO5cZcoZp467iVouWQCJ8+ubsfBoInRSf9xO5E/lETqXrD9Mw4mEBK0kpWkZF6EHcUtE67ZXOXLOJ36XM6eDC7sQu37p9ojxWFP8AuVtyTXyiq1+lecFEdhLoogHaVkpqhmi2ZQcAtQgGLlh42F/o5yxS/wCVPwjz6Mr/AHK/5U/COW1v17k4RZlJQZs37wBZKXFHPwhbU7XleMVP25SECXL7RISpRJZ+Ai4uV1xwyxfFLH8KfhGpwqv92qv7qf8AxisMJ6VZm0O1kJ2Dfsydoce84MWLofSEvFS0zZKgoEXIYg7iN/OLiXYcOAWS4xi6/up+EAmSFIqccRxKUX5tfhDIDd65DWffm0bIkgqcue64p3TzFvKFTSo0dOdxjCf+mk+6serwc6j4tif+UmJuTKAFA3KNVh8id4PuhBATMPOyxb/9Ie4coB9EnHaIxYpQ/ViJ0bI7gZJqyeVI17KhZql7ePsgmoROCni2KSQ2csWzfcYXVg5wP6xKe/2Z+MdApIc06/DfAZgeKIOZhcQL4mWH/wCX88IX+gTcsSkVuJYvE4Qcw3I+HCAql1JY72J/OGiGOFnOf0pPLsx1gRwU01GJH/bETi0jqIAuXSL5CEn4GaxfEgjPuZdIArCTCKYlB/giZmDfyzhWaLVz3fGLoprWxBGLnAkKO0KgM/dGURETWuI/TJz/ALQ/pEQsbZZGRkZAXPKXw98MS5gbOASUZf3htFKb95rHOtCylCh6WhuUmFpSbfIhuUjf+flGFgqeAfwhmWmlE1fOF5SaZ9fJznDScrecFEky82hgJheVLCSSKPdyWeGQQG8YgMod1PODJSH+MeBIKEm1YMpByy45wAZa0sGtd8v7xpipiQczvoTfluhhAFiD0tHmIT3hlSh4xNA01oMuBrFQel/AqGJTMCSEqQADvIJem+oLcYt/YCsnNv7xy+sWOkGd9DxQHYzEjs1/sqdifYxyjXH2vH2rbUHWf6LiUBQ+rWyF7swC3AkdIvlKBk1npHz1rNq8rBzCiYNpKu8hWShxPtEWr6NNOfScMJM0gzZDJVvKPuq9gjVn1ec+xSmLS85ZanaknkV06R9Nv9W9u7a2UfM8311AMAVnnRVuTx9LYtWzIWRlLJGdQl4zyXnOo+e9PjtcWZdUqKwivrbRYOeZMW3qnqRJwm2oLUtS0BCypmbNhleKmxONM3GSp+0SVzpZUGsQpLtwj6Her2HRrRrek52xSuuno/RhZInSZilJFFJU1KPQ9IJ6GcYoYibJfuKQVtxSoJpuooR2vpZb6Czh9v3GnsjhPQwhsep8sPMJ5bUtob0TviuhIcWArSN5aTnugtP7wRKffGHNsgUG6NFpr8HzhhIpnaBzBQgA13wMpcgPk+Zzgakl4ZKcrm8aE1z5G8WGEtipPk8DUlq+F4bWRmOTwNSeXGK1IRXJdvYM4HMSbgQ1Plmje73wGajKvOATUi4O8wuoee6HFoNwrxrAFywzC3CDJOZLfL2nIwsqSxesNrBCqZ05Z2hdZF9ocLXjUFLa6frs/wDEP6UxCROa7hsdP/EP6UxBx0ZZGRkZAXSlPh19sMSwoUYMd1etoVSzvV/nKG0Hj5VjnVFlioZyd597UeHZMs/teB+eULSlMeDQ3LNvKnujDUMS+DtSjCGWpxhYk2/KnBs4Mg5e/fBTUjllc+6CBPXJmgMpXN4PLlu7nmLRElNJqlI45fNIPLNbUJ5wrNslqOp4YCny8Ldd0FFlyt8aYlFQWtatDzgksZEdRb4wvpFTKTVqeNfbDE1vMkgiozD1bfFM+lOZs44JDjZlDpUxb6GDkChq8Vbr1iUHHFMxIbZTe7EebGvSNcfa8PZ/DaHOO0OlSj2s5BUZarKZKiNmty22MvuxwWq2nzgsSidU7JKFp3osRzF2/di3PRcv/wCPckn62ZfdtfGvWK/9KuriZE8zpYOxOJUWHdCrkA7yxPjGo3veGtatWJa9jGYMhWGmK2lgVMtRIy3VNMmi39Iy/qJjEuUEU/Cd9vhFGakaan4RR2RtylkBcs+qd5D0CmMXvOLyplCAUHLePGkTl7Z5b1Hz1hi8yUFd0iYGpQ1SwAu7gfHf9EL9VwHtSPnifMQnEISKpRPQyq1G2nhuePoREoJs7VofzDwq/k+OJ9LxIwY7pH1qavzG/c0cl6Le9j5rrfaw6qi/2ku4+bR2XpfL4AB69qjL58I470RIKtIq2qtIXf8AHLvD4nH/ACuUAMxFt9jnTfSHJQ3CjEwuqRZnemVOnSHcOm7saGtjGWNbS1Cu+xG6NZid1+MFSmgjQoHLjFNLj1jQDeY0Ul38mgxSAKBs98aTDfjEXS71bfZ98LiU1gPOGgzfGAzXINH4AtCGgKFIBNln39GyhqYlup59IAsA3Fa0aKmlRYUI4Up4QGZuFuEMTR05e8QrPl0LPvz92XCAXUlid3C/iTeEZkoue8QDkwb8hEiqzUORYQtMSOTZCLKKP12DY2f+If0JiDie15DY6f8AiH9CYgY6ssjIyMgLiDUt0HwhuVy9sRaNISj/AJiPGDI0lLzmI/mHTKMWKl0KzPthlEw0B5N73iHl6Qlf6iSOcNysfKp30+IjJqWQTkzcfjDMs1u4iMl42VmuW2ferDKdISnDrSxzBFOdYyakk84MlQfi3yYUkYlDPtpPEEPBhORfaH8waFhpzEI7qL+tB5SKuQ53t7YjcXpOUmUk9og96o2hB8JpyQpvrEPucecMXUslAIFr+YhbSjAozYE+7wjxOkpWa0ngCH6B4Sx2k5RmJAWGCR94VeJiNk7TOwD5UpFQ+kaU+OWokBkJ7pvY1EW9/iEoMAsPzHyYXmS8LOczESlfiSCRdgXqKZRY1x5ZUL6J1k4BJJLiau2bn846PWTQqcXh1yVbIPrIOYWAdk+BKeRaMwxkywlEsoQnclgHztEknEIzUCN7gxb7S8tuvnHEhQmKlEAFJ2SksG2Sxdo+ksPJ+rSkM2yAx3NXyiPnaIwa1doqTJKz94pDk2q+bRJSMUiwUNzEh4brXLnr581y1XmYbETSp+yKtqWv9oEhgOIc+HGO09G+k5s3EKQZ65kpMs7IUX2QCluLsYs2YZa3SrZUDcGviDSF8NorDSlFUqVKQtdCpAAJB3sPKFrXnLO/agMdi8RiQlU2auazhIOSswkMKxZPor1UXJSrETkrRMWWQCWPZhidocSLHcI7DROi8LKP1cmUguapSHem60S+JnhCSpn4A1OVKw1Lz6yCIRDEoULboTl4+WQClaWdhXPceMGTPQFFO0NpnbNojAoG+BldbGCJIPKNVSwajnT2xQIlhU9c62ygZS7hri++sGUneX6ZQKYwN2yuIoAobIqTue5gXaA7juMbzcQlLl6Dr7LwBEyWqqVDe2dfm0QaTmFbkMDXw8HgS0nO3y8bT5iM1Nw3/GNJi07IaoNmv/aADNOdYUIBANbmtobE1N8xAVzEmoNOkUKzlACqhT309sJzJgFOOUOz9g0UxetYBM2TQEeMWRlRuu5fHT2/aH9KYgondeENjp4/eH9KYgo6DIyMjIC3pOIRX6mVQ5V9gtAMfjUIUP0dFfmtKdY9QutSrgfjvhXSbdm5GdTw5PGUMJ0nKzwqOe0Pa0ep0nJP/CSy37w+Ec9pbFFEleyWIZiDxA8wTERoTGzVTUgrJGbmCz07+RpCS9cGhvxf+vGGf8XkAt9Clj8Sun7MVjjNJTQtQC1AOQBSzwXR2lJpmoBWogqDgmh5xMXFs4fSMkkp+gSzuZX/AKxILxOESHODQbfe9tI5jCDZXRqCzUNDatLecc5rbpTE4ed3ZhCVBwA3UGmXvjOdmasf/EcIG/QkMf3h7AIZRPwiv+DSBmdodRaOA1U0v20siYt5iOXqk0pa6SPCD63awLw6EpkllzLHcBUmvhDvUx3CUYMk/oafF6R4MPhdpvoiAMqgeR9sVpqjpfGYienamHs01V3U1G614scEgZCpqbbPXKF6MOKwuEDNhk+8dBBUScMf+GRyeKo1i12X2i0YZkpDpKzUmuRyAyh3VLWHETJGNVMmqJRL2kO1DWtoY34LTlYXC2+jIO+rt884LLw2GBOzh00G/wBlPOKNwuuuMlqB7TbAulTM1qNUPwi19VNKpxcpMxAYNszBteqrczVGbwqXjXRS5WFP/DpdsmryLRt9AwhvIG7L2xWfpM0zPw82R2UxaApKlK2bkgpAyoWJhj0baYn4hWJE2aogbOztMWd68CwEJ6Tx61YRwGF2m7EvzZuTkRonRuGVaWrk7h+QN4GCNogEu24jJiHtmKmKf1r05jEYufsTlpQmaUpawoCPN4kOM1cX+G4V3MtYFncgeLwwdEYQB9lTfiPOlaxzupeJM3DSVTCpZqFFRBuSb9ekL+kPW76IlMuSEqnrb1h6iQzEwizj3jqhoPCqrsKy+8ai+92+EGGj5MsnZ7Qb2J+WilNXNcsbNx8hEyeooVMAUEhIuMg0SOuuvOMkY+dLlTdlCFABJSkhmB3Qxvwq3peFlmu0ulg59kazsBJz7Qv+8fjHEaj69jFEyp6QnEAEpIstOdMlZx2c2dvcCx9/sgzZlLTNH4ejiZX99XxhdejcLmF2zKusVFpjWTFidPbEzAlM6akJBA7qVqADtupEnrfpbEYeXgRLxEwBclSiompPdN2q201d0bxfFZCtG4e4CmFXrlSFZmjZJ/bHAK+EU2nWrGN+tTSeDfCLN1Ux0ydg5cxZJWXClFnUQWjNiXjiSm4KSAWMzqowsjRsgqDmZZ/WVy3xHa16Z+iytpQ2lHuoD3V+V4r3EawYpXf7cJJ2gEpLNwPOEhOOrOOjsK4H1hLPRSvG8K4jASB/qH+JUcdrZpWchODUmcU7craJDOSyamnGE9F61zNsJnkKSaBViKkVa/GNSHi7vDYDDqIHe/mO9t9YLidEYUX7QP8Avn4xGy5+2pDd2oY7VL08fhEvjU1DgveKwpfXOWlONnhD7IUG2qn1U3iEid13P6dP/EP6ExBRoZGRkZAWog8ubU8xANKLHYlib5tG4SxAcDMH5NIX02k9kc6uPNvJoyyh9MKHYLBvTlcGvlEHoNZE1MS2mFfUG2QvX1hle484h9C/ai+dosWOmVo6WpyUJ389+UMS9HSUkK7NI3Mz7RdjuyNH3RETNNoSSNkli3Chh3R2lETVFIBSWcOHGXhcl+ETB0WAmOulLUJ5Xewq56xH634XtZJNdpI2hf8AiD38eEGkYwBZYh3bZSH8OVQRWD4ubucJNqgvc1Od4iOA0Li+ynIXUB2URdifdQ9Ie1vKzOdR7uyNjlm3WI7TGE7OYRVidpNGofzic0bIGKkpSqqpSgTWpTn7vONV0TuqOHMmQFlPr98ksKUZzcb+sdDpvFH6PMUCoNLUxo1jTjyjzDMZeyO6BQEWaya0BzpWFtKUw83hLN7uaWycVA/vHP3WVYaOldpPloNlLSktepDt4xcej9AyJQWmXLSlKwyxWqa7zUVN4qXQwbGSWb7RHDd4RcypoYgEvVylINBbLdzi8m+ThNb9WOzKFYeUpQU+2lIKuRAyib9EsmbKVPTMlzEJUEkEggbTqFd1GjrJC2AcvevRjajwzhcQFMynIaj2sC46iM+SeXWK+9Mv2uF/DMNOaHgvobqcWfwNbJ99I89KKv0nCbY9ZCkmm9Sak8o39EZ7uLAHd20irbiKvvtGvjf6RZAW+2XYs1Wqz1FeAvFH66T1fS8QMu1KhepYWFouiZKdWydphslqgXobWry4xR2uoP02e6nO2XrYsPOM8E/GuLVDFp+hYc1SyACDmwsX9oisNfsT2mLmEgMglKb1D58qx3moeI/QpPrF0hNnqWcGlq9IrjXnCLlY7EJUSAWWDVmUBZ+O14QntePurH1A1YwqZGHnGWDOICttRPrEZJBZuUSGt2qUjEpnKTJSnELBZZd9oUD7JNGAyjkNRNdv1fCdisq2ghKkkWyJBFSA7tExpXXtOFxc6UqVNWEEAqcUcAkANYPYmkXsu6R1W1CxWHny5pmSTsnvMpbkMyh6oL1a8WTtuzsN4MQ2gdPysakmQTRtsFgocVfHOJYpJIeqQPhVRenGJrPLb7fP2mS+LxJZRAnTn/nX/eLhwWhZGKwsgzpaZpTLBQogghwHDguzN4RTenAsYrFs/wCsTbf/AGLHxaLK0hrUcDhsKBK2yuXfaYAJCdwNXVGq3fmJX/8Aj8Il/wBHl3DXcBq1rD2FlolpCJaQhCSyQLAGtuccTK9JKlqSlWHAKiAnvm5LDKpjvAi3lQbuPGM1i2qz9Ki1TJ8lAYBEsrrZ1LKfIJHjGuomh5UyXMmTkCYoK2QFMcsnpfOCekrAKCpU7I9xW4MSUknKpPUxz+rmsysKVAIEwKLmpFQMju4RuTpuelkaV0XImJSlUlCtkMlwKBqAbgABFf4jU5e0opWAmrAhRUA9HDXjo9YNauwEn6ra207R71nAo7cYT0Vp+VPISxQuwBq77jnc8YTWO4mtGS1AS0liUtwds77tqJnENYEOGsDfgxNesRuGlnaQ4dJUAC26ofdWJjFo72b/AD8IrNUnrz+vT/xD+hMQMTeuj/TZ732h/SIhI0jIyMjICzxMbe/thXSxeWo1u3nB0m2R3PRuFLwPS6UqkuCGJLWcVb3Rllz+mEtJVRrf1ZxEaHV9YOvsiX0sfqVADx3bQyFMhENof7VPGnlGlhubohallmrXxrEhoPRgSslUwDu22VFy4awyIhxE1Lh1Dk4FN3HK8GkYlLioobBbWG8V2hXeImAslQyJGz6xPVxuoHaJBKhsDg7Vycb+u7KEUqcvSgBJIYbnZ2ep8IDprE9lJWQoOXSOGVKZManfEwI6YCMRLWuWO9LNeIYBRAamRiL0FjuymhyyVApVej2NOMH1TxJE4pYqC0lxnQP8QecRulML2c1aWYOSkcDaK2thEx3U5L1fNiSRaxrC+k2GGnDIpNK/O+vTIRH6r40TZIVZaBskgtXe7VBAiT0v+rzqOezrwHTg3jHP6x9VpoIk4mS5/wAxI/8A0PdFzyEuwNyaWqN29jaKV0PPSmfJUqiQtLk2AepytF1aPxKVMQQrN3sDaoap8ovNvkPOKgzWDWfga3fc8SGj6ttb86mvWK/9ImsHZmUjDzpiVVUvZXuAAty35cYZ9GGkJ05U/tZi5oCUbJKrF1P7oz4pn0D0wK2JuFLfcmDnVIhj0LJcYr9kqSKjNvkwp6Y5R2sMctmZlntJewhT0SaUlSJk5M2YEbWy20WBY1jXxv8AVcCG2iDUXJA4serRQeuQfHYkMXM1VOHDo0XlMxklAC1TZYQpJIUpXrcQdzNnFC6exIm4uepJGyZiikmrh2od1PMROJwXBqED9BkBXqmX3bA5087w/rHqhJxkodokpWkOlaWF7vkRm0R2pu0nBYZJS31YNQ7u+/lCemPSR9GnLk/R37Om12lDR6DZsYn9J3bhfQXo4+jYmVN7V+zUFEAMWrmS394U171QWVYnFy1pU/fUgoIolIdlGjsLcI7HV7WmVipaJgWELWCns9obSTuL3MZrZpWTLw88TJgCuzWAl77SSAyXfpCcrqbd1VeoWPMvFSS4G0Qht6Vd0txBrF24hFA4cgtuO6nQ/lFAatzXxOHJcNMRRic+B3+2PoDGPvYBic/m8XkvJ896dxCPpOJBJB7aY5FP8xT+05mLKxerIxuGwx2zL2JYIoC7pTfwHnFV6xIV9KxLC86aehmKi7tAz0Iw0kk7IUhJYqFgEpN25xat6jilejcJUknEKBcVCbZnwju5ishagJN2FuMDmaQw7Vmy7vRfN41+kpIBSQQcwadDmeHnGb37Y0tpOWmYgomAKSaENvaOAxWoaASUTlDcFB84mNadZVYVSdiX2gW5cqIYjZFL5Eeca6F1rlTye12ZSwzAmhTTM5vCdLND0zqyJyJQ7Qjsk7DkO9KE+HnFfrkmWul0KIfiktFsaS0hLQl1LSNpls4DhnoIqebPC1TDQbayoEneXI9kbhN+rP0WkKTKUM2JJFN/jHRY++4NlyaILRSO7JB3I9g/vEzjVVfi1floMKU13P6dP/EP6UxBxN66frs/8Qyb7oyiEjYyMjIyAs22b84zSaB2SmehGW8A26xHIxyXrtdUmCYzSaFJIAmOdl6UDHKvCCInSqXlKYE524j2REaHlqE0HZV4GJ4zk71Z/cMbicnNxv7qoDmcfIX2i+6fW3RtgpKgtHdUKj7p3jhzjoziE7yeDH4R7Lmy95ByYGo40v8AAwNSMkAEGpzexuxHWOc1nmqXM2QlWykM7G9X90dBKxUvZcE7rHq/lWGhj0FKj3mfj7IymoPVPAFIVMZiQw2moHqa9ILrVo/aQlYFU+sBcvc2yMTOExkv9tQ3jZPHxq0NydIySDtL7zU7pIzoRut5xNNclqjOVLnbJSoJmDZcggPk+6LBlYbaGyQGIbZLWo3mw6QDD6TlFjtZCjFwevSHJWlpZP2nik5ClOUZtW3VeayaozZKyZaVTJRLgpDkDcQN0MapYdfYY0BCn7GgKTxcCnGLGRpOTbtEuaPVm5gPC0zTiEg94ublt9za3nF1ryVRhNAYiarZlyJh4lJA6khrNSLl1J1fGEkAGswvtqD1LinIM3SAox8o7JM0d0vdQyO6HsNpeWCxUBdlZWy/PnEt0vLR9aNWEYxCUv3kqBD2ycMKsRSKR07q1iZE5aFSFsDQoSpSSMmIG5qGL0GlR3W9YVYs3MkUMOYbSsvbOQLOSaEN6z52FIsuLLVS664WYcHo0CXMJEohSdkkpUWYM1DwgWqXo7xGIIVPSqVKFwoMtQFwEmoo9TFvTdISwuqj2bes7p2jUAsXfcY3GkpRoVpScjl0Z/OC+dNSsEEgJa3dAFgGanjHAekjUqZPKcRhkBa22ZiXAKmYJIcsTkRHd/4pIH+chwX9Ye2x5RsdLSQX7ZIemR3busSdMy/VIaraJmoxknakrSpKwViYhYrv9WrFjlDXpA0JiJmkJuxInLfZZQlrNAgBnZt+cXMdMyHcTkOLsryaAjS8lvtUi5IJaGr5d64b0dahrkzRiMSAFj1JbuxYuVNmBYB6xYkyj2DUfpuiPlaYlFTlQN/DmMxG50pLLkrRwD3HLIwvaW21ResGjJ30nEnsptZyyCJamLqUXBZomtdZKlS8A6FH6kgjYJILIvS/di1l6TQbKTs2fa840OMl7XrJYgP3h8tDW/J8+SMCST9Utn/ZO/lFr6myCjBISoFtpRAUGIBJa/KOrXjJQpto/mD+cJTdISnfbA4PTpw5w1LdQusegxiJZSDsqBdKjkaX4GnhFc4nQmIQ4VIWa0UgbSbEG1usWjP0qkBRcXoAQSQ2XV/CFl6UlkUUAN1XhCXHCazaKmrl4TYlKUpMtlcCwLHjfwgGiNW1dqFze6gFyjMtvagHOO1nY1GRBH5QmMQlTd4Dg4Hz+cbTySmHIBTTugjjm/hEriQ5fMxAnFJcDaAzuL7omZ2Jl/6icvvDdEZUvrr+uz/xD+lMQcTeua3xs8hj3hb8KYhI2MjIyMgLXl6ZW/2cr+WN/wDFlH7krziLTX590MII4PFvTKRGNf8Ay5NRuPy8bo0hvky/PzhBD0rfjnDCZfTo0Z0OnHD/AEpQHBPEnfxg8rGtaTKJ4t88WeE0S2bdw+eIgqVCt3o4PvcRmriRRPBH2SNxDAt5BoZTjUhh2UtuCREalHDcLnpwa+cHTS4PCls6+IrxjOmH0zZf+jLc0LhNB57t0HUiUhnRLIP7gb22iNSxA4ijnea3av5RJTR3ZQ3hRZweVd0TTBVJkA1ky2/AM9/xjYYSVQiTJUL0T0qecbSCWbMtzNGrk8GQg1+6f3gebMLbn4CCyCS8LKFTh5R3jZDt/LxgqMNIsMPKfcw8WYx7LU1RTlTnBZKiwDEcBduIrSJtWtpGFkf7aV4D/wAIZGHklnw8vmAm/hWFpS2d3bkfnOGJQepYlq8qt7bQQdGHk0HYyweITGsuVJzkymf9kdDblePOxsWHA3rw3xippSzhRBNwHbnurWGr0Y2JAH6ugfwptHvZyDTsEEcQkeTQALq1R099ukCCWLu4cPmwfyi6uHRKkE1ky+FAT+UbqRJsZKGyDB4VCgnhQCv5mNmH9qjyENByiQ/2SP5RHhRJp9QilLJhQzTvINWeue4VaMUdyDX1mBa+Zs7RdQ3Mw8pjsyUFg4BAAPXKAypUhSXMlCd7AH+8bImkFVHGzbOEpU4FFTsly3jTh0MTQVeEw+clHVItxgE3CYV2OGSQzWTvsKQxNNGNN0KrmZUpbf8AnBXi8JhQ4+jppwDQrPwOGNBJS+5hSCzJ5pQNnQsKZtApix8GgF1YDDgfZJvSgHuheZgpB/yknjR/Y8FmFxZ/nfvrGiwAbNl5ZwQnPwEgCsv+XZ6ZQsNF4d3MrxCfhDs5YtRzxanDfCUxbFq9a+MXUb/QcL+wP5RHqpOEt9GSObVaFpkxqgD+H3i3hAkzMjcGNRaqXXhKRjp4QnZTtBkjLuJiCib1z/XZ/wCIX/CmISNoyMjIyAsJB6w4guz5ez5AhNCWLtDaRxfyMWpDKE0evtG/wpBkncacBT8ukKhWbkHcSPham/OCitgCBdgzcYyGknxzO89crXrDMtdSw31GT7616xHoWN4fczA8yYNLUXoAMqZbrdPGIqQQtiHNhkT76dIOlbOQWaru3PpyhALNCA4zbK92t14VhuWokux5n3uLs0ZoZlzqskh7ECt2a+X5RIYgsJNbhWW/o3uhHbJAdqUqB7QAeNXhrFLH1I/dV3t443rGQ3h1AsBe1fJj7q3hlIYOSA1C1fBt8Iyl1G7mM+d4ZQbVvZiW8DQG9A4gDqRZnvWlGfc7dYPtkZbQ4FvEU8eEKdp3mzPHP2QSWrMja8PDiOZih1EwJqxyqwceTNBDNJAYgWZw/wA84WcgBn5BNTw/JvZHqZlWcjOwbj97IwQ2mp4tcjwZ49USS1Q96Bj7wdmng0K9oU3IrThwG17o3SshxtGpJrVQJyvvB3RKp0bq2y4QuqZWocO25h0LvGiJtXoctx32ekaKUCbkCxBp7LmMroyO6AHIDlu9xoHjbaJVla7V3EU4QBTtRyXbO/nG3eJq9q5+696OIGiknad8vnpHq5uT33Nu/Z3wBnFDuLuc2ozHjnGq1uRUNyD7rv7WjSWpHBnj90v5NEXhzRwc8gK1HlxhrDLvYd03u/i0I4JLJNcyaDjkd/jFWGcSuhsDnR/FoEVZDlanWPFlvZQnKMWvLNmbPm/uiKBMVVuoAJA8i56uIFIWFBynZN2zeN5jFmd+bG/ARoqgqRR7hrb9/hACUa8K0Le/5oYWM++XKDqUDUEcwOvX8zAVpBLndwvygyWmqqGYcOu8CFpqw/A8BfpDUySzkFLG1G6fnC0yXx6ceGUag02nFRRqNWloCsMRdxnBE2oOn9s4Apbi/jFFS62/rc6/rC/4REREzrf+uTuY/pEQ0bGRkZGQFgybPnWG5VU1+axkZGkFk36RvL9UnNvjGRkZvsMyS5rV7wZA7zZO3lGRkZUYpqfnODYRLuTWrR5GRmh5SQD0AhnGD7HLum1IyMjI80eslKCS5ND5Q8FOK/NY9jIo38bP1jyUqg4kP4x7GRAdRa1Kt0rGYRZJUHpWMjIB5qc1bJ5NAQsgit/dGRkSo9mKJJjeVdt6XPNoyMiIyVn1j16njU+IjIyLFeNQjcS0LYaaTQl+6T1BEZGRoSGDqATfZVEfgT3f4j7YyMiNR5iJhfofbHqVVAypSMjIKGsVA5iBz/fHkZALTi2y2/4xphUBSa1cEmMjIrJdSi3hA8TZ+Y8Ev7Y8jI2E5iyyuAp5wDDqdNYyMgKs1vH6ZO/EP6REPGRkaGRkZGQH/9k="/>
          <p:cNvSpPr>
            <a:spLocks noChangeAspect="1" noChangeArrowheads="1"/>
          </p:cNvSpPr>
          <p:nvPr/>
        </p:nvSpPr>
        <p:spPr bwMode="auto">
          <a:xfrm>
            <a:off x="280670" y="7940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6" descr="data:image/jpeg;base64,/9j/4AAQSkZJRgABAQAAAQABAAD/2wCEAAkGBhMSERUUExQWFRQVGBgYFxgYGB0YGhoZGBcbGBoaHhkbHSYgHBwkHBgYHy8gIycpLCwsGh8xNTAqNSYrLCkBCQoKDgwOGA8PFykcFxwpKSkpKSksKSkpKSkpKSkpKSkpKSkpKSkpKSkpKSksKSkpLCkpKSksKSkpLCkpLCwsLP/AABEIAJwBQgMBIgACEQEDEQH/xAAcAAABBQEBAQAAAAAAAAAAAAADAgQFBgcBAAj/xABKEAABAgQDBAgDBQQHBwQDAAABAhEAAyExBBJBBVFhcQYHEyKBkaHwMrHRFELB4fEVIzNSJENTYnKSkxYlNFSCotIXc4PiRGOz/8QAGAEBAQEBAQAAAAAAAAAAAAAAAAECAwT/xAAhEQEBAQEAAgMAAwEBAAAAAAAAARECITEDEkEiMlFhQv/aAAwDAQACEQMRAD8AcCUgD+Gjkw+kKySw5MtAHIR1Hj5elvQQREsX3a8I87bqcMj+yR/lH0ggw0s3lIp/dH0jzD3eCIB3MfP5RB5OElG8qX/lH0hScLJr+6R5D5QUI96fKFBPIen4RAMYWQf6pG/4RC5WGw5DiWgvuA1gwS/t4WA5gAHZ8h27GXW1jTlHU7PkD+oRzCQYdrRVO5o61W3QABgJL/wEc8o1pBThJQ/qUf5QNOULCfut5H3+MKJpu9IgCjDyv7FPg1fSFHCSDeSD6+jR7OwdrXsPyhSiCLuLfhFCZmEkN/ACm0AD+UF+wyP7IeQjMZ/WriElY7GSAlSgO8ouxIuC2jkxoWwtrpxMhE5NMw7w/lUKKT4HzDQssavNk2nY2fh79knyH0hRwcj+T1+kdVSrE2sHO7SsUTpT1lTMJi5khMlC0oCC5WoE5khWgtWJJqSb4i8HZ8i+Q+ZhP7Pw9sp33PGsQ3QrpMrHSpi1oCCiYUAAk0yhVeNSPCLBNISklRAAqSaAAVJfQQLM8Gx2Zh/5D/mP1jx2XI/kPmfrFJ2x1tykLKZEkzQPvqORJqzgAFRHGkSHRXpqvFYbEz5kpCDIchKVGvcK6uX0FeMayn0s84sJ2VhxXIfB/rHl7Jw7VSpuZP4xm2H64JmYdrIRk1CCoKHLMSD4iL9sPbcnGShMlKCgCHSr4kKY0UNDeti1DDKXmz2dnY+GP3VeavrCTsLC3yq81fWHIlE0LV4bi45/pHBcpBYgUdy4YVrUtz8YjBkdl4TMEd8KIf7wpXfTT3oT/ZqRoJtdRMUPGiofYXKwy1BJ1zV8zrzaHYSwpDVQ0zYMjXtq75i/E/EzQH9g4c27bdSYs3FKZ7ROEv8ASx+sDpWwr8z+MNEIdgyCQCcRWwzTKa1L08Y8ro5JqypwI1zr+bsYmezq9CeVan8h5CEqoCTVnNBcaUJvFEP+w5ekzEB/76/xMDGxpbt2uI5GYsD5xNqHt/nAyn3SGmIZewJdjNxB/wDkX+BgX+z0mvenkcZkz/yiYDm4I8OO+BhFTeuh+h98IupiHmdHJGqp/wDqLavjHP2DJds0/wD1Jn/lEx6HdCCj3b0i6IZXRyR/NO/1V/WEL2DJH359d0yZuffS0TCx523esBV5eMXRDnZOH/nn/wCpN+seiXzcfQfWPQMNQ1Pfk0FCN/rAmt8ufiB+sGlpramje/bxlRUD2/5wV2Z/fj70gaKhw3iaeYeCS3arA66i99H9IypcljUa1ggD7x78Q0ccX13s/vlClBVxl3niNW4wBUj3SFpEcSt+O/56cIKBAdWKpHCFBH50EdWmqeUdZvxr7pXwiBIljcHPtt/lC1Jcco4iSNBr6+XrRo7Nl92um87qj5aQA0t6+7woID/WvpCJchNWSA96UJOu5zHUJNiR5X87DhW94D532vJKJqkuSkrWwL0ZZSedrxd+rjpWiXO7CYotOIyg2TMyhIAOmZim9wjjEp0x6KIxcv7XhhmUMxXLoMxFy389A4+8K3vlyMJQqBYp7xbQUYirkuRQDjHXxY9E/ly+lBKHLz+sYl1ngftObcdyWfHsx6WjU+h/SMY3CImuO0HcmACy03IG4hlcAYzHrDWE7TWVmncsxNEIoz2qRx4xjnxWPj/stvU0P6JN39uf/wCaInenGJCMP3iyHddqgA5QAQQe/lLG+WITqc/4WcbDtz4dxBb1iU6wlIVh1yiMypkpakBnAMsoJO8EAvTR4X2zf7Mg2TsWZisQmVKKQpVwokAMCo8WAD+V41foj0HVhZGIlrmJmGfR0gpA7iksdfvaRSOqsZdpZSCD2UxwbioNHrYRs6d1aaxeri/J1dxh3SHqzxOFl9pnRNQKKKQQoUNwdKM4NCfGGvV/tZWHx0rKSUTT2aw9wqxvoWPnvjYOmSijBTSCfujUtmmJBpqACabqRhnRxX9JkkC02Vo/9YkCkal2NcX7c2V9EpAo4fwdvFoVlY2918oWJYB474UI5ODiQac/wgwrCUC3jSCtwgoH6e2EJmSQbhyKigvv/CDKQw9n9YGEa0q2h+sANY5e/CkDUfDlz8ocEcPT8ISpMUN/X38qQkp9YOob/f1gSg/GAAqWaMQBqGqfEUeEzKQWYpuPp8zxhIHv38oob5WPvfCFobmd9v0gp/wt5A/p7pCCl6ixozG++/4RUBKYCtN/xqPLdBli7hhv9/nAwpwHZz4+/wBYqBdkr+Yev/lHoWX/AJVR6KGQITuqaU1OlIOhVKj9POBSg1HJ8t78t1mgkuVqany09bAueMZU4RN0rcWfW3LWCJ8jSpgaBw8jb6cgIKnnwvEURAIsfw+QvC0192+nP1gckhncHiLGCAO4B+THnQ/WkQGBIufB+Omhjia2L8aP+fvw7mbd4296Qp+Nx4U5hted4gcqunlCkXgWaqeILc738IWE8+VTAcuQN3Ej5XtBCnunyZ/r75R1J9+MemKGV9KetPpAAEssPq3J49mVYJ3VsK/ThHc4TWpfc59+7QQK1gMfk9L1YXFzlpB7LtCFS6lJClGjqFCO8R8mcAvT7YqFpl4zDB5M0AnKBUmubKBQk5gRRlA74reI2ZPTMUpSQoFeZ2KkgPc0YJYtUVD7o17YOBRP2ZKluwXKAJQbKqM6aVZQzeEdL4drZzljOOgnSkYXFgO0meEomh2AW4aYNwc8KE7hDrrP2XMl41c8j93NSlKSz1SgAjgXT+MU/bGBm4adMkLopCqtqLhSeBBfkYvvRDpbLxsn7Bj2IUAmXNUWc/dBOkwfdVqzHjbP1q+L9om+qBR+xzTc9sXAFu4i3zgXWulREjKspyicSa1ZMvcHO6lAbsAWsnRDYasJLXKVlIC3QQAHTlTdtc2a/rFa63ZAUjDhRqVTctHAOQG7hrDfyjH65y73qu9Aw21w6iSEzBV3I7K7Fzdy2kbAEMAAIyPoPiFDaYQahCZiswS6ihMsoSA1kjMKAH8Y1tXebSo4+9IdJ8ntX+n88owM1QuCgij2mJPPT0jIOj+HljHYPI6gZslRABcHMFEXLsGqL841nrJkf7unEKIYoN//ANiRpzjLNjqbEYRSkoURMkfAe8yVobMkakNU3YxqN/HP41u0mZmfgWtwB/HR+dDDhJOo10P5QFNgSSm17HhaDSC4dmfTXh6NHOuAqU/P8IIUuPoWjiUlhzMLQ5FQAeBcedPlBQVI+fvWElJJ4QWYxoQ/P3XWBKS51Yf4rnyHjxgELRuodPmzPzhBHA+d/f4QZYt7+VISs/X3+sAFbiwfyDcamvhCVE+/wMECCzbj7uYQoN+n5xQJaHuH3ezxgU1rkNa+/wA98OFJ3OOVLwOZRr14GniIAAG/6+z4whSDvpy98IKUs/xV36eVIGtWhavug1ioCs3b35wDs6FqE3N68oPmBoK7w3vTTWETPHwv6xUMRjE7lf6cz/xjsOQPZcHyj0UMUHdC0HgfdecARyb0+cESrl75U9iIp0Pdx9IIR4ct9/fsw3znWl6Fqb/b/WCsT8NOQ9h+cQOK/XXlw9IWhVd/Bt3z/SAP+fs/X6wcDf4uH4xAU15evprBkFra/OG4V79hoJKWD5001Y2FdfKANObMniKeX0hYm6OCeNfSnzgM5IzJ5Uo2loPLGlTxiBeZgK0ZyS7338vwheIqlXLmP096wlFrv8vKOzCAhT0oQ9r/AK0gGkqaLW1HH2fnxghJoKAuPnDfMXCRQXJ5WroXbfrCjmceV3YUrZzFGJ4TbCSiYg1MxIQxq7A5WDA/Exv4G8a50KQ2z8OGD5Go1O+XbRvnGIDDZUFQWkuBTVJDGrjiRR/k+1dBh/u/Du7hJ36KUH32jXTt8mfVA9a2wBMkfaEoGZGULURUJJYVG4kAitGOkZnszZzsVUAJcKcAkeVRXXTfQ/RE+UlaVIWxSoMoK1BDFzGJdLMGvB4jsMyihDFJzM6S5SToSkd17iohL4xfiu+GldAcZMmYZSVzRNMteUEuSEsCEk3JuxL0bdAOs+eJeFdi7KCSDRJdDu96OBrAeqiSpOGm5gkK7VqNbskKGYi9FX/OJrpt0dOMwi5QV33CpWgzCuU8DbhQ6RP1jxO2ZdXu0h+05RU3eQtA+EMezOUCwdwzDeI2hSG0a/B4+eZWy0ypqE4iinUFoLhSO73SQCPvVYF6eej9XA/d4ggqIKUKdRJrlW91GxB0HB9LXT5ed/lEv1mTgnZ01BLKX2aUg3JMxJoLmjmkZPsTCH7ZhkpYnt5bNZhMTd2IoCagU8Y9+zjMT2gUpQAIdQN20Cia/eJBueFbj1bdDCqd9pmyiJaEkS+0SRnWoDvZVfdSHZWpNLRZ4XPpzdapk/N/fKPJleHieXsR6TJCQEgUFBwpB0pjm8xQFE6/P8IUojlzjqxQeMc5wCVGEF/Y89bx7PX844A3iXYvrpU/KKEKNGtAyou4r+B9/OFl2oM1d/r5aRxUur093t9YBCx7+kIU9K20I+VafpHZkwA3Y6fj74Rx3v8ArACW1hvsKVux+kJUoi/np9YUtYAcMXppXx1hBSdd3rz/ACrAJI3fl+UAPK9amHBPpozeMN6O3e8QW9YoEq+u5v05wlfp7ruhYSNKcg/Afh7rA1qDs9b0uxLc4qBZhvHrHo72+8+h+kciiKSglqV5V9HrBQrf797jFbGzsC7GaUkb1EW52h0nA4P/AJhYbes+90VE8hgd0OEJ4fL8YraJWEoBjZgHCdTwrBJUvCW+2rHOY3C9PxjOLqykgXsP8RZ6afMwZI1BfXR/0iA7PCpYHGzBw7RXLUmDSUYUVGNm/wCofGnMjziYJ4N7p8tfOFBLUrVtHZ+Xv5RGS8FIU+XGzTwzktT3WCHZklv+Mmcu0DV5cIgk8V3VJcaW5QZEwXentogpuyMKoDNi1Ka2ZebyB/CFy9hYcHu4khVPvO3ypaAnxqNOX5NAsRiAEFjrlpWv4NEQdiS3b7dMNLZtG3PW2r2hOI2Qktmxs4pLfe7tqUHDWGGpOSQzk8N3vlC+1Aat7V+URcrYIIpip3+fxtpC07GRUHELUOICm5Egt4RRxfRTBqAfDSXZvgAo76RIyZCJYShCQlIFAmgHBh4mGidkpp/SpgpvA/Cn5wUbGQWfFTHuKgfh7rAtqQerHV4abQ2DhcQ3bSpczIKZgDlB8XAp6R5OywP/AMpfiQfUgjTdSCytnJNsSvWygOdhSIbXcBs6TIGWShMtL5mSMoJZn4lhD01pDH9kJPw4hW+ihffztHv2MWb7SWaoJSfmPnAExOzZU9IE2UhY/vpCm87eEAwGwcPhwpMiUmVnHeyhnbe/O3GFo2Or/mDW/wAN236ml+EJVsua9cR8nrvfTy8YLtN9m9GsJKbJh0JZWYOl2LDvAKJY0AcVicMRX7JmPTED/Kkt5wb9jzmH9JP+UD5QNtPJE1KwSkuxIL6EaEG0FMRP7BmuD29RYtWlheorY0hcvY08Ajt78OAGpfTfERLFVB4xxn1iPkYJaEhIUhhuBHDe5gnZTTdadGYH55nMUOVS+Yq9LxxQP058RaGy8PP/ALUDjlTADhp/9uP8ggHi0DiKg08/YhKuYcW523+kMThMRYzx/ppEJODn6z3/AOke/wBYB4pY+EkObB9zPaElDPa8R03Z0w3mOQaEj8fTSBjDzxaalt2WnziiQWOI8DCVsBW3H3WI+dhJtytJP10tXlDcYefRpqQLDuA2tDBJsN/t44oA7vf5xHK2diP7ZL/+2NYCvAYgH+Ml94QB5teLgkliAqkAl2qx0s99AasPKI77PiH/AI48ED5isdRs2ebTkjmge3reKHzc/WOxHfsGf/zCf8gj0BTzLyTClNne5d7d3QUpeGO2drpw4Q4UQt2agOVnBB5hi1vMvMapp6kkghSXymrEEZaNV23g7rxV+mR/hM336DT4WvW2n5x0nllLbK6SpnTOzCVuoFjQm1Lc29YTN6aoQpSQhRIJS4YAs+hO+ungYguiZAnF7lJZiQRyOU+23tCMdsSeZi1CWogrUbiveJtQ1vDI1kT6+nMst+6mDkobyRTdaLJszG9tKExgEqYsWKkv3eRPc9Yzn/ZzEM5lqahunew130i+7Alql4ZEtQUkoodWJK1Wsb60r4RnqQuJ6ZtFMqSZpfKkd7KKgZm1INHq9Yr0zrBwqriYC38gIP8A3Uq/0ixJKFIqAoEFKnqKioL6MRc61YuRjm18F2E9aDZJ7pH8pqk+TRnmSkxskmclZCkVQoJIIYggp7poKUHgx3NBcXtaXh5a1zCyUC6Q6tzVABLnSg+VL6E9IypBkTCAUVQXI7pAZI0oqo/xcIY9ZG1ypaJIL5RnWP7xFBfc5pooQ+vnDPKyf+pWDADGZe3Z/nwHGLZhpwWlJAIzJCg4P3gFCmhY8bas8Y90G2QmdPzLqmWyiHZyaCoIN2tGvhfdc5nAcj89TalfmIdSQswRS8qXS24lwAlgbu1KWFeAiuY3rGwkstmMw69mlwDzJSlQ4j01gesrbxZOHlkZVMpZsVd5QCWagBQCd5bcYo+B2fMnqySkKWpiSEhyAGrwFR5xZy3zzPdbVK6XSPsgxXf7PNlAIBUk5ilyM3Or2IhrszrIwk1QSVKlqP8AaBklzbMCoJrv84hBsef+x0yOyPaJW5QbsJpJLA1oXiiYrATEqKVoUhaWYGhFaM99bbomReeea3+RNNFCtHJFQRod3i9X4w225tcYaSqcsKyIDkJNbsGcgPmI18BFM6qtrlYVh5gzCWO0k6kAkJKQrg4PAE7osHWLKB2fiG/lSonlMQ1KFyBujOecZsy4Yf8AqrIypUZM5iSxeXUJKQTVb/eFG8SAYuhxFwNz2LjT82cX3Vj50mqBD3JUnLRg5+Ie/SPokKLGpBZxUatS1g4HF4WSNfJzOb4JTNARVrPmpuJ4+TG/MxSkdb2Gf+FNY1FE1D8FcAwLcxaLksky1EqeimLC7HhXW4jCcRhpSUYcsRnBzvQM+j6AuCRffVoSaccy+247Lx4nykTEoKc7nvM6WOXQ6gceWgkkAgXDtc+nMB+EQHROSRhZOZT5gFg94DvEq1JJLqNSXJrwiL6z9sTEYYy0AjtCEzKE9w5mAq3eKSLRM8sybcOMb1m4GUW7Rc0pP3EZgCxsosD4E84mMB0ukTcIrFDMmSCoHMGLghNGLVJFYwqTsyZOIlSZKysDMQBmJDUJ3BuLbr10vZ3RzEI2HOw5Qrt1FZTLLBnWktzYG8asjr1xOUxgusjZ81TdqpCv76Skce8e7TnWLSlVAXSRQgjUFq8vOPnbG7Gn4VQTiJapRULEAFQD2NRpGg9VW11qC8OtX7tPelpd1JFQpNrDMktpweFh18ck2NHmK89PpFL2x1jSJExclUua6CUkpCSxYGjqtW7aRb5nP11jGOluMyY3FpIBzTBoaEy094EDTnraJIxxzOr5X/D9M0KkT56pM2XLlhKgTlc5wAAznKuooTqC4tEX/wCquHdjKxBo1Minc8F390hj0d2bMnbMx0pAzTFzpjJB1yy9VK1A1PMvFZV0Qx6WP2eaCKOwFNzvevGnKNZGpzz+r3gusfDzpiJYlTkqWcqXCGe4FJh+WoiyrWBTUbuMZTg+heM7SWpclYUlacxJSWAUCVFQNmBjV1oc7wHIfU38YlZ7kno2xExkqJLAOSSaDjmqwHo3MRV8V1h4ZKmRnmNqlLCgehUz+RB0iK60tphKpeHBYLHaTCKOHZI80k+CYreypUyd+7kyUzSFFRJBCtB3lqUBW7OX8I1IvPH7WgTulktWCOKyqSgKYpoovmCWNWLvfdDPD9YmFWBmEyU4pmSGpxSTT3SG/wDs9iP2UuR2Q7UqJSkqTQdoFDvOzgE66eEUPaOCmySlE6XkXlpaos7pLGvupdkTmS1rspWZiFBiHcEEF3Ziw4NB8FPOYgijGr8RQ+9Iz/oLtIqUZCi4bOlyQ1wWUCKd5NOfF75s6SylOnMyQzXvW7Ne4OsKxZlw7M0/y/L6x6FqmB635j6x6CM8xs7+kEB7BxS+YFtGNPEC0VzphOJ7IHTOw3fC9XL11eJvaTjEk2GU5iPoLihFjpxiD6YEvLcpNFfCGS/dBI4U/WNxmGXRc/0gad1T1ajW4bouqJwLFRZJA+IgcU3oNQ5NC1gYo/RpIM8AgEEKcU/EEBr13GJSb0vKFrAQCxUAoFjudwKONzMCRyWbVWrDLCmBukuzM5Y5WZ9Ws1Gswg6CpQFzmKQAwB3ClQe9QtWrEaxUcN0yKlpzSgXAQbEkGitNwDDeNYsq8SGA+JKlKLEObBCiHNCSxdyGSlgCGOLETssmhqHYXrRlEFJrR3s1Re8Uzp3sxSkJnM+SiiGfs1HMkkDiqjaHQNFlwmIzZkhOZgezK2BZJLGgoQSe81aci2xmGC0qQoEg91h/KQGqxb4iXy6AmzxJ4oz3YO1Dh56Jj0cBYrVBv5UPMCJDpjgAmb2iSCmYx7tnAHE3DK8TEJjMKZcxSD90s+kXDo0hOMw/YLLmWtBFnyggAUBLkFQdi7Abo6X/AFv/AKmOg2xijDpV8KpiiVAi6bAFyAKZiH48Is+FWQllHvFvjyk317xrpU3SYFgVKYp0sAxSxSmoqwNT90H4S1YWmWx7tHIIdjZqCzhiHbzah43yzWb9YqycYo1H7uX4hjx3vesTXVLKLYhXGWPRevjb6xGdP5ubETA5oiU1BeprrZX1iS6rB3cQ5IrLsWNM1Rv3EbiI6X+rp/5aEiWwNNWZvDSovoKu+rxWul/QxeLMpctUtKkpKe8TVyCKgGxfziwqZTd1YAIsSAOYBBYPmJIavOHUpdmqDelD4VpbdWOcuMS4qPQ7oTiMJiEzpkyWBlWGAN1szPlAq36mJzrFmAbNxBs4SBq7zEjw/W8SkmY9qKAsxFASNwBr5atER1gyidnYi/woNCaspLuLN9BwEX3V22sZmyVBaJZocyfMkR9FTlly1CzilmO+g4M9fng2OxWdWHJASoqzE1DBUxw/BypTvXNwjd1E94lnBcsWZrHSrEg184vX46fL7DnzQU5Q2fISDSoIIO6lK8owEpyqSykvlQUlzRw7PVi78uEb1NlMldMvdNTRmqz1oHLMN9I+fp5S/dIsCbgOwLB+Z0GvOHJ8TcehmJKsFh/v9x3pVlFviI0o/jFJ6xsQDiQCapRLDFiG/eGociilJ133aLT0Gnf0CScpUMrEOdCwN9zelLxVutXZKxiJM4OUrSUEjQoddS1DlJb/AAm8Se05v8jzqnAz4g0KnRUVp+8LONHq/KsaWlfd1Bexub08PkDTdgPR7pNMwU4qlJSpwUqCvvMSQXuCNG8XjSpfSdc3ZEzFrkS+6VBKXKkllJQ5Bq7k2Pi5h1F75u6m9tdGZGNCDNBUEZilipJ7wqC1d3Mgco5sjolhsMoLlBaVBwCVWBD2I14vFMwnWtORkE7DpILfCVJVfLZTuXSaHdeL9sbaSMXLTNQQUl3BJdKh90ggZSHIPnW8S7GbLIeOzAlz4Cm/3S8Yr0ykZ9oYsEsElKqkfyJexv6U4xtJSXcl9wJppelbGpYxifTPCKO0cWBV1ePdShRLe9YvLXx+186uZiuxndoAFduQ5cXlopWzvZtfCLfOkpU9i/q/zB3Rn3QjFqw2zcTMSkZ5alnKdVBCCKBjc11vWIhXWRjSbS2S6i0uhA5qNN7ekM2pebbWozVGrE8tN2tvlSBKUQ72CbmgHFw0VboV0rnYyZMTNyMhP3U5a5m1Ud1vnFsWmlC1td1mGtdNWiXwxZjJ+nQlzMcsrcsJIASR8JBJYnVna4vEr1YAJ+0JcKZUsAgVsrf8noxht1kbIUJ0qcB3VgS1HcoElPEZgacoqmyukE3DzM0lV2BzB0qAs4NmNRWjmsdPcdZ55bSVUbhXjziE2zsqVPbtRnCQSKkKDs/wEEi3ikRHzuk079nfaGl9qosQAQlszam7OL/KKzh+sedmSZktCgG+F0Ks28+Vokjn9ateA6PyJSwqVLCVN8QK824hlFg+8fjE7gpaStmcEOx1r8VaO7V0eIvZe05eIlhctXdNK6GjgjQ2px4xLbMUQtQO6lRUOXanAekGRFKr8PqPrHoMW3+sciDONqIfEKZJUQi16uGNaAs9S5DBhpFa6WAfu7P3rFx91m1a8WLaaCmepTgMjVyQAoOQwf4SrXURXelqnMsEksFVLV71bW72bUizNHSMwz6OLacNzHQnc3q14XO2DOVMZg6i9zR9DS9RS8D6PfxgHZwa7qUN9C0XJKTpZJGVwVOQCahmS4Kmch3D7otuKq2F6NTM6AVJQSQ2YkN3mqQkt+F9z21U1KHIUFu7ZKgl9fhUVUGiX+67kxyYpIJCcpKSaqBNspABUGJAKiARZ9awaYoFCWdRSkZVEZVBgTlUAC47rg2Ja94xbqD4dTEDM7HuusEEGocpcEEgUIdOXcWB8XiEy++sDIklSirvChNyVF3ZYy1LEsygIbyxdQFSr7161ZtMoA8lXeILpxjilKZIDZ3UTqUvQ8iXNSXrEzaGPSfCpmSpeJlhkqASoG4uQeV0vwF7xHbA2n2E9BPwEsu/wnWhB7pY76RNdEcWibIm4abZnFBYqAoSQxSspVxc8IqU6SUqUk3SSDqHBaNz/G/+Nsw6u6FOWp3rs1BoClstLWcGphUlnCkgWAckkmptZmoLv3zeK90Mx3b4ZIdlo7qrOyQGU2oygPq+oo1jSXez0Hw5ad2qbaEXSaCopHKzGWcdYs1sYcrh5aHLu4AZjyKfQeMr1WqLYj/46/5yz+xSIrrCUk4w/wDto0A0O4tu1+UTPVcWRiTdjLJe1l8OJ1pXfG7/AFb/APLQU4dJvUAW0uCDa4I0a9Y5PmbyCAWuACa0q+j77NRxBEIAKrJehLEXD8HPK9LUirdO+lE7BqlJkzEd7Oouguz90eDqDnRnjnJrEmrhhpj8jUOHGtqkEt70iM6w5X+7sR/hBfcy0lq+EVroR0wxGJxAlTijL2ayClNXGVq236axY+nQJ2diWr3UjwCxXy3aW4XMrWZfLGUYjPNlAM4KBUXYip3kl/Bo+jlJpoDYuPFmNR7vHzMxTMH3SFXuxB8qR9KIJUPiNblg59DryvF7b+S+QsRMHZLURXItqagMwZy7GPnpRBAophxFGpdqBzv1G6PoTHTMsiYbAJUXbck1Y6XMfPUlbsoA0ACmIszFxq4bm+pu5a+L9bX0EJ+wyAQcpQwLBxU0oA4rS7xNYvY8rESlSpyQUrp8OVTD4WP8ySxBEQfQub/u/DNXuXtTMaPWwp4CJDaHTDDYVkTlrQVDMBlWumY/eAOumgZwHjP65X34VDFdUaczomjJUgLBfQMVJLHe+UXL6RYJXQ/LsxWDUtOZVMxHdfNmDOXLZbPfhEns3pVh8UqYiSolaKqBQpLOps3eAfT0vEqqa1XAAqTUNqHBuOPjyW1b1fVYj0n2FOwapYJlrQpsikJyh0pBYpNUqbvUoXvcRY+rnHK7fK79shTpclQVLJUkuXOVnudRreQ62CkScOV1/fF94GRQVuduUVvq8Qo7RlLLWmBVQCHRYilHISw3OwjXuOu7z5a7NsCQDl+di3H6mMV6XTZf7QxCSW72VwCGeWgMRcs3ju0jasQbDx8BW/rb8Iwfp2v/AHjiXb4z+AbncvE4Y49rt0AwYnYHESwruqmqGZnoZcquUm4o9eUN8R1UqIb7U4Yl+z9Gzb38vJz1RB8LMLt+/U40/hy2L3Go+kXmYXa5uS1nDU3vr+NItuVL1ZaqHRLoYMFNmL7YrcZAnLlFSCVMCXDizaRZFqe1ham99d4+UGVJYmpU/AWoL/i34QFa9AfGtWI1Znu44Rm3Wd022hJTMQUTAFIU4UCCabi1tOLjlFAxvVehz2c8pFfiSFW4gg+hixbY6XycLMEuaV52CnSgEMSafFejeHhBtlbdk4zN2ebuM4ISCQoM9Dw4WjU2L5iOw/RT+gnC9qCSSrPlJAObM2V6DkrUmKP0h6NfZVpBWFpWkkFINClu6Q53jX5Rrxa4sAR+cZz1h4v95IANUhZLULEpG7gfKNSrzboHQDENPVLNlAqbR05W3gUUfIDdGk7JT3iR8LUoBrdr+9YzboVLP20EAsJa2/7W5FrjeTaNKwA75Nbb9x1hU79nS1Kc1Hn/APWPQlSS5qfP/wCsejLLO9rSj2poT3XoHsoPQVJrw1rrFX6V3ljdmbkcp3Br20i2bXAM9RcukDUWJqGIOlXNd3CG2lstM7KAWyuBls6stC7l30eOkZQHRtLz08Ao8bXA3i+lri8cxm1pomEJWQEKISKUY8OIBfVtbxO4Po6iUvNmWSHsQBlLg1obbt/OBYjo3LWpSgpQJJUwqBR2dq8PO0XYuoX9uz3/AIqqAJDFqAuAG5Rbti4hUzDhSsxYJzLJzVSshPdADMHIJJPxHhEQvookV7xDGxBLjkl2d7jfZjE/srCdkgIS5yghzSqjmIDb+7yuDvlsTUkUZRmUUgJGVTEhPcNNQAAMzU0Grxme1cd201S2YUA07oDB2uWFTGk4jACbKKAopzJZ0kORU+Ds1KMTuEQk/q8lpsub4pGl+XzD21ic2RYH0JwGWXMmLSTnZIDD4Qampq5pR7GGfTnZeRaZgDZqKowBAZNGuQC+5tHEXTBYRCJaUCwtwZhwLWGrgh7lu7U2UmfLMsnuqIqAKHQ0F9W1Y+Oft5NUPodtEyMQkEsmb3FXv908a0a1fGNSSsgqqWJvW7m+ho9TYXcRUUdW0ph++maVGVgb0PK3h4XPDYMJACmJYObPYE5W7pOrMIdWX0tyqF1jbGWpYxCRmSAELYfAx7rncXIemgua1PZe0puHXnkrKTY7iDoQQx9tG5LkpKCkgKSQQQQCkhqpIdm8KcGisbR6ssKs5kFcp7hBCk76BTkUO/yizr8qyz9Nl9KZydlieFBE5UwookEVWXoQdATcxn20tpzcRMC5yytTNVqDcAGA5RrCuhskYJGGUtbJXnCmAVmrQOGZifIVhnherrCS1B0zJ28qUAhO5wlju3iEsiyyA9U+w1ZTiVPlWDLQCCXAUFKUGDAFQYDfmrSLxtvZf2jDTJVGmJZ6kJdi9bsWLcNINhgAGSAGLMBlalm5eHhDoTqXtpV3feWY2Yvv8Odu3Wbdr5429shcjKZhSFqK8yPvIKVEMeBZwdQXiy9XHSLErxsmUqfMXLObuFZKWRLUQGL/AMojUekXR7D42SEzkOzZVJopH+FTUo1C4cW3w+w+q7D4SeieiZOUUE5QrI3eBS9A9AfR439pY39t9qH046T4n7ViZKZykyhMKciSEghgkigcu1XPnEDsPZU7ETUypDusd5nISk0Ki1kj6C8anj+rDD4jETJ65s4JmKKlIGVLKP8AeINODeMWjZGw5GFl5JUtKQSCohyom4JUXUTWj+ET7Rr7yTwXhtmoQlCEgBMtKUg0NE0Aua0e2u94pPWlsJSpaMQGaV3V0cgZqKYOyXJcl2cUjRQw0YU4emkIny0qGRSQtCqEKDhtXCjUcPSMy+XOXLr562TiZ0uZ2kmYqWpIZRTQ1LMXcH4bKYFqRpey+kM79jzZ/bZ5qQspISkFJdKbAZSwU9bud1JDH9VmDWrNKMyQos4lKGUsp/hUCAxAoCBwiUkdFpScIrDZlFExwSyEFyRolAQD3dUl41bHTrqVhu1dtzp6x283tezHcUa6Bmpaz+sXbqr6OrmL+1TAMiM4l0qqYcqVKBFwAkjc58rPgOrLAyjmKVzAC4MxTp0FkgPyLitotWGYUSAEgAAAMw0YCgDfKF6/xL34yPTCC/h5iotblGH9Nw+0J6QlwHIo5/hIUXuSzH1NI3FXC99K2ipbZ6upGInLnGbNQtd8pSBQBOqXsLPrE5uJx1l8qz0Zx65OysXMlkpWJjIJDkZkygCxfe+6IPH9NMdQieoA70SwxFx8LKZxzu0aJhOg8qVhZuHQpeWeaksSO6EhqAUYFjEJO6o5amBxE3gcqeGl41sa3nzqrYbpPjnSTOK0gpUQyKjPkLMAVOXHd841XESwTR66Wtbjdt1ormG6sJSJiVdtMOVSVMyQ+U5gKDfFnZy9RoaXZ/KJbGerL6UTp/0dzJE4ArMtJBAr3c2YFq2cg7sz6Fqbgk5ZhVKWpJSEspKspZSglrO9eW/dG2KSAzs4368KxW8X0JwiqmXkKm/hqKAdWYUZ/wBTolXnrPFV4bYxCtlLmiaoTELbOT3svaJDE/8AU3pFIxc9cwCatZmKsSanu1qX08KeMaz/ALPSUyDIy/uVOSCou7hRJVcVCbQyw3RfDyiCmWKb1Fdd7EsC3B41Kk6kRPV/spYBxBBGYZQDVw4JVwcgDkk74vez1AknRm9bg6flEdhVOSXtw3n2Kw8wa2WNx8uUSsW6dFB/u+TemWPQonj6RyIKArYOOJJMxCyS/eZQcBhTLS+jRxewMYTUSSD/AHSNP8XqQbaxMqnTH/ir8wL8hBFrXlJExYYj728PG9RDJ2FjW+GQRuIVqRVgpnoK38y/FdHccq6ZVb3Bu71LO45RPysTMI/iK114tuj32tb/ABK01/w/WJqYr6Oj2OBcJlkjeSeFiSNSN3C7vJOw8clQPZygN1izWBFmtuaJmXiF/wA5o+7QgajjB5GIWzlRLA3bRxu+US0Qn7GxxPwoLmtEilbG+at3O6sGxGwsaQAEgt/Mx0bS58RE/KJ/mNvr4aQhWMUH/wAQvxI+sZ1cQ6Nn45v4Us6UDCoL0zX46txqrC4PHJtKl1DE5fiYMH/eAUrVonsPiFLyuaEkN48YOJrEAABwbE6ZW14xNMQKMNi2YyQSHZkgCu8Zi/n9YMEYn+wccvQl679BTiXnZ2JKcmuYkEV01prBSMyczkMWoeR15+ghpiEk/aSAOwL0rUVHi5D8YUU4k/1FdFB3e++3DhwialkuBmUxp8/fhDmXNUCRmLUOmpI3cIaYqww+McfunAo1Q4p92wLBtYdplYk/1HmX0rXdwpcxNrxSgAxu+g0J4cIcS8Qpj3rA6DTwhpiA+yYod4SSDudx5gAuK77tDlMrEXEtQJuPiH/S5DW3M8Sq8ctLAGlKNzhyMQQCef4/SJpiFOEnMyULFXdklzUMoBqM1uUHQZ4DCSsvXRgTdk5rP/eiQ+0KKUF/iv5mDpxa06vYVA3kfgDAQsuRiUuBLWsEu62Ch4iihozDxggOIF5RV5PYVuBpuiUw+1VqUxa7egO/jHJm0VvpUgWgI9M/Ef8AKnSvaJfxp8o8lWIIA7C13XWh4JL2d6eES0rHLJqdWbzjyMcolns9oCIMzEt/w7mxImetU+nGFPiL9gRf74360+rveJZOPUSLWhMvaC8qTSpY+v0gqGmHEEEfZjVwTnD14MfnHEjEgVl7mcvoxBNHq5el4mpW0FktTXTdHNpYhYlFSVFJBLM2nMQEMozgKSCavVdd9O7o9uHkFappZ5K/MNd3I10o8T+GxZUgEt7EcmTGbj6UP0gK8udMyscOvSgI+e/nHvtcxv4E1/APfc7eETOKxykpUQ1OHECOpxym08oogF4qaf6lafEH2X3/AIwFeMnf2KvA/UU5V+lhOMVmajMdOEDmzH0GnqICqrM8pyiWtP8AfdzfNu5jc3lHFKnh3lveo/NXttYsy11Zhc6Q1mzyCwanARdFdVMnKvLUPI7+NvXjDeaqaD/DUaMwA+Z8PKLPNmVNAW4DfDYz3bupqCbbiBFiIRE6Z/YTKW+E7+PusGwmJmII/czC3J7a94vE4kh2yj2YT9oaoAcHjx4xdUwOPV/y07/t/wDKPQ9O1Zm/0j0RH//Z"/>
          <p:cNvSpPr>
            <a:spLocks noChangeAspect="1" noChangeArrowheads="1"/>
          </p:cNvSpPr>
          <p:nvPr/>
        </p:nvSpPr>
        <p:spPr bwMode="auto">
          <a:xfrm>
            <a:off x="478790" y="160340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48220"/>
            <a:ext cx="41148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Today’s Workshop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88720" y="2057400"/>
            <a:ext cx="5151120" cy="3962400"/>
          </a:xfrm>
        </p:spPr>
        <p:txBody>
          <a:bodyPr>
            <a:normAutofit/>
          </a:bodyPr>
          <a:lstStyle/>
          <a:p>
            <a:pPr marL="457200" lvl="1" indent="0">
              <a:buClrTx/>
              <a:buNone/>
            </a:pPr>
            <a:endParaRPr lang="en-US" dirty="0">
              <a:latin typeface="Calibri" pitchFamily="34" charset="0"/>
            </a:endParaRPr>
          </a:p>
          <a:p>
            <a:endParaRPr lang="en-US" sz="400" dirty="0" smtClean="0"/>
          </a:p>
          <a:p>
            <a:endParaRPr lang="en-US" sz="400" dirty="0"/>
          </a:p>
        </p:txBody>
      </p:sp>
      <p:sp>
        <p:nvSpPr>
          <p:cNvPr id="5" name="AutoShape 2" descr="data:image/jpeg;base64,/9j/4AAQSkZJRgABAQAAAQABAAD/2wCEAAkGBxQSEhUUEhQWFRQXGBgXGBUYGRgYFxUUFxgYFxgcGBwfHSggHRslHRUVITEhJTUrLi4uFx8zODMsNygtLiwBCgoKDg0OGxAQGzQkICQsLCwsLCw4NiwsLCwsLDQsLCwsLCwyLCwsLCwsLCwsLCwsLCwsLCwsLCwsLCwsLCwsLP/AABEIAE4AwgMBEQACEQEDEQH/xAAcAAABBAMBAAAAAAAAAAAAAAAAAQQGBwMFCAL/xABJEAABAgQCBQYJCQUIAwAAAAABAhEAAwQhEjEFBgdBURMVIlNhkRQXMnFzgZKhsjM0QnKTsdHS8BYjYrPhJENSY4KiwdNUw/H/xAAbAQABBQEBAAAAAAAAAAAAAAAAAQIDBAUHBv/EADoRAAIBAwAHBAgEBgMBAAAAAAABAgMEEQUSExQhMVEGQXGxIjIzUnKRofAVFmGBIzRCwdHhQ4LxU//aAAwDAQACEQMRAD8AfakaHkzAhS0FS8SSQlnwgKUkKvYEpJ7QQ8ZtCEHHke20veVYylGMsJErmak0is6Wa9747l8yTjcnt7TFhUKb7jGWlrpf8q+/2D9iqdmEicMslpGQa7G/GDd4dA/FrjOdohr4v5DgmXPLNYmWQQLXu/63w3dYk347cJY1l9QOz+RfoVDF3Dy95c+8epy0JusRVp2vnOY/U8StndOPKRUK4OZQY5E2bgP+IFax/UdPT9xLvj9RxN1CplKxGTPJt9MbvW3/AMhztodGQw03dRWFNCzNQ6VQAMicwvZaRmzuxv5Ig3aHQFpu6TyqiMUvZ9SgAGTUEb3WkP52I7O6DdqfQe9O3T/rR6Xs/pC37ieGf+8zf/V5oTdqfQatOXa/5F8v9DiVqVSpSpPg0w4rF1JfMkMcViHzHAQ9UKa7iGWl7qTztEKvUmkIA8EmBuC2e736V8+6EdvD3RVpa7/+p7RqdSBWIUiwb/TtcNli/Rg3en7oktLXbWHW+/kYZeo1ID81mta3KWtubHlBu9P3Rz0xd49qvv8AY9p1KpACBSzLuPL4v/F2+4cINhT90R6Xu3x2v38hnVbPqVQ6MqfLzyUgu4YeUTln97w12kH3Filp26jzkmFLs/kIzRULvkpUtt/ucu0IrWHRhPTtw+U4r5nsagUrEchPuQfLD9oz4W/Tw7dqfujHpu67qiHNPqVSIL+CLV2KUCN5yKu2HK3p+6Q1NMXcl7bHh/4O06r0f/gD/b+aF2MPdInpK6a9uH7L0jv4CHd36OftdsCow90PxG6axtvM8TtVaRVzRXZrYRkGH0uEDowf9IsNJXUeVbzMR1NpGbwNbX+kL5/xdtvVDd3h0Jfxa757Y1WkdTKUS5q5ckjk+itKlm3RQp05hwFO/n4uGToU8cixQ0xdOpGEp5yyqGjKOgouTZ2QaOlNn5SYPj7c/wBNGzb+on1OcaazvdVfoToRZMEIQDwqYBmW3QPC5hjPIULHGDgLqsXFAJhgVQC4YmODiJxPUABBkDxMmhIJVYC5JsABA3gIrW5ChYgyK0z1CiA0ACKLQj4AugYhBrIXAmKDKxkQMYgTQNMV4UG8cBQIABoACAAgYmDRz0gy60KAIxKcM7jweVDJN4Zbpt7Wm1+nmc+CMHB1lPgXTs+bwOlYv01v2FluM7t+mjXt/ZxOcaZzvdXP3yJsItGGLABFtf8ARpnUyyFqRyaVrsWBwjEx7CARbj6jDcR1ocDT0VdKhXWVnJSCa2Z1kz21fjGNry6nSN2o89VCeHTOtX7avxhdeXUTYUF/Sg8Omdav21fjBry6i7vQ56qHeiKyYZ8n94sjlZf01G2MdsPpzllcStdUKWwm1Fcn5HR0bZy0RRgAqfa9poqmIpU+SkCYvtUScI9QD+uM68rf0o9j2bscRdxPwRCtEaWXInSpmNZShaVFOIsUguQztcPFSlWlGSbPQ3dlTrUZxSWWnxOhqOoExKVpyUAR5iHjbi9ZZOX1IOE3F9w4hRpE9pFEubSLwkgIBmEpJfoDEAw3Fjv74r3KeozW0NWhTuY6658PmUtIqJilJTyswAkDy1WctxjJUpN4ydCqUaMKblqrk2XHrdoRtGFCZqwaeXjC36S+TSXxNxDxq1abVM5/o+8W/KTivTfFdMsp2RUTFKSnlZgxEB8arOW4xlwnLWSye/q0aUabkorgmdE6NpOSlIluVYEhOJVyWDOe2NuMcI5ZVqOpNya5sdw4jCAAgAQwMDVyQ/hX1/8A0SoaydPEoffec6zksogFg5sbEX3jceyMJridUhPMUy3tnCVeDU5J6ONbCxv08iDa1iCO676luns4nhtNtbzV8P8ABYAi2edFgA1esw/slR6Gb8CobP1WWLV/xoeK8znRO6MFczrFVZpvwOkBomR1Mv2E/hG7qrC4HJN5qtv0mHNMjqZXsJ/CHakc8g3io+cn8zQ6f1KlVE2TMQrkTKUFMlCcKwFBVxZjbP3RDOgpPKL9ppWrQpypv0s9SWROZfMYad0iKenmTlN0EqUAS2JQBYP2loZOShHLJ7ag69WNOPeznqrqFz5qlquuYpzvcksP+PwjEb1p5OpUoRt6KguSQ71h0Kukm8mvelKgSGcHOz7iCO1odVpuD4lewvY3lNzjwaeCwdkWm8SF0qy6kHHLc/3ZYFI7AR/u3ResquY6rPL9pbLUqKtBYT4Px/2WPF88ty4mo1w+Y1XoJ38tURVvUZb0fxuafxLzOf6L5RH1k/eIxI+uvE6lXX8CXwvyL/1xH9gqvQTfgVG1W9mzlth/NU/iXmUDQfKy/rp+IRiw9deJ1C5X8CfwvyOl2jeZyTAohQCAAgASB8gNVKNqv65/kSoRrmT4WtD77znXFHn2dbiopFybP5yvB6aWoGxJBwlIYhVnPYRwe5D7ta3b1Io53piK3irJMnYi2YIsAGs1m+aVHoZvwKhs/VZPa+2h4rzOc07owM4Z1uazHBM/GZXf5PsH80XN7nlHnV2ZtM82HjMrv8n2D+aEd7UD8sWffkkGy3TVRUT5/LTVLAQCAcgSrcIntKspyeTK7Q2VC2pU9lHGW+JZRi+jyb5FXbW9ODo0qCXBC5nBm6KT3vGfeVOGqev7M2PpOvJcOS8SO7PdAmqqMSkgypbFTsznINxZz2WiC1p60svuNfTt+rei6afpS8iZbV6DlJKClyuUCs2zQB0ukcyACcIvvi1dw1o8DzvZ24dKvh8nw/fuK11d0qqlqJc5JyIChm8stiHd7wIoUZ6kkz2WkbSN1QlBrw8ToSiqUTUJXLUFIUHCgXBEbUJZWTldSlKm3CSw0a/XD5jV+gm/y1Q2t6jLWj/5qn8S8zn+i+UR9ZP3iMSPrrxOpV/YS+F+R0Brl8wqvQTfgVG1V9mzlth/NU/iXmUBQ/Ky/rp+IRiw9deJ1G49hPwfkdLxvM5GEKILAKEACGARkbq9JiUqoS2JSplkgjExlSUuBwBIc7h3RHOfcXqVBzcZd3+yhZjEkvmSe/1xiNHUIvCSLa2YTyqnlgl8E9SQWyGAqAfeOke+NO1lmP7nh9P0lC4ljvjn6liCLa5HmhYUDWazfNKj0M34FQ2fqsntfbQ8V5nOad0YCSbwzrVRtQbXQuDxU0nW1HtS/wDrjUVlTznJ4L8z3fSPyf8AkPFVSdbUe1L/AOuF3KGeAfmi86R+T/yP9TtTDQTpqxNxoWkJAIZQAL3ORh1C32cslXSel1fUoQccNd/cSetqky0KWsgJSCSSWAAizKSissyKVOVWajHnk510tpJdTNVOmNiWXtkBuHqjDqTc5tnVLK3jb0FTjyMlJU1MoESjNQklyE4gCWAfuAhYyqR4RyR1oWdR61XVb8UZJ1dVLSUrXOUCGIOIuDmPNCudXk8jadGxi8x1Vj9Ua5aCmxBBzYhi0QtNcy/GpCa9F5LZ2R6axyVUyvKlF053lqOXqLjzNGpZ1dZap4XtLZbOsq0eUvMlWt/zCq9BN/lqizW9RmJo/wDmafxLzOf6L5RH1k/eIxI+uvE6lX9hL4X5HQGuXzCq9BN+BUbVX2bOW2H81T+JeZQFB8rL+un4hGLD114nUbj2E/B+R0u8bzORiQomRtM0hLTMTLVMQJinwoKgFKYElg7mwPcYa2k8EkaVSUXPHBDp4cMEMAEU0jTjlJ8wzMDLIPBQ5CWekWLJ7bXAvuiGeMs0qNR+jFLP/rKTVUF7Ym3ZZezGPrHSVT4Fn7Km8HDFz4QX7P3VvdGhZ+r+547tG27j/p/cskRePKiwAaXW2qSikqMSgHlTBctcpIA7yBEdWajHiW7GnOpcQUV3rzOe07ow+/gdWqeo1+h0xImhQCkkEEOCLgg7x2RvReYo4/KLi2mjK0OG4QNAKVntZ0+MCaaWoEkkzMKrow4WSoC4fFv4RQvKvDVR6vs1YN1HWmuXLoyG6kaE8LqkJV5CemvK6QR0c3vlaKttHWkeh01eq1tm1zfBF9oDBhkI2cI5m23x6npoMA2V5tf0agyJc/JaFYPOleY933xTvI+jnoem7NXEo3DpdzXkV1qvpY0tVKmjyQoBY4y1WV+Pqihbz1J5PV6UtFc20od/NeJdGtNfLVo6oWFoKFSZgSoKBSoqQQkAuxJJAHnEalWS2bwc8saVRXkItcVJeZQ9IWWh7MpP3iMaL9JHT6yboS+F+RfeuVSnm+pOJLKkTAC4YlSSA3FyQ3njaqtbNnMNHwlvcFjlJeZQUqYUkKGYIIfiLxiJ4eTqUoqcHF96Jb4yq7jK+z/rFvfahg/lmz6v5h4yq7jK9j+sG/VA/LNn1fzMWrukptXpOSuYylkrYXb5JeV+zzQlGpKdVNiaRs6Npo+cYfp5l3ycgDGsjn8uZkMKIkiD62IUlNRMGG03CArIFcmUAbXIuXHmLWirWeIto2dGuLrQi+mfk2U9PCcSnSxcvuu/1oysnv4p4WGWpsvWDTpZn8IViYNfkyznfZr24bo0rT1f3PG9oIyVw8+7/csURdPMiwAaPWDQCKoFMwEpLEjEoMU+Szec93aXjnBTWGW7W8nbS14mmk7NqEJGKWoqa5EyYA+9ullEStYLuL8tP3jeVLyJTo6iRJlplSwyEDCkEkkDzm5ixFYWDIrVZ1Zucu8diFI0LAKQ/S2oNLPmqmqCgtZxK6SmKuLYhY2ybI5G4rzt4yeWa9tpq5oUtnB8h3ofUqkppgmyUKC0ggErWqxzsS0OhQjB5RDc6WubiDjUeUSIRMzOwsiwCczV6d0FJrEJRPSVJScQAUpN8s0kcYZUhGXCRatrurbS16TwzS+Leg6pX2sz80Q7rS6Gg9P3vv8A0Q8/YykFOafk1ckV8o2Nb42Ad8T5JFok2MNXVRW/FLjbbdy9LGOQzGzfR/VK+1mfmhm60+hY/H733/obSr1Zp5shFOtBMqW2BOJQIwhhcFzD3Sg1gp0r6vTqutF+kzWeLeg6pX2sz80R7pT6F16fvff+iDxbUHVK+1mfmg3WHQT8fvff+iDxbUHVK+1mfmg3WHQPx+99/wCiHWitR6OmmpnSpahMQ+ElayzpKTYqbJRh0LeEXlENxpe6uKbp1JZTJJExmBCipEJ10kqNLVkBwmchSkvhxJ5KSMyWDOFf6cjlFeuv4cjZ0VJK6p+H+Sl1CMY6So8C0NmE8IpsSiAkVBJJcAPLa5yzbvjSs+Ef3PFdoYOVzhLjqf3LBGlJPWJ74vHllRqPhgBpWScpiO+DIOlNcGhRpWT1ie+EbQbKXQOdZPWJ74NZBsp9A51k9Ynvg1kGyl0DnWT1ie+FTQbGfQOdJPWI74XImylnkJzrJ6xPfDdZBspijSsnrE98KnkNlIOdZPWJ74MhspdA51k9YnvgyGzl0DnWT1ie+F4BspdA51k9YnvhA2cugc6yesT3wZDZS6BzrJ6xPfBkNlLoHOsnrE98GQ2Uugc6yesT3wjaXMNlPoHO0nrE98JrIXZT6BzpJ6xPfDsibKXQOdZPWJ74MhspdA51k9YnvhNZBspdBDpST1ie+DWQbKZoNLFEyTUhZ/drm+WAVZSJbFIGbKSHzDAvviOoosv22tGtBw5pf3KUnJSFEOosSHIYljmQTGQ4rJ0aNWbiuButA6y+DIKOTKg6iGmLR5QSPonPojpRJRrqCxgoaQ0RvdRT1scMcjd1O0crSEckShi7r6TlrOzkC97HK4iZ3i6GbDsxq8dfiJo3aQuWpRVKOEsQkLslgQWcZNht2WaEV2s8h1bs1rpYn9B5K2pTjfkEAC7YibBnu38Q7u2z9+fciu+zEU0nMaVO0+epQIlIDZDEouHu9s2DA7nObw13zzyJ49l6aWHMcytqU5iTIQwA+mok7s2/Tvuu7fn0Ipdl4Zxr/QbaS2hTlLQFoAAAUUoUwJ85S/AjIg3fKGyu3niiWh2dpuLxL5j+m2pFMsYpJUoJDEqzU5Fy2Vs4crxLmitPsw3LhMxVu01awrAgota4sWJT6nDnuygd7+g+HZpR4Slkdo2pFMtJVIckX6QzJUBu/hMO3xY4oh/LLlUaUxtUbVFEDDJKWUH6Q8m/FJvb+sNd4uhIuy7Tw5ozTNpZSCBLPSTZTjEklLu1wSLHh2NCyuku4ip9ndfjrd5q1bQpgLgLCSUEpxuxBCzhOd7gguC+5oa7vDzgtrs5CXo6xtaDaq5aZIzyKVcHfMeaHRvF0K9fsxKKzGZnmbWZTsKdebeUnjeHO9j0Io9lqzWdovqepO1aWopHg67lj0k+6BXsegS7L1YpvXX1A7VJbgCQvfmoZBwfuPug3yPQRdmauMua+o1qdq7AYKdzd8SmG7gDuMI71LkiaHZeUudQJe1NbBS5AAIdkqc5qTvA3gQb7w5DX2aWtqqZ7p9q4KgDTkC7soHduhFep9wlTsxKEcqZjnbWMsNP53X5n3dpg35LkiRdlpZw6iMCtqc1S2RJQEtZySSS2fAZwm/N8kSrsvCK9OfyGqNp9Xd0SSQP8Kg5xJH+LgT7obvs+hM+zNtwxJ/a8BnpDaJUzgApMrDfo4Td0lJvid2KsuMRu8myxR7NW1N6ybz9/oRBVy5uTcniYq5PQKmks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2249" y="-350838"/>
            <a:ext cx="240220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data:image/jpeg;base64,/9j/4AAQSkZJRgABAQAAAQABAAD/2wCEAAkGBxQSEhUUEhQWFRQXGBgXGBUYGRgYFxUUFxgYFxgcGBwfHSggHRslHRUVITEhJTUrLi4uFx8zODMsNygtLiwBCgoKDg0OGxAQGzQkICQsLCwsLCw4NiwsLCwsLDQsLCwsLCwyLCwsLCwsLCwsLCwsLCwsLCwsLCwsLCwsLCwsLP/AABEIAE4AwgMBEQACEQEDEQH/xAAcAAABBAMBAAAAAAAAAAAAAAAAAQQGBwMFCAL/xABJEAABAgQCBQYJCQUIAwAAAAABAhEAAwQhEjEFBgdBURMVIlNhkRQXMnFzgZKhsjM0QnKTsdHS8BYjYrPhJENSY4KiwdNUw/H/xAAbAQABBQEBAAAAAAAAAAAAAAAAAQIDBAUHBv/EADoRAAIBAwAHBAgEBgMBAAAAAAABAgMEEQUSExQhMVEGQXGxIjIzUnKRofAVFmGBIzRCwdHhQ4LxU//aAAwDAQACEQMRAD8AfakaHkzAhS0FS8SSQlnwgKUkKvYEpJ7QQ8ZtCEHHke20veVYylGMsJErmak0is6Wa9747l8yTjcnt7TFhUKb7jGWlrpf8q+/2D9iqdmEicMslpGQa7G/GDd4dA/FrjOdohr4v5DgmXPLNYmWQQLXu/63w3dYk347cJY1l9QOz+RfoVDF3Dy95c+8epy0JusRVp2vnOY/U8StndOPKRUK4OZQY5E2bgP+IFax/UdPT9xLvj9RxN1CplKxGTPJt9MbvW3/AMhztodGQw03dRWFNCzNQ6VQAMicwvZaRmzuxv5Ig3aHQFpu6TyqiMUvZ9SgAGTUEb3WkP52I7O6DdqfQe9O3T/rR6Xs/pC37ieGf+8zf/V5oTdqfQatOXa/5F8v9DiVqVSpSpPg0w4rF1JfMkMcViHzHAQ9UKa7iGWl7qTztEKvUmkIA8EmBuC2e736V8+6EdvD3RVpa7/+p7RqdSBWIUiwb/TtcNli/Rg3en7oktLXbWHW+/kYZeo1ID81mta3KWtubHlBu9P3Rz0xd49qvv8AY9p1KpACBSzLuPL4v/F2+4cINhT90R6Xu3x2v38hnVbPqVQ6MqfLzyUgu4YeUTln97w12kH3Filp26jzkmFLs/kIzRULvkpUtt/ucu0IrWHRhPTtw+U4r5nsagUrEchPuQfLD9oz4W/Tw7dqfujHpu67qiHNPqVSIL+CLV2KUCN5yKu2HK3p+6Q1NMXcl7bHh/4O06r0f/gD/b+aF2MPdInpK6a9uH7L0jv4CHd36OftdsCow90PxG6axtvM8TtVaRVzRXZrYRkGH0uEDowf9IsNJXUeVbzMR1NpGbwNbX+kL5/xdtvVDd3h0Jfxa757Y1WkdTKUS5q5ckjk+itKlm3RQp05hwFO/n4uGToU8cixQ0xdOpGEp5yyqGjKOgouTZ2QaOlNn5SYPj7c/wBNGzb+on1OcaazvdVfoToRZMEIQDwqYBmW3QPC5hjPIULHGDgLqsXFAJhgVQC4YmODiJxPUABBkDxMmhIJVYC5JsABA3gIrW5ChYgyK0z1CiA0ACKLQj4AugYhBrIXAmKDKxkQMYgTQNMV4UG8cBQIABoACAAgYmDRz0gy60KAIxKcM7jweVDJN4Zbpt7Wm1+nmc+CMHB1lPgXTs+bwOlYv01v2FluM7t+mjXt/ZxOcaZzvdXP3yJsItGGLABFtf8ARpnUyyFqRyaVrsWBwjEx7CARbj6jDcR1ocDT0VdKhXWVnJSCa2Z1kz21fjGNry6nSN2o89VCeHTOtX7avxhdeXUTYUF/Sg8Omdav21fjBry6i7vQ56qHeiKyYZ8n94sjlZf01G2MdsPpzllcStdUKWwm1Fcn5HR0bZy0RRgAqfa9poqmIpU+SkCYvtUScI9QD+uM68rf0o9j2bscRdxPwRCtEaWXInSpmNZShaVFOIsUguQztcPFSlWlGSbPQ3dlTrUZxSWWnxOhqOoExKVpyUAR5iHjbi9ZZOX1IOE3F9w4hRpE9pFEubSLwkgIBmEpJfoDEAw3Fjv74r3KeozW0NWhTuY6658PmUtIqJilJTyswAkDy1WctxjJUpN4ydCqUaMKblqrk2XHrdoRtGFCZqwaeXjC36S+TSXxNxDxq1abVM5/o+8W/KTivTfFdMsp2RUTFKSnlZgxEB8arOW4xlwnLWSye/q0aUabkorgmdE6NpOSlIluVYEhOJVyWDOe2NuMcI5ZVqOpNya5sdw4jCAAgAQwMDVyQ/hX1/8A0SoaydPEoffec6zksogFg5sbEX3jceyMJridUhPMUy3tnCVeDU5J6ONbCxv08iDa1iCO676luns4nhtNtbzV8P8ABYAi2edFgA1esw/slR6Gb8CobP1WWLV/xoeK8znRO6MFczrFVZpvwOkBomR1Mv2E/hG7qrC4HJN5qtv0mHNMjqZXsJ/CHakc8g3io+cn8zQ6f1KlVE2TMQrkTKUFMlCcKwFBVxZjbP3RDOgpPKL9ppWrQpypv0s9SWROZfMYad0iKenmTlN0EqUAS2JQBYP2loZOShHLJ7ag69WNOPeznqrqFz5qlquuYpzvcksP+PwjEb1p5OpUoRt6KguSQ71h0Kukm8mvelKgSGcHOz7iCO1odVpuD4lewvY3lNzjwaeCwdkWm8SF0qy6kHHLc/3ZYFI7AR/u3ResquY6rPL9pbLUqKtBYT4Px/2WPF88ty4mo1w+Y1XoJ38tURVvUZb0fxuafxLzOf6L5RH1k/eIxI+uvE6lXX8CXwvyL/1xH9gqvQTfgVG1W9mzlth/NU/iXmUDQfKy/rp+IRiw9deJ1C5X8CfwvyOl2jeZyTAohQCAAgASB8gNVKNqv65/kSoRrmT4WtD77znXFHn2dbiopFybP5yvB6aWoGxJBwlIYhVnPYRwe5D7ta3b1Io53piK3irJMnYi2YIsAGs1m+aVHoZvwKhs/VZPa+2h4rzOc07owM4Z1uazHBM/GZXf5PsH80XN7nlHnV2ZtM82HjMrv8n2D+aEd7UD8sWffkkGy3TVRUT5/LTVLAQCAcgSrcIntKspyeTK7Q2VC2pU9lHGW+JZRi+jyb5FXbW9ODo0qCXBC5nBm6KT3vGfeVOGqev7M2PpOvJcOS8SO7PdAmqqMSkgypbFTsznINxZz2WiC1p60svuNfTt+rei6afpS8iZbV6DlJKClyuUCs2zQB0ukcyACcIvvi1dw1o8DzvZ24dKvh8nw/fuK11d0qqlqJc5JyIChm8stiHd7wIoUZ6kkz2WkbSN1QlBrw8ToSiqUTUJXLUFIUHCgXBEbUJZWTldSlKm3CSw0a/XD5jV+gm/y1Q2t6jLWj/5qn8S8zn+i+UR9ZP3iMSPrrxOpV/YS+F+R0Brl8wqvQTfgVG1V9mzlth/NU/iXmUBQ/Ky/rp+IRiw9deJ1G49hPwfkdLxvM5GEKILAKEACGARkbq9JiUqoS2JSplkgjExlSUuBwBIc7h3RHOfcXqVBzcZd3+yhZjEkvmSe/1xiNHUIvCSLa2YTyqnlgl8E9SQWyGAqAfeOke+NO1lmP7nh9P0lC4ljvjn6liCLa5HmhYUDWazfNKj0M34FQ2fqsntfbQ8V5nOad0YCSbwzrVRtQbXQuDxU0nW1HtS/wDrjUVlTznJ4L8z3fSPyf8AkPFVSdbUe1L/AOuF3KGeAfmi86R+T/yP9TtTDQTpqxNxoWkJAIZQAL3ORh1C32cslXSel1fUoQccNd/cSetqky0KWsgJSCSSWAAizKSissyKVOVWajHnk510tpJdTNVOmNiWXtkBuHqjDqTc5tnVLK3jb0FTjyMlJU1MoESjNQklyE4gCWAfuAhYyqR4RyR1oWdR61XVb8UZJ1dVLSUrXOUCGIOIuDmPNCudXk8jadGxi8x1Vj9Ua5aCmxBBzYhi0QtNcy/GpCa9F5LZ2R6axyVUyvKlF053lqOXqLjzNGpZ1dZap4XtLZbOsq0eUvMlWt/zCq9BN/lqizW9RmJo/wDmafxLzOf6L5RH1k/eIxI+uvE6lX9hL4X5HQGuXzCq9BN+BUbVX2bOW2H81T+JeZQFB8rL+un4hGLD114nUbj2E/B+R0u8bzORiQomRtM0hLTMTLVMQJinwoKgFKYElg7mwPcYa2k8EkaVSUXPHBDp4cMEMAEU0jTjlJ8wzMDLIPBQ5CWekWLJ7bXAvuiGeMs0qNR+jFLP/rKTVUF7Ym3ZZezGPrHSVT4Fn7Km8HDFz4QX7P3VvdGhZ+r+547tG27j/p/cskRePKiwAaXW2qSikqMSgHlTBctcpIA7yBEdWajHiW7GnOpcQUV3rzOe07ow+/gdWqeo1+h0xImhQCkkEEOCLgg7x2RvReYo4/KLi2mjK0OG4QNAKVntZ0+MCaaWoEkkzMKrow4WSoC4fFv4RQvKvDVR6vs1YN1HWmuXLoyG6kaE8LqkJV5CemvK6QR0c3vlaKttHWkeh01eq1tm1zfBF9oDBhkI2cI5m23x6npoMA2V5tf0agyJc/JaFYPOleY933xTvI+jnoem7NXEo3DpdzXkV1qvpY0tVKmjyQoBY4y1WV+Pqihbz1J5PV6UtFc20od/NeJdGtNfLVo6oWFoKFSZgSoKBSoqQQkAuxJJAHnEalWS2bwc8saVRXkItcVJeZQ9IWWh7MpP3iMaL9JHT6yboS+F+RfeuVSnm+pOJLKkTAC4YlSSA3FyQ3njaqtbNnMNHwlvcFjlJeZQUqYUkKGYIIfiLxiJ4eTqUoqcHF96Jb4yq7jK+z/rFvfahg/lmz6v5h4yq7jK9j+sG/VA/LNn1fzMWrukptXpOSuYylkrYXb5JeV+zzQlGpKdVNiaRs6Npo+cYfp5l3ycgDGsjn8uZkMKIkiD62IUlNRMGG03CArIFcmUAbXIuXHmLWirWeIto2dGuLrQi+mfk2U9PCcSnSxcvuu/1oysnv4p4WGWpsvWDTpZn8IViYNfkyznfZr24bo0rT1f3PG9oIyVw8+7/csURdPMiwAaPWDQCKoFMwEpLEjEoMU+Szec93aXjnBTWGW7W8nbS14mmk7NqEJGKWoqa5EyYA+9ullEStYLuL8tP3jeVLyJTo6iRJlplSwyEDCkEkkDzm5ixFYWDIrVZ1Zucu8diFI0LAKQ/S2oNLPmqmqCgtZxK6SmKuLYhY2ybI5G4rzt4yeWa9tpq5oUtnB8h3ofUqkppgmyUKC0ggErWqxzsS0OhQjB5RDc6WubiDjUeUSIRMzOwsiwCczV6d0FJrEJRPSVJScQAUpN8s0kcYZUhGXCRatrurbS16TwzS+Leg6pX2sz80Q7rS6Gg9P3vv8A0Q8/YykFOafk1ckV8o2Nb42Ad8T5JFok2MNXVRW/FLjbbdy9LGOQzGzfR/VK+1mfmhm60+hY/H733/obSr1Zp5shFOtBMqW2BOJQIwhhcFzD3Sg1gp0r6vTqutF+kzWeLeg6pX2sz80R7pT6F16fvff+iDxbUHVK+1mfmg3WHQT8fvff+iDxbUHVK+1mfmg3WHQPx+99/wCiHWitR6OmmpnSpahMQ+ElayzpKTYqbJRh0LeEXlENxpe6uKbp1JZTJJExmBCipEJ10kqNLVkBwmchSkvhxJ5KSMyWDOFf6cjlFeuv4cjZ0VJK6p+H+Sl1CMY6So8C0NmE8IpsSiAkVBJJcAPLa5yzbvjSs+Ef3PFdoYOVzhLjqf3LBGlJPWJ74vHllRqPhgBpWScpiO+DIOlNcGhRpWT1ie+EbQbKXQOdZPWJ74NZBsp9A51k9Ynvg1kGyl0DnWT1ie+FTQbGfQOdJPWI74XImylnkJzrJ6xPfDdZBspijSsnrE98KnkNlIOdZPWJ74MhspdA51k9YnvgyGzl0DnWT1ie+F4BspdA51k9YnvhA2cugc6yesT3wZDZS6BzrJ6xPfBkNlLoHOsnrE98GQ2Uugc6yesT3wjaXMNlPoHO0nrE98JrIXZT6BzpJ6xPfDsibKXQOdZPWJ74MhspdA51k9YnvhNZBspdBDpST1ie+DWQbKZoNLFEyTUhZ/drm+WAVZSJbFIGbKSHzDAvviOoosv22tGtBw5pf3KUnJSFEOosSHIYljmQTGQ4rJ0aNWbiuButA6y+DIKOTKg6iGmLR5QSPonPojpRJRrqCxgoaQ0RvdRT1scMcjd1O0crSEckShi7r6TlrOzkC97HK4iZ3i6GbDsxq8dfiJo3aQuWpRVKOEsQkLslgQWcZNht2WaEV2s8h1bs1rpYn9B5K2pTjfkEAC7YibBnu38Q7u2z9+fciu+zEU0nMaVO0+epQIlIDZDEouHu9s2DA7nObw13zzyJ49l6aWHMcytqU5iTIQwA+mok7s2/Tvuu7fn0Ipdl4Zxr/QbaS2hTlLQFoAAAUUoUwJ85S/AjIg3fKGyu3niiWh2dpuLxL5j+m2pFMsYpJUoJDEqzU5Fy2Vs4crxLmitPsw3LhMxVu01awrAgota4sWJT6nDnuygd7+g+HZpR4Slkdo2pFMtJVIckX6QzJUBu/hMO3xY4oh/LLlUaUxtUbVFEDDJKWUH6Q8m/FJvb+sNd4uhIuy7Tw5ozTNpZSCBLPSTZTjEklLu1wSLHh2NCyuku4ip9ndfjrd5q1bQpgLgLCSUEpxuxBCzhOd7gguC+5oa7vDzgtrs5CXo6xtaDaq5aZIzyKVcHfMeaHRvF0K9fsxKKzGZnmbWZTsKdebeUnjeHO9j0Io9lqzWdovqepO1aWopHg67lj0k+6BXsegS7L1YpvXX1A7VJbgCQvfmoZBwfuPug3yPQRdmauMua+o1qdq7AYKdzd8SmG7gDuMI71LkiaHZeUudQJe1NbBS5AAIdkqc5qTvA3gQb7w5DX2aWtqqZ7p9q4KgDTkC7soHduhFep9wlTsxKEcqZjnbWMsNP53X5n3dpg35LkiRdlpZw6iMCtqc1S2RJQEtZySSS2fAZwm/N8kSrsvCK9OfyGqNp9Xd0SSQP8Kg5xJH+LgT7obvs+hM+zNtwxJ/a8BnpDaJUzgApMrDfo4Td0lJvid2KsuMRu8myxR7NW1N6ybz9/oRBVy5uTcniYq5PQKmksH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249" y="-441325"/>
            <a:ext cx="3008948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" y="1676400"/>
            <a:ext cx="7620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Introduction</a:t>
            </a:r>
          </a:p>
          <a:p>
            <a:pPr>
              <a:buFont typeface="Wingdings" pitchFamily="2" charset="2"/>
              <a:buChar char="ü"/>
            </a:pPr>
            <a:endParaRPr lang="en-US" sz="12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Top 10 reason’s why most real estate agents fail</a:t>
            </a:r>
          </a:p>
          <a:p>
            <a:pPr>
              <a:buFont typeface="Wingdings" pitchFamily="2" charset="2"/>
              <a:buChar char="ü"/>
            </a:pPr>
            <a:endParaRPr lang="en-US" sz="12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6 basic skills for real estate success</a:t>
            </a:r>
          </a:p>
          <a:p>
            <a:pPr>
              <a:buFont typeface="Wingdings" pitchFamily="2" charset="2"/>
              <a:buChar char="ü"/>
            </a:pPr>
            <a:endParaRPr lang="en-US" sz="12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How to get to the next level</a:t>
            </a:r>
          </a:p>
          <a:p>
            <a:pPr>
              <a:buFont typeface="Wingdings" pitchFamily="2" charset="2"/>
              <a:buChar char="ü"/>
            </a:pPr>
            <a:endParaRPr lang="en-US" sz="120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What we do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1200" dirty="0">
              <a:latin typeface="Calibri" pitchFamily="34" charset="0"/>
            </a:endParaRP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330000"/>
            <a:ext cx="2994660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#8 Fear of ????</a:t>
            </a:r>
            <a:endParaRPr lang="en-US" sz="4800" dirty="0"/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4" descr="data:image/jpeg;base64,/9j/4AAQSkZJRgABAQAAAQABAAD/2wCEAAkGBxQTEhQUExQVFhUXGBsXFxgXGRoeHBwZHBcaGhofGhwcHiggHRolGxgVITEhJSkrLi4uGB8zODMsNygtLiwBCgoKDg0OFA8QFCwcFBwrLCwsLCwsLCwsLCwsLCwsNywsLDcsLDcsNzcsLDcrKywsLDcrKzcrLCw3LCssLCssK//AABEIAKMBNQMBIgACEQEDEQH/xAAcAAACAgMBAQAAAAAAAAAAAAADBAUHAAIGAQj/xABJEAABAgQCBwQGBggEBgMBAAABAhEAAyExBEEFBhJRYXGBEyKRoQcyscHR8BQjM0Jy4SQ0UmKCkrLxFUNTVERjg5PS4iVzohb/xAAXAQEBAQEAAAAAAAAAAAAAAAAAAQID/8QAHxEBAQEAAgMAAwEAAAAAAAAAAAERAiESMUEDQlEy/9oADAMBAAIRAxEAPwCLRISzErPX3wSXo2VT7T+cxuhDwwgVjFagKNGy3vNb8ZhiXoqWfvTaj/UMGTLBv4QyhIanSMWrhdGhpLuFThyWYMnQku+3P/7hhqSg0+ffDIlcjzhphJOhZWc2f/3DBZWh5Vu2njP7SHpSYKJYGQ4fCIYR/wADlhmm4iu5ecbp0KjOdicvvn4RKdj3U0+9uggSxDMGaGmI+VoeW/2uJoWqq/KkEOipY+/iP5odlh7fdpd3+MeTlV4iIYXGjpeU6f1UY3OjJbfbzznevsgomVIs1Y4XWzXWbhMQZUtEtSQkHaUVO5cZcoZp467iVouWQCJ8+ubsfBoInRSf9xO5E/lETqXrD9Mw4mEBK0kpWkZF6EHcUtE67ZXOXLOJ36XM6eDC7sQu37p9ojxWFP8AuVtyTXyiq1+lecFEdhLoogHaVkpqhmi2ZQcAtQgGLlh42F/o5yxS/wCVPwjz6Mr/AHK/5U/COW1v17k4RZlJQZs37wBZKXFHPwhbU7XleMVP25SECXL7RISpRJZ+Ai4uV1xwyxfFLH8KfhGpwqv92qv7qf8AxisMJ6VZm0O1kJ2Dfsydoce84MWLofSEvFS0zZKgoEXIYg7iN/OLiXYcOAWS4xi6/up+EAmSFIqccRxKUX5tfhDIDd65DWffm0bIkgqcue64p3TzFvKFTSo0dOdxjCf+mk+6serwc6j4tif+UmJuTKAFA3KNVh8id4PuhBATMPOyxb/9Ie4coB9EnHaIxYpQ/ViJ0bI7gZJqyeVI17KhZql7ePsgmoROCni2KSQ2csWzfcYXVg5wP6xKe/2Z+MdApIc06/DfAZgeKIOZhcQL4mWH/wCX88IX+gTcsSkVuJYvE4Qcw3I+HCAql1JY72J/OGiGOFnOf0pPLsx1gRwU01GJH/bETi0jqIAuXSL5CEn4GaxfEgjPuZdIArCTCKYlB/giZmDfyzhWaLVz3fGLoprWxBGLnAkKO0KgM/dGURETWuI/TJz/ALQ/pEQsbZZGRkZAXPKXw98MS5gbOASUZf3htFKb95rHOtCylCh6WhuUmFpSbfIhuUjf+flGFgqeAfwhmWmlE1fOF5SaZ9fJznDScrecFEky82hgJheVLCSSKPdyWeGQQG8YgMod1PODJSH+MeBIKEm1YMpByy45wAZa0sGtd8v7xpipiQczvoTfluhhAFiD0tHmIT3hlSh4xNA01oMuBrFQel/AqGJTMCSEqQADvIJem+oLcYt/YCsnNv7xy+sWOkGd9DxQHYzEjs1/sqdifYxyjXH2vH2rbUHWf6LiUBQ+rWyF7swC3AkdIvlKBk1npHz1rNq8rBzCiYNpKu8hWShxPtEWr6NNOfScMJM0gzZDJVvKPuq9gjVn1ec+xSmLS85ZanaknkV06R9Nv9W9u7a2UfM8311AMAVnnRVuTx9LYtWzIWRlLJGdQl4zyXnOo+e9PjtcWZdUqKwivrbRYOeZMW3qnqRJwm2oLUtS0BCypmbNhleKmxONM3GSp+0SVzpZUGsQpLtwj6Her2HRrRrek52xSuuno/RhZInSZilJFFJU1KPQ9IJ6GcYoYibJfuKQVtxSoJpuooR2vpZb6Czh9v3GnsjhPQwhsep8sPMJ5bUtob0TviuhIcWArSN5aTnugtP7wRKffGHNsgUG6NFpr8HzhhIpnaBzBQgA13wMpcgPk+Zzgakl4ZKcrm8aE1z5G8WGEtipPk8DUlq+F4bWRmOTwNSeXGK1IRXJdvYM4HMSbgQ1Plmje73wGajKvOATUi4O8wuoee6HFoNwrxrAFywzC3CDJOZLfL2nIwsqSxesNrBCqZ05Z2hdZF9ocLXjUFLa6frs/wDEP6UxCROa7hsdP/EP6UxBx0ZZGRkZAXSlPh19sMSwoUYMd1etoVSzvV/nKG0Hj5VjnVFlioZyd597UeHZMs/teB+eULSlMeDQ3LNvKnujDUMS+DtSjCGWpxhYk2/KnBs4Mg5e/fBTUjllc+6CBPXJmgMpXN4PLlu7nmLRElNJqlI45fNIPLNbUJ5wrNslqOp4YCny8Ldd0FFlyt8aYlFQWtatDzgksZEdRb4wvpFTKTVqeNfbDE1vMkgiozD1bfFM+lOZs44JDjZlDpUxb6GDkChq8Vbr1iUHHFMxIbZTe7EebGvSNcfa8PZ/DaHOO0OlSj2s5BUZarKZKiNmty22MvuxwWq2nzgsSidU7JKFp3osRzF2/di3PRcv/wCPckn62ZfdtfGvWK/9KuriZE8zpYOxOJUWHdCrkA7yxPjGo3veGtatWJa9jGYMhWGmK2lgVMtRIy3VNMmi39Iy/qJjEuUEU/Cd9vhFGakaan4RR2RtylkBcs+qd5D0CmMXvOLyplCAUHLePGkTl7Z5b1Hz1hi8yUFd0iYGpQ1SwAu7gfHf9EL9VwHtSPnifMQnEISKpRPQyq1G2nhuePoREoJs7VofzDwq/k+OJ9LxIwY7pH1qavzG/c0cl6Le9j5rrfaw6qi/2ku4+bR2XpfL4AB69qjL58I470RIKtIq2qtIXf8AHLvD4nH/ACuUAMxFt9jnTfSHJQ3CjEwuqRZnemVOnSHcOm7saGtjGWNbS1Cu+xG6NZid1+MFSmgjQoHLjFNLj1jQDeY0Ul38mgxSAKBs98aTDfjEXS71bfZ98LiU1gPOGgzfGAzXINH4AtCGgKFIBNln39GyhqYlup59IAsA3Fa0aKmlRYUI4Up4QGZuFuEMTR05e8QrPl0LPvz92XCAXUlid3C/iTeEZkoue8QDkwb8hEiqzUORYQtMSOTZCLKKP12DY2f+If0JiDie15DY6f8AiH9CYgY6ssjIyMgLiDUt0HwhuVy9sRaNISj/AJiPGDI0lLzmI/mHTKMWKl0KzPthlEw0B5N73iHl6Qlf6iSOcNysfKp30+IjJqWQTkzcfjDMs1u4iMl42VmuW2ferDKdISnDrSxzBFOdYyakk84MlQfi3yYUkYlDPtpPEEPBhORfaH8waFhpzEI7qL+tB5SKuQ53t7YjcXpOUmUk9og96o2hB8JpyQpvrEPucecMXUslAIFr+YhbSjAozYE+7wjxOkpWa0ngCH6B4Sx2k5RmJAWGCR94VeJiNk7TOwD5UpFQ+kaU+OWokBkJ7pvY1EW9/iEoMAsPzHyYXmS8LOczESlfiSCRdgXqKZRY1x5ZUL6J1k4BJJLiau2bn846PWTQqcXh1yVbIPrIOYWAdk+BKeRaMwxkywlEsoQnclgHztEknEIzUCN7gxb7S8tuvnHEhQmKlEAFJ2SksG2Sxdo+ksPJ+rSkM2yAx3NXyiPnaIwa1doqTJKz94pDk2q+bRJSMUiwUNzEh4brXLnr581y1XmYbETSp+yKtqWv9oEhgOIc+HGO09G+k5s3EKQZ65kpMs7IUX2QCluLsYs2YZa3SrZUDcGviDSF8NorDSlFUqVKQtdCpAAJB3sPKFrXnLO/agMdi8RiQlU2auazhIOSswkMKxZPor1UXJSrETkrRMWWQCWPZhidocSLHcI7DROi8LKP1cmUguapSHem60S+JnhCSpn4A1OVKw1Lz6yCIRDEoULboTl4+WQClaWdhXPceMGTPQFFO0NpnbNojAoG+BldbGCJIPKNVSwajnT2xQIlhU9c62ygZS7hri++sGUneX6ZQKYwN2yuIoAobIqTue5gXaA7juMbzcQlLl6Dr7LwBEyWqqVDe2dfm0QaTmFbkMDXw8HgS0nO3y8bT5iM1Nw3/GNJi07IaoNmv/aADNOdYUIBANbmtobE1N8xAVzEmoNOkUKzlACqhT309sJzJgFOOUOz9g0UxetYBM2TQEeMWRlRuu5fHT2/aH9KYgondeENjp4/eH9KYgo6DIyMjIC3pOIRX6mVQ5V9gtAMfjUIUP0dFfmtKdY9QutSrgfjvhXSbdm5GdTw5PGUMJ0nKzwqOe0Pa0ep0nJP/CSy37w+Ec9pbFFEleyWIZiDxA8wTERoTGzVTUgrJGbmCz07+RpCS9cGhvxf+vGGf8XkAt9Clj8Sun7MVjjNJTQtQC1AOQBSzwXR2lJpmoBWogqDgmh5xMXFs4fSMkkp+gSzuZX/AKxILxOESHODQbfe9tI5jCDZXRqCzUNDatLecc5rbpTE4ed3ZhCVBwA3UGmXvjOdmasf/EcIG/QkMf3h7AIZRPwiv+DSBmdodRaOA1U0v20siYt5iOXqk0pa6SPCD63awLw6EpkllzLHcBUmvhDvUx3CUYMk/oafF6R4MPhdpvoiAMqgeR9sVpqjpfGYienamHs01V3U1G614scEgZCpqbbPXKF6MOKwuEDNhk+8dBBUScMf+GRyeKo1i12X2i0YZkpDpKzUmuRyAyh3VLWHETJGNVMmqJRL2kO1DWtoY34LTlYXC2+jIO+rt884LLw2GBOzh00G/wBlPOKNwuuuMlqB7TbAulTM1qNUPwi19VNKpxcpMxAYNszBteqrczVGbwqXjXRS5WFP/DpdsmryLRt9AwhvIG7L2xWfpM0zPw82R2UxaApKlK2bkgpAyoWJhj0baYn4hWJE2aogbOztMWd68CwEJ6Tx61YRwGF2m7EvzZuTkRonRuGVaWrk7h+QN4GCNogEu24jJiHtmKmKf1r05jEYufsTlpQmaUpawoCPN4kOM1cX+G4V3MtYFncgeLwwdEYQB9lTfiPOlaxzupeJM3DSVTCpZqFFRBuSb9ekL+kPW76IlMuSEqnrb1h6iQzEwizj3jqhoPCqrsKy+8ai+92+EGGj5MsnZ7Qb2J+WilNXNcsbNx8hEyeooVMAUEhIuMg0SOuuvOMkY+dLlTdlCFABJSkhmB3Qxvwq3peFlmu0ulg59kazsBJz7Qv+8fjHEaj69jFEyp6QnEAEpIstOdMlZx2c2dvcCx9/sgzZlLTNH4ejiZX99XxhdejcLmF2zKusVFpjWTFidPbEzAlM6akJBA7qVqADtupEnrfpbEYeXgRLxEwBclSiompPdN2q201d0bxfFZCtG4e4CmFXrlSFZmjZJ/bHAK+EU2nWrGN+tTSeDfCLN1Ux0ydg5cxZJWXClFnUQWjNiXjiSm4KSAWMzqowsjRsgqDmZZ/WVy3xHa16Z+iytpQ2lHuoD3V+V4r3EawYpXf7cJJ2gEpLNwPOEhOOrOOjsK4H1hLPRSvG8K4jASB/qH+JUcdrZpWchODUmcU7craJDOSyamnGE9F61zNsJnkKSaBViKkVa/GNSHi7vDYDDqIHe/mO9t9YLidEYUX7QP8Avn4xGy5+2pDd2oY7VL08fhEvjU1DgveKwpfXOWlONnhD7IUG2qn1U3iEid13P6dP/EP6ExBRoZGRkZAWog8ubU8xANKLHYlib5tG4SxAcDMH5NIX02k9kc6uPNvJoyyh9MKHYLBvTlcGvlEHoNZE1MS2mFfUG2QvX1hle484h9C/ai+dosWOmVo6WpyUJ389+UMS9HSUkK7NI3Mz7RdjuyNH3RETNNoSSNkli3Chh3R2lETVFIBSWcOHGXhcl+ETB0WAmOulLUJ5Xewq56xH634XtZJNdpI2hf8AiD38eEGkYwBZYh3bZSH8OVQRWD4ubucJNqgvc1Od4iOA0Li+ynIXUB2URdifdQ9Ie1vKzOdR7uyNjlm3WI7TGE7OYRVidpNGofzic0bIGKkpSqqpSgTWpTn7vONV0TuqOHMmQFlPr98ksKUZzcb+sdDpvFH6PMUCoNLUxo1jTjyjzDMZeyO6BQEWaya0BzpWFtKUw83hLN7uaWycVA/vHP3WVYaOldpPloNlLSktepDt4xcej9AyJQWmXLSlKwyxWqa7zUVN4qXQwbGSWb7RHDd4RcypoYgEvVylINBbLdzi8m+ThNb9WOzKFYeUpQU+2lIKuRAyib9EsmbKVPTMlzEJUEkEggbTqFd1GjrJC2AcvevRjajwzhcQFMynIaj2sC46iM+SeXWK+9Mv2uF/DMNOaHgvobqcWfwNbJ99I89KKv0nCbY9ZCkmm9Sak8o39EZ7uLAHd20irbiKvvtGvjf6RZAW+2XYs1Wqz1FeAvFH66T1fS8QMu1KhepYWFouiZKdWydphslqgXobWry4xR2uoP02e6nO2XrYsPOM8E/GuLVDFp+hYc1SyACDmwsX9oisNfsT2mLmEgMglKb1D58qx3moeI/QpPrF0hNnqWcGlq9IrjXnCLlY7EJUSAWWDVmUBZ+O14QntePurH1A1YwqZGHnGWDOICttRPrEZJBZuUSGt2qUjEpnKTJSnELBZZd9oUD7JNGAyjkNRNdv1fCdisq2ghKkkWyJBFSA7tExpXXtOFxc6UqVNWEEAqcUcAkANYPYmkXsu6R1W1CxWHny5pmSTsnvMpbkMyh6oL1a8WTtuzsN4MQ2gdPysakmQTRtsFgocVfHOJYpJIeqQPhVRenGJrPLb7fP2mS+LxJZRAnTn/nX/eLhwWhZGKwsgzpaZpTLBQogghwHDguzN4RTenAsYrFs/wCsTbf/AGLHxaLK0hrUcDhsKBK2yuXfaYAJCdwNXVGq3fmJX/8Aj8Il/wBHl3DXcBq1rD2FlolpCJaQhCSyQLAGtuccTK9JKlqSlWHAKiAnvm5LDKpjvAi3lQbuPGM1i2qz9Ki1TJ8lAYBEsrrZ1LKfIJHjGuomh5UyXMmTkCYoK2QFMcsnpfOCekrAKCpU7I9xW4MSUknKpPUxz+rmsysKVAIEwKLmpFQMju4RuTpuelkaV0XImJSlUlCtkMlwKBqAbgABFf4jU5e0opWAmrAhRUA9HDXjo9YNauwEn6ra207R71nAo7cYT0Vp+VPISxQuwBq77jnc8YTWO4mtGS1AS0liUtwds77tqJnENYEOGsDfgxNesRuGlnaQ4dJUAC26ofdWJjFo72b/AD8IrNUnrz+vT/xD+hMQMTeuj/TZ732h/SIhI0jIyMjICzxMbe/thXSxeWo1u3nB0m2R3PRuFLwPS6UqkuCGJLWcVb3Rllz+mEtJVRrf1ZxEaHV9YOvsiX0sfqVADx3bQyFMhENof7VPGnlGlhubohallmrXxrEhoPRgSslUwDu22VFy4awyIhxE1Lh1Dk4FN3HK8GkYlLioobBbWG8V2hXeImAslQyJGz6xPVxuoHaJBKhsDg7Vycb+u7KEUqcvSgBJIYbnZ2ep8IDprE9lJWQoOXSOGVKZManfEwI6YCMRLWuWO9LNeIYBRAamRiL0FjuymhyyVApVej2NOMH1TxJE4pYqC0lxnQP8QecRulML2c1aWYOSkcDaK2thEx3U5L1fNiSRaxrC+k2GGnDIpNK/O+vTIRH6r40TZIVZaBskgtXe7VBAiT0v+rzqOezrwHTg3jHP6x9VpoIk4mS5/wAxI/8A0PdFzyEuwNyaWqN29jaKV0PPSmfJUqiQtLk2AepytF1aPxKVMQQrN3sDaoap8ovNvkPOKgzWDWfga3fc8SGj6ttb86mvWK/9ImsHZmUjDzpiVVUvZXuAAty35cYZ9GGkJ05U/tZi5oCUbJKrF1P7oz4pn0D0wK2JuFLfcmDnVIhj0LJcYr9kqSKjNvkwp6Y5R2sMctmZlntJewhT0SaUlSJk5M2YEbWy20WBY1jXxv8AVcCG2iDUXJA4serRQeuQfHYkMXM1VOHDo0XlMxklAC1TZYQpJIUpXrcQdzNnFC6exIm4uepJGyZiikmrh2od1PMROJwXBqED9BkBXqmX3bA5087w/rHqhJxkodokpWkOlaWF7vkRm0R2pu0nBYZJS31YNQ7u+/lCemPSR9GnLk/R37Om12lDR6DZsYn9J3bhfQXo4+jYmVN7V+zUFEAMWrmS394U171QWVYnFy1pU/fUgoIolIdlGjsLcI7HV7WmVipaJgWELWCns9obSTuL3MZrZpWTLw88TJgCuzWAl77SSAyXfpCcrqbd1VeoWPMvFSS4G0Qht6Vd0txBrF24hFA4cgtuO6nQ/lFAatzXxOHJcNMRRic+B3+2PoDGPvYBic/m8XkvJ896dxCPpOJBJB7aY5FP8xT+05mLKxerIxuGwx2zL2JYIoC7pTfwHnFV6xIV9KxLC86aehmKi7tAz0Iw0kk7IUhJYqFgEpN25xat6jilejcJUknEKBcVCbZnwju5ishagJN2FuMDmaQw7Vmy7vRfN41+kpIBSQQcwadDmeHnGb37Y0tpOWmYgomAKSaENvaOAxWoaASUTlDcFB84mNadZVYVSdiX2gW5cqIYjZFL5Eeca6F1rlTye12ZSwzAmhTTM5vCdLND0zqyJyJQ7Qjsk7DkO9KE+HnFfrkmWul0KIfiktFsaS0hLQl1LSNpls4DhnoIqebPC1TDQbayoEneXI9kbhN+rP0WkKTKUM2JJFN/jHRY++4NlyaILRSO7JB3I9g/vEzjVVfi1floMKU13P6dP/EP6UxBxN66frs/8Qyb7oyiEjYyMjIyAs22b84zSaB2SmehGW8A26xHIxyXrtdUmCYzSaFJIAmOdl6UDHKvCCInSqXlKYE524j2REaHlqE0HZV4GJ4zk71Z/cMbicnNxv7qoDmcfIX2i+6fW3RtgpKgtHdUKj7p3jhzjoziE7yeDH4R7Lmy95ByYGo40v8AAwNSMkAEGpzexuxHWOc1nmqXM2QlWykM7G9X90dBKxUvZcE7rHq/lWGhj0FKj3mfj7IymoPVPAFIVMZiQw2moHqa9ILrVo/aQlYFU+sBcvc2yMTOExkv9tQ3jZPHxq0NydIySDtL7zU7pIzoRut5xNNclqjOVLnbJSoJmDZcggPk+6LBlYbaGyQGIbZLWo3mw6QDD6TlFjtZCjFwevSHJWlpZP2nik5ClOUZtW3VeayaozZKyZaVTJRLgpDkDcQN0MapYdfYY0BCn7GgKTxcCnGLGRpOTbtEuaPVm5gPC0zTiEg94ublt9za3nF1ryVRhNAYiarZlyJh4lJA6khrNSLl1J1fGEkAGswvtqD1LinIM3SAox8o7JM0d0vdQyO6HsNpeWCxUBdlZWy/PnEt0vLR9aNWEYxCUv3kqBD2ycMKsRSKR07q1iZE5aFSFsDQoSpSSMmIG5qGL0GlR3W9YVYs3MkUMOYbSsvbOQLOSaEN6z52FIsuLLVS664WYcHo0CXMJEohSdkkpUWYM1DwgWqXo7xGIIVPSqVKFwoMtQFwEmoo9TFvTdISwuqj2bes7p2jUAsXfcY3GkpRoVpScjl0Z/OC+dNSsEEgJa3dAFgGanjHAekjUqZPKcRhkBa22ZiXAKmYJIcsTkRHd/4pIH+chwX9Ye2x5RsdLSQX7ZIemR3busSdMy/VIaraJmoxknakrSpKwViYhYrv9WrFjlDXpA0JiJmkJuxInLfZZQlrNAgBnZt+cXMdMyHcTkOLsryaAjS8lvtUi5IJaGr5d64b0dahrkzRiMSAFj1JbuxYuVNmBYB6xYkyj2DUfpuiPlaYlFTlQN/DmMxG50pLLkrRwD3HLIwvaW21ResGjJ30nEnsptZyyCJamLqUXBZomtdZKlS8A6FH6kgjYJILIvS/di1l6TQbKTs2fa840OMl7XrJYgP3h8tDW/J8+SMCST9Utn/ZO/lFr6myCjBISoFtpRAUGIBJa/KOrXjJQpto/mD+cJTdISnfbA4PTpw5w1LdQusegxiJZSDsqBdKjkaX4GnhFc4nQmIQ4VIWa0UgbSbEG1usWjP0qkBRcXoAQSQ2XV/CFl6UlkUUAN1XhCXHCazaKmrl4TYlKUpMtlcCwLHjfwgGiNW1dqFze6gFyjMtvagHOO1nY1GRBH5QmMQlTd4Dg4Hz+cbTySmHIBTTugjjm/hEriQ5fMxAnFJcDaAzuL7omZ2Jl/6icvvDdEZUvrr+uz/xD+lMQcTeua3xs8hj3hb8KYhI2MjIyMgLXl6ZW/2cr+WN/wDFlH7krziLTX590MII4PFvTKRGNf8Ay5NRuPy8bo0hvky/PzhBD0rfjnDCZfTo0Z0OnHD/AEpQHBPEnfxg8rGtaTKJ4t88WeE0S2bdw+eIgqVCt3o4PvcRmriRRPBH2SNxDAt5BoZTjUhh2UtuCREalHDcLnpwa+cHTS4PCls6+IrxjOmH0zZf+jLc0LhNB57t0HUiUhnRLIP7gb22iNSxA4ijnea3av5RJTR3ZQ3hRZweVd0TTBVJkA1ky2/AM9/xjYYSVQiTJUL0T0qecbSCWbMtzNGrk8GQg1+6f3gebMLbn4CCyCS8LKFTh5R3jZDt/LxgqMNIsMPKfcw8WYx7LU1RTlTnBZKiwDEcBduIrSJtWtpGFkf7aV4D/wAIZGHklnw8vmAm/hWFpS2d3bkfnOGJQepYlq8qt7bQQdGHk0HYyweITGsuVJzkymf9kdDblePOxsWHA3rw3xippSzhRBNwHbnurWGr0Y2JAH6ugfwptHvZyDTsEEcQkeTQALq1R099ukCCWLu4cPmwfyi6uHRKkE1ky+FAT+UbqRJsZKGyDB4VCgnhQCv5mNmH9qjyENByiQ/2SP5RHhRJp9QilLJhQzTvINWeue4VaMUdyDX1mBa+Zs7RdQ3Mw8pjsyUFg4BAAPXKAypUhSXMlCd7AH+8bImkFVHGzbOEpU4FFTsly3jTh0MTQVeEw+clHVItxgE3CYV2OGSQzWTvsKQxNNGNN0KrmZUpbf8AnBXi8JhQ4+jppwDQrPwOGNBJS+5hSCzJ5pQNnQsKZtApix8GgF1YDDgfZJvSgHuheZgpB/yknjR/Y8FmFxZ/nfvrGiwAbNl5ZwQnPwEgCsv+XZ6ZQsNF4d3MrxCfhDs5YtRzxanDfCUxbFq9a+MXUb/QcL+wP5RHqpOEt9GSObVaFpkxqgD+H3i3hAkzMjcGNRaqXXhKRjp4QnZTtBkjLuJiCib1z/XZ/wCIX/CmISNoyMjIyAsJB6w4guz5ez5AhNCWLtDaRxfyMWpDKE0evtG/wpBkncacBT8ukKhWbkHcSPham/OCitgCBdgzcYyGknxzO89crXrDMtdSw31GT7616xHoWN4fczA8yYNLUXoAMqZbrdPGIqQQtiHNhkT76dIOlbOQWaru3PpyhALNCA4zbK92t14VhuWokux5n3uLs0ZoZlzqskh7ECt2a+X5RIYgsJNbhWW/o3uhHbJAdqUqB7QAeNXhrFLH1I/dV3t443rGQ3h1AsBe1fJj7q3hlIYOSA1C1fBt8Iyl1G7mM+d4ZQbVvZiW8DQG9A4gDqRZnvWlGfc7dYPtkZbQ4FvEU8eEKdp3mzPHP2QSWrMja8PDiOZih1EwJqxyqwceTNBDNJAYgWZw/wA84WcgBn5BNTw/JvZHqZlWcjOwbj97IwQ2mp4tcjwZ49USS1Q96Bj7wdmng0K9oU3IrThwG17o3SshxtGpJrVQJyvvB3RKp0bq2y4QuqZWocO25h0LvGiJtXoctx32ekaKUCbkCxBp7LmMroyO6AHIDlu9xoHjbaJVla7V3EU4QBTtRyXbO/nG3eJq9q5+696OIGiknad8vnpHq5uT33Nu/Z3wBnFDuLuc2ozHjnGq1uRUNyD7rv7WjSWpHBnj90v5NEXhzRwc8gK1HlxhrDLvYd03u/i0I4JLJNcyaDjkd/jFWGcSuhsDnR/FoEVZDlanWPFlvZQnKMWvLNmbPm/uiKBMVVuoAJA8i56uIFIWFBynZN2zeN5jFmd+bG/ARoqgqRR7hrb9/hACUa8K0Le/5oYWM++XKDqUDUEcwOvX8zAVpBLndwvygyWmqqGYcOu8CFpqw/A8BfpDUySzkFLG1G6fnC0yXx6ceGUag02nFRRqNWloCsMRdxnBE2oOn9s4Apbi/jFFS62/rc6/rC/4REREzrf+uTuY/pEQ0bGRkZGQFgybPnWG5VU1+axkZGkFk36RvL9UnNvjGRkZvsMyS5rV7wZA7zZO3lGRkZUYpqfnODYRLuTWrR5GRmh5SQD0AhnGD7HLum1IyMjI80eslKCS5ND5Q8FOK/NY9jIo38bP1jyUqg4kP4x7GRAdRa1Kt0rGYRZJUHpWMjIB5qc1bJ5NAQsgit/dGRkSo9mKJJjeVdt6XPNoyMiIyVn1j16njU+IjIyLFeNQjcS0LYaaTQl+6T1BEZGRoSGDqATfZVEfgT3f4j7YyMiNR5iJhfofbHqVVAypSMjIKGsVA5iBz/fHkZALTi2y2/4xphUBSa1cEmMjIrJdSi3hA8TZ+Y8Ev7Y8jI2E5iyyuAp5wDDqdNYyMgKs1vH6ZO/EP6REPGRkaGRkZGQH/9k="/>
          <p:cNvSpPr>
            <a:spLocks noChangeAspect="1" noChangeArrowheads="1"/>
          </p:cNvSpPr>
          <p:nvPr/>
        </p:nvSpPr>
        <p:spPr bwMode="auto">
          <a:xfrm>
            <a:off x="280670" y="7940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6" descr="data:image/jpeg;base64,/9j/4AAQSkZJRgABAQAAAQABAAD/2wCEAAkGBhMSERUUExQWFRQVGBgYFxgYGB0YGhoZGBcbGBoaHhkbHSYgHBwkHBgYHy8gIycpLCwsGh8xNTAqNSYrLCkBCQoKDgwOGA8PFykcFxwpKSkpKSksKSkpKSkpKSkpKSkpKSkpKSkpKSkpKSksKSkpLCkpKSksKSkpLCkpLCwsLP/AABEIAJwBQgMBIgACEQEDEQH/xAAcAAABBQEBAQAAAAAAAAAAAAADAgQFBgcBAAj/xABKEAABAgQDBAgDBQQHBwQDAAABAhEAAyExBBJBBVFhcQYHEyKBkaHwMrHRFELB4fEVIzNSJENTYnKSkxYlNFSCotIXc4PiRGOz/8QAGAEBAQEBAQAAAAAAAAAAAAAAAAECAwT/xAAhEQEBAQEAAgMAAwEBAAAAAAAAARECITEDEkEiMlFhQv/aAAwDAQACEQMRAD8AcCUgD+Gjkw+kKySw5MtAHIR1Hj5elvQQREsX3a8I87bqcMj+yR/lH0ggw0s3lIp/dH0jzD3eCIB3MfP5RB5OElG8qX/lH0hScLJr+6R5D5QUI96fKFBPIen4RAMYWQf6pG/4RC5WGw5DiWgvuA1gwS/t4WA5gAHZ8h27GXW1jTlHU7PkD+oRzCQYdrRVO5o61W3QABgJL/wEc8o1pBThJQ/qUf5QNOULCfut5H3+MKJpu9IgCjDyv7FPg1fSFHCSDeSD6+jR7OwdrXsPyhSiCLuLfhFCZmEkN/ACm0AD+UF+wyP7IeQjMZ/WriElY7GSAlSgO8ouxIuC2jkxoWwtrpxMhE5NMw7w/lUKKT4HzDQssavNk2nY2fh79knyH0hRwcj+T1+kdVSrE2sHO7SsUTpT1lTMJi5khMlC0oCC5WoE5khWgtWJJqSb4i8HZ8i+Q+ZhP7Pw9sp33PGsQ3QrpMrHSpi1oCCiYUAAk0yhVeNSPCLBNISklRAAqSaAAVJfQQLM8Gx2Zh/5D/mP1jx2XI/kPmfrFJ2x1tykLKZEkzQPvqORJqzgAFRHGkSHRXpqvFYbEz5kpCDIchKVGvcK6uX0FeMayn0s84sJ2VhxXIfB/rHl7Jw7VSpuZP4xm2H64JmYdrIRk1CCoKHLMSD4iL9sPbcnGShMlKCgCHSr4kKY0UNDeti1DDKXmz2dnY+GP3VeavrCTsLC3yq81fWHIlE0LV4bi45/pHBcpBYgUdy4YVrUtz8YjBkdl4TMEd8KIf7wpXfTT3oT/ZqRoJtdRMUPGiofYXKwy1BJ1zV8zrzaHYSwpDVQ0zYMjXtq75i/E/EzQH9g4c27bdSYs3FKZ7ROEv8ASx+sDpWwr8z+MNEIdgyCQCcRWwzTKa1L08Y8ro5JqypwI1zr+bsYmezq9CeVan8h5CEqoCTVnNBcaUJvFEP+w5ekzEB/76/xMDGxpbt2uI5GYsD5xNqHt/nAyn3SGmIZewJdjNxB/wDkX+BgX+z0mvenkcZkz/yiYDm4I8OO+BhFTeuh+h98IupiHmdHJGqp/wDqLavjHP2DJds0/wD1Jn/lEx6HdCCj3b0i6IZXRyR/NO/1V/WEL2DJH359d0yZuffS0TCx523esBV5eMXRDnZOH/nn/wCpN+seiXzcfQfWPQMNQ1Pfk0FCN/rAmt8ufiB+sGlpramje/bxlRUD2/5wV2Z/fj70gaKhw3iaeYeCS3arA66i99H9IypcljUa1ggD7x78Q0ccX13s/vlClBVxl3niNW4wBUj3SFpEcSt+O/56cIKBAdWKpHCFBH50EdWmqeUdZvxr7pXwiBIljcHPtt/lC1Jcco4iSNBr6+XrRo7Nl92um87qj5aQA0t6+7woID/WvpCJchNWSA96UJOu5zHUJNiR5X87DhW94D532vJKJqkuSkrWwL0ZZSedrxd+rjpWiXO7CYotOIyg2TMyhIAOmZim9wjjEp0x6KIxcv7XhhmUMxXLoMxFy389A4+8K3vlyMJQqBYp7xbQUYirkuRQDjHXxY9E/ly+lBKHLz+sYl1ngftObcdyWfHsx6WjU+h/SMY3CImuO0HcmACy03IG4hlcAYzHrDWE7TWVmncsxNEIoz2qRx4xjnxWPj/stvU0P6JN39uf/wCaInenGJCMP3iyHddqgA5QAQQe/lLG+WITqc/4WcbDtz4dxBb1iU6wlIVh1yiMypkpakBnAMsoJO8EAvTR4X2zf7Mg2TsWZisQmVKKQpVwokAMCo8WAD+V41foj0HVhZGIlrmJmGfR0gpA7iksdfvaRSOqsZdpZSCD2UxwbioNHrYRs6d1aaxeri/J1dxh3SHqzxOFl9pnRNQKKKQQoUNwdKM4NCfGGvV/tZWHx0rKSUTT2aw9wqxvoWPnvjYOmSijBTSCfujUtmmJBpqACabqRhnRxX9JkkC02Vo/9YkCkal2NcX7c2V9EpAo4fwdvFoVlY2918oWJYB474UI5ODiQac/wgwrCUC3jSCtwgoH6e2EJmSQbhyKigvv/CDKQw9n9YGEa0q2h+sANY5e/CkDUfDlz8ocEcPT8ISpMUN/X38qQkp9YOob/f1gSg/GAAqWaMQBqGqfEUeEzKQWYpuPp8zxhIHv38oob5WPvfCFobmd9v0gp/wt5A/p7pCCl6ixozG++/4RUBKYCtN/xqPLdBli7hhv9/nAwpwHZz4+/wBYqBdkr+Yev/lHoWX/AJVR6KGQITuqaU1OlIOhVKj9POBSg1HJ8t78t1mgkuVqany09bAueMZU4RN0rcWfW3LWCJ8jSpgaBw8jb6cgIKnnwvEURAIsfw+QvC0192+nP1gckhncHiLGCAO4B+THnQ/WkQGBIufB+Omhjia2L8aP+fvw7mbd4296Qp+Nx4U5hted4gcqunlCkXgWaqeILc738IWE8+VTAcuQN3Ej5XtBCnunyZ/r75R1J9+MemKGV9KetPpAAEssPq3J49mVYJ3VsK/ThHc4TWpfc59+7QQK1gMfk9L1YXFzlpB7LtCFS6lJClGjqFCO8R8mcAvT7YqFpl4zDB5M0AnKBUmubKBQk5gRRlA74reI2ZPTMUpSQoFeZ2KkgPc0YJYtUVD7o17YOBRP2ZKluwXKAJQbKqM6aVZQzeEdL4drZzljOOgnSkYXFgO0meEomh2AW4aYNwc8KE7hDrrP2XMl41c8j93NSlKSz1SgAjgXT+MU/bGBm4adMkLopCqtqLhSeBBfkYvvRDpbLxsn7Bj2IUAmXNUWc/dBOkwfdVqzHjbP1q+L9om+qBR+xzTc9sXAFu4i3zgXWulREjKspyicSa1ZMvcHO6lAbsAWsnRDYasJLXKVlIC3QQAHTlTdtc2a/rFa63ZAUjDhRqVTctHAOQG7hrDfyjH65y73qu9Aw21w6iSEzBV3I7K7Fzdy2kbAEMAAIyPoPiFDaYQahCZiswS6ihMsoSA1kjMKAH8Y1tXebSo4+9IdJ8ntX+n88owM1QuCgij2mJPPT0jIOj+HljHYPI6gZslRABcHMFEXLsGqL841nrJkf7unEKIYoN//ANiRpzjLNjqbEYRSkoURMkfAe8yVobMkakNU3YxqN/HP41u0mZmfgWtwB/HR+dDDhJOo10P5QFNgSSm17HhaDSC4dmfTXh6NHOuAqU/P8IIUuPoWjiUlhzMLQ5FQAeBcedPlBQVI+fvWElJJ4QWYxoQ/P3XWBKS51Yf4rnyHjxgELRuodPmzPzhBHA+d/f4QZYt7+VISs/X3+sAFbiwfyDcamvhCVE+/wMECCzbj7uYQoN+n5xQJaHuH3ezxgU1rkNa+/wA98OFJ3OOVLwOZRr14GniIAAG/6+z4whSDvpy98IKUs/xV36eVIGtWhavug1ioCs3b35wDs6FqE3N68oPmBoK7w3vTTWETPHwv6xUMRjE7lf6cz/xjsOQPZcHyj0UMUHdC0HgfdecARyb0+cESrl75U9iIp0Pdx9IIR4ct9/fsw3znWl6Fqb/b/WCsT8NOQ9h+cQOK/XXlw9IWhVd/Bt3z/SAP+fs/X6wcDf4uH4xAU15evprBkFra/OG4V79hoJKWD5001Y2FdfKANObMniKeX0hYm6OCeNfSnzgM5IzJ5Uo2loPLGlTxiBeZgK0ZyS7338vwheIqlXLmP096wlFrv8vKOzCAhT0oQ9r/AK0gGkqaLW1HH2fnxghJoKAuPnDfMXCRQXJ5WroXbfrCjmceV3YUrZzFGJ4TbCSiYg1MxIQxq7A5WDA/Exv4G8a50KQ2z8OGD5Go1O+XbRvnGIDDZUFQWkuBTVJDGrjiRR/k+1dBh/u/Du7hJ36KUH32jXTt8mfVA9a2wBMkfaEoGZGULURUJJYVG4kAitGOkZnszZzsVUAJcKcAkeVRXXTfQ/RE+UlaVIWxSoMoK1BDFzGJdLMGvB4jsMyihDFJzM6S5SToSkd17iohL4xfiu+GldAcZMmYZSVzRNMteUEuSEsCEk3JuxL0bdAOs+eJeFdi7KCSDRJdDu96OBrAeqiSpOGm5gkK7VqNbskKGYi9FX/OJrpt0dOMwi5QV33CpWgzCuU8DbhQ6RP1jxO2ZdXu0h+05RU3eQtA+EMezOUCwdwzDeI2hSG0a/B4+eZWy0ypqE4iinUFoLhSO73SQCPvVYF6eej9XA/d4ggqIKUKdRJrlW91GxB0HB9LXT5ed/lEv1mTgnZ01BLKX2aUg3JMxJoLmjmkZPsTCH7ZhkpYnt5bNZhMTd2IoCagU8Y9+zjMT2gUpQAIdQN20Cia/eJBueFbj1bdDCqd9pmyiJaEkS+0SRnWoDvZVfdSHZWpNLRZ4XPpzdapk/N/fKPJleHieXsR6TJCQEgUFBwpB0pjm8xQFE6/P8IUojlzjqxQeMc5wCVGEF/Y89bx7PX844A3iXYvrpU/KKEKNGtAyou4r+B9/OFl2oM1d/r5aRxUur093t9YBCx7+kIU9K20I+VafpHZkwA3Y6fj74Rx3v8ArACW1hvsKVux+kJUoi/np9YUtYAcMXppXx1hBSdd3rz/ACrAJI3fl+UAPK9amHBPpozeMN6O3e8QW9YoEq+u5v05wlfp7ruhYSNKcg/Afh7rA1qDs9b0uxLc4qBZhvHrHo72+8+h+kciiKSglqV5V9HrBQrf797jFbGzsC7GaUkb1EW52h0nA4P/AJhYbes+90VE8hgd0OEJ4fL8YraJWEoBjZgHCdTwrBJUvCW+2rHOY3C9PxjOLqykgXsP8RZ6afMwZI1BfXR/0iA7PCpYHGzBw7RXLUmDSUYUVGNm/wCofGnMjziYJ4N7p8tfOFBLUrVtHZ+Xv5RGS8FIU+XGzTwzktT3WCHZklv+Mmcu0DV5cIgk8V3VJcaW5QZEwXentogpuyMKoDNi1Ka2ZebyB/CFy9hYcHu4khVPvO3ypaAnxqNOX5NAsRiAEFjrlpWv4NEQdiS3b7dMNLZtG3PW2r2hOI2Qktmxs4pLfe7tqUHDWGGpOSQzk8N3vlC+1Aat7V+URcrYIIpip3+fxtpC07GRUHELUOICm5Egt4RRxfRTBqAfDSXZvgAo76RIyZCJYShCQlIFAmgHBh4mGidkpp/SpgpvA/Cn5wUbGQWfFTHuKgfh7rAtqQerHV4abQ2DhcQ3bSpczIKZgDlB8XAp6R5OywP/AMpfiQfUgjTdSCytnJNsSvWygOdhSIbXcBs6TIGWShMtL5mSMoJZn4lhD01pDH9kJPw4hW+ihffztHv2MWb7SWaoJSfmPnAExOzZU9IE2UhY/vpCm87eEAwGwcPhwpMiUmVnHeyhnbe/O3GFo2Or/mDW/wAN236ml+EJVsua9cR8nrvfTy8YLtN9m9GsJKbJh0JZWYOl2LDvAKJY0AcVicMRX7JmPTED/Kkt5wb9jzmH9JP+UD5QNtPJE1KwSkuxIL6EaEG0FMRP7BmuD29RYtWlheorY0hcvY08Ajt78OAGpfTfERLFVB4xxn1iPkYJaEhIUhhuBHDe5gnZTTdadGYH55nMUOVS+Yq9LxxQP058RaGy8PP/ALUDjlTADhp/9uP8ggHi0DiKg08/YhKuYcW523+kMThMRYzx/ppEJODn6z3/AOke/wBYB4pY+EkObB9zPaElDPa8R03Z0w3mOQaEj8fTSBjDzxaalt2WnziiQWOI8DCVsBW3H3WI+dhJtytJP10tXlDcYefRpqQLDuA2tDBJsN/t44oA7vf5xHK2diP7ZL/+2NYCvAYgH+Ml94QB5teLgkliAqkAl2qx0s99AasPKI77PiH/AI48ED5isdRs2ebTkjmge3reKHzc/WOxHfsGf/zCf8gj0BTzLyTClNne5d7d3QUpeGO2drpw4Q4UQt2agOVnBB5hi1vMvMapp6kkghSXymrEEZaNV23g7rxV+mR/hM336DT4WvW2n5x0nllLbK6SpnTOzCVuoFjQm1Lc29YTN6aoQpSQhRIJS4YAs+hO+ungYguiZAnF7lJZiQRyOU+23tCMdsSeZi1CWogrUbiveJtQ1vDI1kT6+nMst+6mDkobyRTdaLJszG9tKExgEqYsWKkv3eRPc9Yzn/ZzEM5lqahunew130i+7Alql4ZEtQUkoodWJK1Wsb60r4RnqQuJ6ZtFMqSZpfKkd7KKgZm1INHq9Yr0zrBwqriYC38gIP8A3Uq/0ixJKFIqAoEFKnqKioL6MRc61YuRjm18F2E9aDZJ7pH8pqk+TRnmSkxskmclZCkVQoJIIYggp7poKUHgx3NBcXtaXh5a1zCyUC6Q6tzVABLnSg+VL6E9IypBkTCAUVQXI7pAZI0oqo/xcIY9ZG1ypaJIL5RnWP7xFBfc5pooQ+vnDPKyf+pWDADGZe3Z/nwHGLZhpwWlJAIzJCg4P3gFCmhY8bas8Y90G2QmdPzLqmWyiHZyaCoIN2tGvhfdc5nAcj89TalfmIdSQswRS8qXS24lwAlgbu1KWFeAiuY3rGwkstmMw69mlwDzJSlQ4j01gesrbxZOHlkZVMpZsVd5QCWagBQCd5bcYo+B2fMnqySkKWpiSEhyAGrwFR5xZy3zzPdbVK6XSPsgxXf7PNlAIBUk5ilyM3Or2IhrszrIwk1QSVKlqP8AaBklzbMCoJrv84hBsef+x0yOyPaJW5QbsJpJLA1oXiiYrATEqKVoUhaWYGhFaM99bbomReeea3+RNNFCtHJFQRod3i9X4w225tcYaSqcsKyIDkJNbsGcgPmI18BFM6qtrlYVh5gzCWO0k6kAkJKQrg4PAE7osHWLKB2fiG/lSonlMQ1KFyBujOecZsy4Yf8AqrIypUZM5iSxeXUJKQTVb/eFG8SAYuhxFwNz2LjT82cX3Vj50mqBD3JUnLRg5+Ie/SPokKLGpBZxUatS1g4HF4WSNfJzOb4JTNARVrPmpuJ4+TG/MxSkdb2Gf+FNY1FE1D8FcAwLcxaLksky1EqeimLC7HhXW4jCcRhpSUYcsRnBzvQM+j6AuCRffVoSaccy+247Lx4nykTEoKc7nvM6WOXQ6gceWgkkAgXDtc+nMB+EQHROSRhZOZT5gFg94DvEq1JJLqNSXJrwiL6z9sTEYYy0AjtCEzKE9w5mAq3eKSLRM8sybcOMb1m4GUW7Rc0pP3EZgCxsosD4E84mMB0ukTcIrFDMmSCoHMGLghNGLVJFYwqTsyZOIlSZKysDMQBmJDUJ3BuLbr10vZ3RzEI2HOw5Qrt1FZTLLBnWktzYG8asjr1xOUxgusjZ81TdqpCv76Skce8e7TnWLSlVAXSRQgjUFq8vOPnbG7Gn4VQTiJapRULEAFQD2NRpGg9VW11qC8OtX7tPelpd1JFQpNrDMktpweFh18ck2NHmK89PpFL2x1jSJExclUua6CUkpCSxYGjqtW7aRb5nP11jGOluMyY3FpIBzTBoaEy094EDTnraJIxxzOr5X/D9M0KkT56pM2XLlhKgTlc5wAAznKuooTqC4tEX/wCquHdjKxBo1Minc8F390hj0d2bMnbMx0pAzTFzpjJB1yy9VK1A1PMvFZV0Qx6WP2eaCKOwFNzvevGnKNZGpzz+r3gusfDzpiJYlTkqWcqXCGe4FJh+WoiyrWBTUbuMZTg+heM7SWpclYUlacxJSWAUCVFQNmBjV1oc7wHIfU38YlZ7kno2xExkqJLAOSSaDjmqwHo3MRV8V1h4ZKmRnmNqlLCgehUz+RB0iK60tphKpeHBYLHaTCKOHZI80k+CYreypUyd+7kyUzSFFRJBCtB3lqUBW7OX8I1IvPH7WgTulktWCOKyqSgKYpoovmCWNWLvfdDPD9YmFWBmEyU4pmSGpxSTT3SG/wDs9iP2UuR2Q7UqJSkqTQdoFDvOzgE66eEUPaOCmySlE6XkXlpaos7pLGvupdkTmS1rspWZiFBiHcEEF3Ziw4NB8FPOYgijGr8RQ+9Iz/oLtIqUZCi4bOlyQ1wWUCKd5NOfF75s6SylOnMyQzXvW7Ne4OsKxZlw7M0/y/L6x6FqmB635j6x6CM8xs7+kEB7BxS+YFtGNPEC0VzphOJ7IHTOw3fC9XL11eJvaTjEk2GU5iPoLihFjpxiD6YEvLcpNFfCGS/dBI4U/WNxmGXRc/0gad1T1ajW4bouqJwLFRZJA+IgcU3oNQ5NC1gYo/RpIM8AgEEKcU/EEBr13GJSb0vKFrAQCxUAoFjudwKONzMCRyWbVWrDLCmBukuzM5Y5WZ9Ws1Gswg6CpQFzmKQAwB3ClQe9QtWrEaxUcN0yKlpzSgXAQbEkGitNwDDeNYsq8SGA+JKlKLEObBCiHNCSxdyGSlgCGOLETssmhqHYXrRlEFJrR3s1Re8Uzp3sxSkJnM+SiiGfs1HMkkDiqjaHQNFlwmIzZkhOZgezK2BZJLGgoQSe81aci2xmGC0qQoEg91h/KQGqxb4iXy6AmzxJ4oz3YO1Dh56Jj0cBYrVBv5UPMCJDpjgAmb2iSCmYx7tnAHE3DK8TEJjMKZcxSD90s+kXDo0hOMw/YLLmWtBFnyggAUBLkFQdi7Abo6X/AFv/AKmOg2xijDpV8KpiiVAi6bAFyAKZiH48Is+FWQllHvFvjyk317xrpU3SYFgVKYp0sAxSxSmoqwNT90H4S1YWmWx7tHIIdjZqCzhiHbzah43yzWb9YqycYo1H7uX4hjx3vesTXVLKLYhXGWPRevjb6xGdP5ubETA5oiU1BeprrZX1iS6rB3cQ5IrLsWNM1Rv3EbiI6X+rp/5aEiWwNNWZvDSovoKu+rxWul/QxeLMpctUtKkpKe8TVyCKgGxfziwqZTd1YAIsSAOYBBYPmJIavOHUpdmqDelD4VpbdWOcuMS4qPQ7oTiMJiEzpkyWBlWGAN1szPlAq36mJzrFmAbNxBs4SBq7zEjw/W8SkmY9qKAsxFASNwBr5atER1gyidnYi/woNCaspLuLN9BwEX3V22sZmyVBaJZocyfMkR9FTlly1CzilmO+g4M9fng2OxWdWHJASoqzE1DBUxw/BypTvXNwjd1E94lnBcsWZrHSrEg184vX46fL7DnzQU5Q2fISDSoIIO6lK8owEpyqSykvlQUlzRw7PVi78uEb1NlMldMvdNTRmqz1oHLMN9I+fp5S/dIsCbgOwLB+Z0GvOHJ8TcehmJKsFh/v9x3pVlFviI0o/jFJ6xsQDiQCapRLDFiG/eGociilJ133aLT0Gnf0CScpUMrEOdCwN9zelLxVutXZKxiJM4OUrSUEjQoddS1DlJb/AAm8Se05v8jzqnAz4g0KnRUVp+8LONHq/KsaWlfd1Bexub08PkDTdgPR7pNMwU4qlJSpwUqCvvMSQXuCNG8XjSpfSdc3ZEzFrkS+6VBKXKkllJQ5Bq7k2Pi5h1F75u6m9tdGZGNCDNBUEZilipJ7wqC1d3Mgco5sjolhsMoLlBaVBwCVWBD2I14vFMwnWtORkE7DpILfCVJVfLZTuXSaHdeL9sbaSMXLTNQQUl3BJdKh90ggZSHIPnW8S7GbLIeOzAlz4Cm/3S8Yr0ykZ9oYsEsElKqkfyJexv6U4xtJSXcl9wJppelbGpYxifTPCKO0cWBV1ePdShRLe9YvLXx+186uZiuxndoAFduQ5cXlopWzvZtfCLfOkpU9i/q/zB3Rn3QjFqw2zcTMSkZ5alnKdVBCCKBjc11vWIhXWRjSbS2S6i0uhA5qNN7ekM2pebbWozVGrE8tN2tvlSBKUQ72CbmgHFw0VboV0rnYyZMTNyMhP3U5a5m1Ud1vnFsWmlC1td1mGtdNWiXwxZjJ+nQlzMcsrcsJIASR8JBJYnVna4vEr1YAJ+0JcKZUsAgVsrf8noxht1kbIUJ0qcB3VgS1HcoElPEZgacoqmyukE3DzM0lV2BzB0qAs4NmNRWjmsdPcdZ55bSVUbhXjziE2zsqVPbtRnCQSKkKDs/wEEi3ikRHzuk079nfaGl9qosQAQlszam7OL/KKzh+sedmSZktCgG+F0Ks28+Vokjn9ateA6PyJSwqVLCVN8QK824hlFg+8fjE7gpaStmcEOx1r8VaO7V0eIvZe05eIlhctXdNK6GjgjQ2px4xLbMUQtQO6lRUOXanAekGRFKr8PqPrHoMW3+sciDONqIfEKZJUQi16uGNaAs9S5DBhpFa6WAfu7P3rFx91m1a8WLaaCmepTgMjVyQAoOQwf4SrXURXelqnMsEksFVLV71bW72bUizNHSMwz6OLacNzHQnc3q14XO2DOVMZg6i9zR9DS9RS8D6PfxgHZwa7qUN9C0XJKTpZJGVwVOQCahmS4Kmch3D7otuKq2F6NTM6AVJQSQ2YkN3mqQkt+F9z21U1KHIUFu7ZKgl9fhUVUGiX+67kxyYpIJCcpKSaqBNspABUGJAKiARZ9awaYoFCWdRSkZVEZVBgTlUAC47rg2Ja94xbqD4dTEDM7HuusEEGocpcEEgUIdOXcWB8XiEy++sDIklSirvChNyVF3ZYy1LEsygIbyxdQFSr7161ZtMoA8lXeILpxjilKZIDZ3UTqUvQ8iXNSXrEzaGPSfCpmSpeJlhkqASoG4uQeV0vwF7xHbA2n2E9BPwEsu/wnWhB7pY76RNdEcWibIm4abZnFBYqAoSQxSspVxc8IqU6SUqUk3SSDqHBaNz/G/+Nsw6u6FOWp3rs1BoClstLWcGphUlnCkgWAckkmptZmoLv3zeK90Mx3b4ZIdlo7qrOyQGU2oygPq+oo1jSXez0Hw5ad2qbaEXSaCopHKzGWcdYs1sYcrh5aHLu4AZjyKfQeMr1WqLYj/46/5yz+xSIrrCUk4w/wDto0A0O4tu1+UTPVcWRiTdjLJe1l8OJ1pXfG7/AFb/APLQU4dJvUAW0uCDa4I0a9Y5PmbyCAWuACa0q+j77NRxBEIAKrJehLEXD8HPK9LUirdO+lE7BqlJkzEd7Oouguz90eDqDnRnjnJrEmrhhpj8jUOHGtqkEt70iM6w5X+7sR/hBfcy0lq+EVroR0wxGJxAlTijL2ayClNXGVq236axY+nQJ2diWr3UjwCxXy3aW4XMrWZfLGUYjPNlAM4KBUXYip3kl/Bo+jlJpoDYuPFmNR7vHzMxTMH3SFXuxB8qR9KIJUPiNblg59DryvF7b+S+QsRMHZLURXItqagMwZy7GPnpRBAophxFGpdqBzv1G6PoTHTMsiYbAJUXbck1Y6XMfPUlbsoA0ACmIszFxq4bm+pu5a+L9bX0EJ+wyAQcpQwLBxU0oA4rS7xNYvY8rESlSpyQUrp8OVTD4WP8ySxBEQfQub/u/DNXuXtTMaPWwp4CJDaHTDDYVkTlrQVDMBlWumY/eAOumgZwHjP65X34VDFdUaczomjJUgLBfQMVJLHe+UXL6RYJXQ/LsxWDUtOZVMxHdfNmDOXLZbPfhEns3pVh8UqYiSolaKqBQpLOps3eAfT0vEqqa1XAAqTUNqHBuOPjyW1b1fVYj0n2FOwapYJlrQpsikJyh0pBYpNUqbvUoXvcRY+rnHK7fK79shTpclQVLJUkuXOVnudRreQ62CkScOV1/fF94GRQVuduUVvq8Qo7RlLLWmBVQCHRYilHISw3OwjXuOu7z5a7NsCQDl+di3H6mMV6XTZf7QxCSW72VwCGeWgMRcs3ju0jasQbDx8BW/rb8Iwfp2v/AHjiXb4z+AbncvE4Y49rt0AwYnYHESwruqmqGZnoZcquUm4o9eUN8R1UqIb7U4Yl+z9Gzb38vJz1RB8LMLt+/U40/hy2L3Go+kXmYXa5uS1nDU3vr+NItuVL1ZaqHRLoYMFNmL7YrcZAnLlFSCVMCXDizaRZFqe1ham99d4+UGVJYmpU/AWoL/i34QFa9AfGtWI1Znu44Rm3Wd022hJTMQUTAFIU4UCCabi1tOLjlFAxvVehz2c8pFfiSFW4gg+hixbY6XycLMEuaV52CnSgEMSafFejeHhBtlbdk4zN2ebuM4ISCQoM9Dw4WjU2L5iOw/RT+gnC9qCSSrPlJAObM2V6DkrUmKP0h6NfZVpBWFpWkkFINClu6Q53jX5Rrxa4sAR+cZz1h4v95IANUhZLULEpG7gfKNSrzboHQDENPVLNlAqbR05W3gUUfIDdGk7JT3iR8LUoBrdr+9YzboVLP20EAsJa2/7W5FrjeTaNKwA75Nbb9x1hU79nS1Kc1Hn/APWPQlSS5qfP/wCsejLLO9rSj2poT3XoHsoPQVJrw1rrFX6V3ljdmbkcp3Br20i2bXAM9RcukDUWJqGIOlXNd3CG2lstM7KAWyuBls6stC7l30eOkZQHRtLz08Ao8bXA3i+lri8cxm1pomEJWQEKISKUY8OIBfVtbxO4Po6iUvNmWSHsQBlLg1obbt/OBYjo3LWpSgpQJJUwqBR2dq8PO0XYuoX9uz3/AIqqAJDFqAuAG5Rbti4hUzDhSsxYJzLJzVSshPdADMHIJJPxHhEQvookV7xDGxBLjkl2d7jfZjE/srCdkgIS5yghzSqjmIDb+7yuDvlsTUkUZRmUUgJGVTEhPcNNQAAMzU0Grxme1cd201S2YUA07oDB2uWFTGk4jACbKKAopzJZ0kORU+Ds1KMTuEQk/q8lpsub4pGl+XzD21ic2RYH0JwGWXMmLSTnZIDD4Qampq5pR7GGfTnZeRaZgDZqKowBAZNGuQC+5tHEXTBYRCJaUCwtwZhwLWGrgh7lu7U2UmfLMsnuqIqAKHQ0F9W1Y+Oft5NUPodtEyMQkEsmb3FXv908a0a1fGNSSsgqqWJvW7m+ho9TYXcRUUdW0ph++maVGVgb0PK3h4XPDYMJACmJYObPYE5W7pOrMIdWX0tyqF1jbGWpYxCRmSAELYfAx7rncXIemgua1PZe0puHXnkrKTY7iDoQQx9tG5LkpKCkgKSQQQQCkhqpIdm8KcGisbR6ssKs5kFcp7hBCk76BTkUO/yizr8qyz9Nl9KZydlieFBE5UwookEVWXoQdATcxn20tpzcRMC5yytTNVqDcAGA5RrCuhskYJGGUtbJXnCmAVmrQOGZifIVhnherrCS1B0zJ28qUAhO5wlju3iEsiyyA9U+w1ZTiVPlWDLQCCXAUFKUGDAFQYDfmrSLxtvZf2jDTJVGmJZ6kJdi9bsWLcNINhgAGSAGLMBlalm5eHhDoTqXtpV3feWY2Yvv8Odu3Wbdr5429shcjKZhSFqK8yPvIKVEMeBZwdQXiy9XHSLErxsmUqfMXLObuFZKWRLUQGL/AMojUekXR7D42SEzkOzZVJopH+FTUo1C4cW3w+w+q7D4SeieiZOUUE5QrI3eBS9A9AfR439pY39t9qH046T4n7ViZKZykyhMKciSEghgkigcu1XPnEDsPZU7ETUypDusd5nISk0Ki1kj6C8anj+rDD4jETJ65s4JmKKlIGVLKP8AeINODeMWjZGw5GFl5JUtKQSCohyom4JUXUTWj+ET7Rr7yTwXhtmoQlCEgBMtKUg0NE0Aua0e2u94pPWlsJSpaMQGaV3V0cgZqKYOyXJcl2cUjRQw0YU4emkIny0qGRSQtCqEKDhtXCjUcPSMy+XOXLr562TiZ0uZ2kmYqWpIZRTQ1LMXcH4bKYFqRpey+kM79jzZ/bZ5qQspISkFJdKbAZSwU9bud1JDH9VmDWrNKMyQos4lKGUsp/hUCAxAoCBwiUkdFpScIrDZlFExwSyEFyRolAQD3dUl41bHTrqVhu1dtzp6x283tezHcUa6Bmpaz+sXbqr6OrmL+1TAMiM4l0qqYcqVKBFwAkjc58rPgOrLAyjmKVzAC4MxTp0FkgPyLitotWGYUSAEgAAAMw0YCgDfKF6/xL34yPTCC/h5iotblGH9Nw+0J6QlwHIo5/hIUXuSzH1NI3FXC99K2ipbZ6upGInLnGbNQtd8pSBQBOqXsLPrE5uJx1l8qz0Zx65OysXMlkpWJjIJDkZkygCxfe+6IPH9NMdQieoA70SwxFx8LKZxzu0aJhOg8qVhZuHQpeWeaksSO6EhqAUYFjEJO6o5amBxE3gcqeGl41sa3nzqrYbpPjnSTOK0gpUQyKjPkLMAVOXHd841XESwTR66Wtbjdt1ormG6sJSJiVdtMOVSVMyQ+U5gKDfFnZy9RoaXZ/KJbGerL6UTp/0dzJE4ArMtJBAr3c2YFq2cg7sz6Fqbgk5ZhVKWpJSEspKspZSglrO9eW/dG2KSAzs4368KxW8X0JwiqmXkKm/hqKAdWYUZ/wBTolXnrPFV4bYxCtlLmiaoTELbOT3svaJDE/8AU3pFIxc9cwCatZmKsSanu1qX08KeMaz/ALPSUyDIy/uVOSCou7hRJVcVCbQyw3RfDyiCmWKb1Fdd7EsC3B41Kk6kRPV/spYBxBBGYZQDVw4JVwcgDkk74vez1AknRm9bg6flEdhVOSXtw3n2Kw8wa2WNx8uUSsW6dFB/u+TemWPQonj6RyIKArYOOJJMxCyS/eZQcBhTLS+jRxewMYTUSSD/AHSNP8XqQbaxMqnTH/ir8wL8hBFrXlJExYYj728PG9RDJ2FjW+GQRuIVqRVgpnoK38y/FdHccq6ZVb3Bu71LO45RPysTMI/iK114tuj32tb/ABK01/w/WJqYr6Oj2OBcJlkjeSeFiSNSN3C7vJOw8clQPZygN1izWBFmtuaJmXiF/wA5o+7QgajjB5GIWzlRLA3bRxu+US0Qn7GxxPwoLmtEilbG+at3O6sGxGwsaQAEgt/Mx0bS58RE/KJ/mNvr4aQhWMUH/wAQvxI+sZ1cQ6Nn45v4Us6UDCoL0zX46txqrC4PHJtKl1DE5fiYMH/eAUrVonsPiFLyuaEkN48YOJrEAABwbE6ZW14xNMQKMNi2YyQSHZkgCu8Zi/n9YMEYn+wccvQl679BTiXnZ2JKcmuYkEV01prBSMyczkMWoeR15+ghpiEk/aSAOwL0rUVHi5D8YUU4k/1FdFB3e++3DhwialkuBmUxp8/fhDmXNUCRmLUOmpI3cIaYqww+McfunAo1Q4p92wLBtYdplYk/1HmX0rXdwpcxNrxSgAxu+g0J4cIcS8Qpj3rA6DTwhpiA+yYod4SSDudx5gAuK77tDlMrEXEtQJuPiH/S5DW3M8Sq8ctLAGlKNzhyMQQCef4/SJpiFOEnMyULFXdklzUMoBqM1uUHQZ4DCSsvXRgTdk5rP/eiQ+0KKUF/iv5mDpxa06vYVA3kfgDAQsuRiUuBLWsEu62Ch4iihozDxggOIF5RV5PYVuBpuiUw+1VqUxa7egO/jHJm0VvpUgWgI9M/Ef8AKnSvaJfxp8o8lWIIA7C13XWh4JL2d6eES0rHLJqdWbzjyMcolns9oCIMzEt/w7mxImetU+nGFPiL9gRf74360+rveJZOPUSLWhMvaC8qTSpY+v0gqGmHEEEfZjVwTnD14MfnHEjEgVl7mcvoxBNHq5el4mpW0FktTXTdHNpYhYlFSVFJBLM2nMQEMozgKSCavVdd9O7o9uHkFappZ5K/MNd3I10o8T+GxZUgEt7EcmTGbj6UP0gK8udMyscOvSgI+e/nHvtcxv4E1/APfc7eETOKxykpUQ1OHECOpxym08oogF4qaf6lafEH2X3/AIwFeMnf2KvA/UU5V+lhOMVmajMdOEDmzH0GnqICqrM8pyiWtP8AfdzfNu5jc3lHFKnh3lveo/NXttYsy11Zhc6Q1mzyCwanARdFdVMnKvLUPI7+NvXjDeaqaD/DUaMwA+Z8PKLPNmVNAW4DfDYz3bupqCbbiBFiIRE6Z/YTKW+E7+PusGwmJmII/czC3J7a94vE4kh2yj2YT9oaoAcHjx4xdUwOPV/y07/t/wDKPQ9O1Zm/0j0RH//Z"/>
          <p:cNvSpPr>
            <a:spLocks noChangeAspect="1" noChangeArrowheads="1"/>
          </p:cNvSpPr>
          <p:nvPr/>
        </p:nvSpPr>
        <p:spPr bwMode="auto">
          <a:xfrm>
            <a:off x="478790" y="160340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TEhIUEhQUFRUVFxQUFRQUFBQUFBUUFBQXFhQUFBQYHCggGBolGxQVITEhJSkrLi4uFx8zODMsNygtLisBCgoKDg0OFA8PFCsZFBkrLCwsLCwsNzcsLCwsLCsrLCwsLCwsNyw3LDcrLDc3KzcrKywrKys3KysrKywrKys3K//AABEIAQsAvQMBIgACEQEDEQH/xAAbAAADAAMBAQAAAAAAAAAAAAAAAQIDBAUGB//EAD8QAAICAQMCBAIHBgQEBwAAAAECAAMRBBIhMUEFE1FhInEGFCMygZHwJEJSYqGxM3KSwRWz0eE0VGRzdIKD/8QAFwEBAQEBAAAAAAAAAAAAAAAAAAECA//EABcRAQEBAQAAAAAAAAAAAAAAAAABEUH/2gAMAwEAAhEDEQA/APmBkEynkhek6OJrGFj2wgMrEYu0BI0ZktKBkmVDWUREsqQSZBmQj+0UCY1iMpICHWUe8DHjiAjI7zJMeIDPSISmHEnMgDKAiMM+koZiWEYEBGIRtCVFyI8xSLDIwJIlERAcyKQl445iOBIJliLHtBjJrjaUJo1iaNBIgHWNe8AOYCFMwzJJizACYxIzzHn/AGlRkMgiAgJFZEHExtwZmrmBzzAoGWpkCVFIkxmGISiZSmSZWPzkoRMpRIMrMQJuZJEomLEoK5UQWMCEDQQQI5jSAEfr/pJlsZOYWETEYzHiBIWBEsg4kkSCRBjAQeUZK2kFf6xoYyYFTGTLzJ2QKk5kgxiBSiBP94hETICAjAg0AxEYxFKKSOw8SFMqyEQIwYZjQSAx6xgRsIKIVJ6yhEw5jMQoLwIkkR9YRIMGMBLMKgR4hDPEoamBEQgYUjAQEMQhkRSyZIEga9JLTJiZdJpTZYla4BdlQFjgAscAk9hzA10gZvnQKSi1XV3WOQoRFuTqP4rUQHnA4z1micfPv/SBIWNjOi3hBVrRZdVWKrPKZj5rguQ5wgrrYkYrbkgdpi0+i32FK3QgBm8xtyJtRN7Mdw3AAA9s8RpjSdZVc2b9CwbbuRvhZgyMGRgilmCN3PwkY6547iTTpWNb2DG1GrUknHNm7aAO/FbH2AgYHEEnTPhqBQzaioBt234NQSdpwR/h8c+uJoGrAU/xAn5fEyYP+kyKUhhOhZ4aynghvsE1B7YR1UkYPUguB+Bmtq9K6CpnXC2qXrPUMoYqT8wVII+UqY18QXvLNDbA+PhLMg/zKFYj8nE2NRoyiIzEAuAVTkvsIyLGHQA9gTk9cYwSMaWJZ/X9Ig0RMoQMoCTLAgMCJpY7zAYFqINGxik0AldpjJ4jUyiwZ0vo0f2vS8Z+2q4+bicxZueE3rXfRY5wqXUuxGThUsVmIA68A8SCtUKq3rbT2u7Lhiz0rUFdTldgFjbhkZ5xjjrnjqiis68WhCKMfXipHHlBPOdAM/d35qHvge05+s0lADsmqSw9Qgp1KEknkZesKODnr2Ik/wDFf2XyMHduK7/TTsy2NSPncqv+B9ZFbPh4rs09zal3rB1VLF66ltLWNTqTtCl0wM7iTn+HjrMP0frVrLRvZU8m/NhTLKhXaXNYY5IDZKhuOeTiT4eKWquqtuFObNPYrNXdYG8uvUq4+zUkH7ZOvvL0bVVG4LcLA+nvQMK7EHmOuFTDqG6gHOB29IU/GLjVciV8DTkeUSVbd8XmC07eMMSCBz8O0c4zL+kLKPLWsFUdfrODj7153Y46hV2oP8pPczU1GrD0oj531HbW2OtTZLVt3+FsFevDuOwleM2qxp2MCBptOrYzw61gOpz3Bz7Soeub9m0v+bU9/wCavj+5/Gbj6APp9IzX0VAJbnzGfzD+1XciutWZh749faczUalTRQgzuQ3lvT7Q1lSD3+6fyEevvVk04Gfs6ijDHAbz7n49ch1P4yDt6pVD2BSLF/4fXh8MufgqO/aRkcjofaYyPNq02mY8mnfpySB9sb7gaiT2dVUD+ZEHczTs16kL8RP7ItJypGHB+57jCjn3mprdQGFO3INdQQ9sMLrrMrj2sXn1jFdLw3To6aNH4FmqtVh6rt0oK47E5x+M5TtZb517HJ3KbCeu60tjA9PhIx24m94p4sLEoKApcrW2WsAAGuYUgWrj95vJ3nj7zN2k6rV1FLih2tea2eracIysWbY3QpknAOCBxzjJI5SSRLXpJlRaDjmDtEkLO0ChMZT3jzETAoiUR/SIDiImBNgiSNhACVDPaUe2OvT3z0iaeh077UTXbsvWNjAnJbWhsVNg87fKKWe7UuJKrhUVM2dqlsDJwCcDnk46D3mJh0nZt1dunSharXQGtbyUyhLu78uR/iEBVGT2GPWbHiuwvryqbAadNYF4wpsv0jvgdgS5wPQ4kHn2XOf17c/iR+cQHE6PhoHl6wntp1/M6zSqCPz/AFmc8mBTD85BM6epVrm0+1SDYlVKk9HesigEHv0TPuZveLeHVtqNMtKgVuRRkH7z03tS7k+rL5b/AP3Eo4AobLDa2VBLDByoX7xYdgPWTPT+DWmxrbApP1vUGphtJK1WhzYDjoAbqf8ASJrfR9VOn1ddwCeY+lQO4IFNp88ozfwruADei7vTEiuJ8psV+GahgCtF7AgEEU2EEHoQQuCD6za8M07K2pV12tXTcHU9VZWVGHHcEmYEtb6s/wAR4uoA+I9DVfkY9OBKNK1CCVYEEZBBBBBHUEHpEFPXH6xADpOmcfUxn/zByB1waV5B7dP1iBy4P2nQ+kC/bMykGuz46COnkZK1oB+6UC7CvUFCPc8/MC64m6wz1jHaMREcp+kmMFGTGY1EoUgTIVkASRFEToUqfqdx4x9Z0q+4+w1h49JoGIWEArk7SQSuTtJUEAkdCQGbB/mPrLiyu03h9uoq07UqX2J5Fh521lLHKF2/cTy3r56fC3JIIGXzRfqNUlZz51Xk0npvNLUtWBnoXXTAAHHLATz4/wC39Zcg6V2jeiq8XK9b2Cuta3Uq5UWpc7lSM7R5KDPctxnBxyod8nmKIV2fCbSKjYCAdKzWrnHW1QiEA/w2rWfmwleELnS2nOPqxe1c8HOorFCgY9HSszhiXn369ff9YEYOvfrLKKtKlbOvwtqCFJUMz2ELkAjd8NS4z/vL8UQKNagIIN9Tp71t571n/Q6/nOSSSOSTgYGT0A6AegksYwej0epW2jUWu+L69OKWB62p5tQqsyTksMbG68BDxkzkVL+yW/8Av6f/AJWpGRNFjGBFi6CuJ0Cf2MD/ANSTx1/wRj9exmgYu+e/r39esI6HjFXlrTQwIeoO1gJ+5ZcQ3lYxwQiVZHZmcdjObnpG5ySTyScknufUnvJxLAzKXr+vSIiGYQ3mNjKZsxCRQZQPEmwRiUNYIJIjUQOlp9tda2PV5jOzhN7MKtqBQxwjBi2Wx1AGO5Pw9HR+EUWalEdjXTbpmvB3A+Q3luSGY/eVHrY89Vx3M52pOdNpyBwr6hCf5sVOM/hYMf5TOigXeBj7vht+7jHxvp7rh+JS1JlXK0WhP1mqm0FSb0qdehG60IwH5nB+U1bByQOmTjPXHvPTfR9jqbtJYBm7T2ULbyM2UK6JVbyfvJwjYzwaz/EZ5UPnk/rMDteBaldtqtRRYVqutVrEZmLIN2CQwyMBuJp7/N+sMEqXZSr7UXYBjUUISoz97Fh5OeMiZPA+uo/+NqP6J+h+MrwaxFGrZ6xYo06jYWZAWOs0mPiQhhjBPHpA1aVH1bUtj4lfTbWxkqGXU7gD2BKr/pE3vpFaqW3ULTQgRyoZQzWYByPtGY84ABwB3j1WtFuk1IFVNQWzTMoqVlZuNQp3OzMz4yOCeOsy/S7xOx7raiU8tX3LtqrViWUHLOEDsT3yZRxazNylkqVGekWs+WxYzqnl7ig2CtgdxKP8TdMDA7zQUzc8QH2WnbgDy7Fznul1jNn04sU/jFSOpSK6rzWtdNtb1m5DapssXfo/OrQlSBwxUHjnBPGZo1v5zP8AZ0ptqubFabF+Ctnz15bjgk+k2lrxrFTBBXThG7EOnhuHPzDA/lNf6Osoe1nUMq0XlkJKhh5ZXaWXkZLAZEcVi0KA16nIyRUhU4BKn6xSMg9uGIz7zJ4jqBWFqFVHNNDF8Frc26auxm3FiA2XJ4Axn5Tbp162U6tBVRUPJRhtD+YSupo4NrszHvxwD+Ex+OeJ2FUpynlmjRt/hVbyTpKWJa3Zv+8T36YHTiQYPD6k2UqaVse6yysEvapXaKduNpCnm1jyD09JzrlAZgDuAJAbGMjPBx7jn8Z3fDdWqUVVuQiXHUo1vG6ogUYfdjITkBl7qSeoxOJrKGrZkcYZCVYehHoe49+8FY90chRKM0iTGrY6f7e8AJMCnhKxJMgYlGKDyo2NH4i1W4Ba3VsZS2tLUyM4YBhw3J5HXvmSddYWscsS9gdXY8lhYpVx7ZDEcdO2JrGbNelJrewnCqVXn953zhV+SqzE9BjHUjMVPh2tel1sqba65weD1GCMHgggniYMdpu6fw/P1cl1UXsVBP7m2zYWb27/AIdfTNb4UCj2UWretY3OArV3KucFzS3JQZXLqSBnnEDT02oZN2395XrbjOVcFWH5GRVcQLFHR12Nx+6LUtGD2+KpfwzOhp9FSK63ttsHmB2CVUrZwljJy7WrgnaT0Pacs9T8/wCkQZk1LLXZWMbbNu7jn4CSpB7dT+c6VvjzPy+n0hYjBc6cbz8IXJO7BOAOcdvnnR0OmD53OqKoyzNkkAsFAVByzEngdO5IAJm1qvDgPLNbh67SVSzaVIZSoZHQnhhuU4BIIIOYHN6Tc0Xij1LtArYZ3jzKks2P2eveDtbgexwMg4EPEdPXW7IljWbWZWLVisZU4+EB2J5B9O0x+H6bzbaqs7TZZXVuxnabHCA4zzjdnHtAijWOrmwMd535Y/ESbFZXJz1JDt19ZWn1bV7tvG5HrORn4HGGH/ebFWjpdwK7XKbLLDY1AUgV1NZ8NQtOeFxyw6zFrkqG0VPY/XcbK1q9MbQtj+/U+kisVGqZBYFxixDW2Rn4S6vx6HdWvM6C+ONtRTRpXKLWgZ6N7la0CJubd8WFUDkdpiv8MK6au/dy7Y8vHIRjaqWFs92otGMdhzzLq8KDV1MLR5tqlq6fLsJfFr1AeYBgEtW3t059LUaNmqJRKzjajWMvGObdm4fL7Nf6yNRczYLHJAVe3RQFUH14AGTzMYMbS4aawgsR6wGO/wAohKx1iEypAxQEDKi8RM0qYhKhgTr+CP5gbTP9y070bvXfWj7LPdSCysPQg9VnJzN/RapK67T8RtYeWnA2ojjFr5zksVygGMAOx9JKsdbwU5fwjJAAvsweh5vrJz+PT5zQ+irlb1cZwldzucZ+zWl94YdMH7uO5YDvI8O8RVH0bMDii0WNjGSvmo/w++FP5CPUaitFtSkl/NxvtZdhCBg4qRck/eClmPXYMADOYtbhNI0WkFy3M23UCvy7K1UHz2JL7kZm5OMZHA/GcBu06yanTtRTXa16tUbceXXW6EWOrc7rFIPBHTuD6552p2728ssU/dLgK+P5gCQOc9CZUbGn/wDDX+12l7c42arOD2528Te0aE00YPXVuNvXny9Nlsd+CBNDw/UKu9Ld/l2AB/L27wVYMjKG4OCMYPYtyOs2dRr03UisEV0nI3keY7MwZ3cDgHhQAM4Cjk9ZBj8fSsai7y3dx5lm4tWK8N5jZVQHbKj1zzH9FxnW6PjP7TpuP/2T3H95p69gbripypssKnnlS52nnnpjrM3glypqdM78Kt9DOeeEW1S545+6DKje8A8kXjy2seryNTlii02YOkt3BF3uM4yAST16HE5viVlO7NK2KgHS11dsjqcqigD25+cvwW9arazZu2BLUYoAXxZRZVlQxA43g4JHSbG3Rhqyrahl8yveLKqlHlZHmD4bWJbGcDj595GnY8QqqFepp87dZVRp1KJV8K2aZkW4eaX5O+248DufSRQqCit69zapNKzKC3wLp21GqWx61xk2qGbgnGCWAO2cijXjz7bLMlbfPD4A3HzlfnngEMyt+ET+JkHSPUWV6KtmT03jUX2DHqpW1QR3+IdOtVzRCZta6NYzVrsQsSqZztBOdoPoOg9gJhxKxVCSTHIB5hWQvxFnEFg4mVImGIQmmVJJHEsRYhQYgY2EkCAEy0MxmZN0Bsh44POccdfl+UkCei0HiFVD0Hd5opSzkb1BNtpGPiGQRXYzEdMjGT1mtoNRWj6Xc2aqnYWKN2W+0c+YBjnNZVc9RtEDkCLB/PJ/LOfywfym34o2bCQysCBtKgqFXGETYeU2gAY56dT1Pa0/iNSarzmYNX5aLWmWHlq7JU9RXHw7amu46MO/xQPLA8zKaWBAIIJI4IOeenHedJtfWdN5RH2iUtUlgB+LfqC7KfYDDA+7D0m2fFEbVtYThTrNNb1Zh5db2b2z16MDgeuBJo4V9ZBwQQRwQQQQfQyCMcH0H5dj8p1LNhptU2VBxalgANzBh5VgKVsylidzAfGR8+8vxrVh0qUWCzArYfePlD6vUhqBI/iViQOOAe5gctZO6OJBBqTL2cQxzKMqImPEyE/3MQEKBG0AsTdZFKEAZk4lZSTFmSx5lCFPMTQHWUwgY5UUAIFRESpLHkwGYgIf1hmAFDBTjEotIMgqJosxnoJQgJkEhZciEesZMhjzDdLAMYCIwEKyIZG7/aPtIjACWDJPWAhEkcyhGwjUQpCUYjGYCbtGp5ktAQLEhuspTIzCLx/aKIHmUzSBGIrAy0MKxwzGREZUUsReMSTAUoRJKIgJopQMaQJil4iMKnECYwIEQh7cxjvJzHX3kime0nfG0xyoomPMiVCkY8RiBMIQ7RQhCqEMwEUgoiJoF4GVDGTAiICVIqAJZkZlsIUsdZSyXaCHiIAQeSxkkSopTDt+MeIN0hEgywZI/wCsDCjdETKKyWhAojeFcbCFEUoLJhEiMRGVWevygPPERhASKmWZJjzKKURMZWZDSENRHmSv6/rKMBEdYhAQxAImlLHtjQEROJS9RCVELAiUsFhRJaWYyOIRjWV0MVfT8v7RHrAvEiUDxKVePxEKxkRLKYc/nBe8ImVWJBlpCqbiRiW8iSC8STLMgdD8oCWUeklZVkAxGEjYdYhAQEZMkyiZF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7149" y="-2057400"/>
            <a:ext cx="393763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" y="2074391"/>
            <a:ext cx="4460058" cy="3430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5615940" y="2264891"/>
            <a:ext cx="56464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What if I get hung up on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What if the invite me over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What if they say NO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What if they say yes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What if I fail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8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What if I look stupid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400" dirty="0" smtClean="0"/>
              <a:t>Step out of Comfort Zone</a:t>
            </a:r>
            <a:endParaRPr lang="en-US" sz="4400" dirty="0"/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4" descr="data:image/jpeg;base64,/9j/4AAQSkZJRgABAQAAAQABAAD/2wCEAAkGBxQTEhQUExQVFhUXGBsXFxgXGRoeHBwZHBcaGhofGhwcHiggHRolGxgVITEhJSkrLi4uGB8zODMsNygtLiwBCgoKDg0OFA8QFCwcFBwrLCwsLCwsLCwsLCwsLCwsNywsLDcsLDcsNzcsLDcrKywsLDcrKzcrLCw3LCssLCssK//AABEIAKMBNQMBIgACEQEDEQH/xAAcAAACAgMBAQAAAAAAAAAAAAADBAUHAAIGAQj/xABJEAABAgQCBwQGBggEBgMBAAABAhEAAyExBEEFBhJRYXGBEyKRoQcyscHR8BQjM0Jy4SQ0UmKCkrLxFUNTVERjg5PS4iVzohb/xAAXAQEBAQEAAAAAAAAAAAAAAAAAAQID/8QAHxEBAQEAAgMAAwEAAAAAAAAAAAERAiESMUEDQlEy/9oADAMBAAIRAxEAPwCLRISzErPX3wSXo2VT7T+cxuhDwwgVjFagKNGy3vNb8ZhiXoqWfvTaj/UMGTLBv4QyhIanSMWrhdGhpLuFThyWYMnQku+3P/7hhqSg0+ffDIlcjzhphJOhZWc2f/3DBZWh5Vu2njP7SHpSYKJYGQ4fCIYR/wADlhmm4iu5ecbp0KjOdicvvn4RKdj3U0+9uggSxDMGaGmI+VoeW/2uJoWqq/KkEOipY+/iP5odlh7fdpd3+MeTlV4iIYXGjpeU6f1UY3OjJbfbzznevsgomVIs1Y4XWzXWbhMQZUtEtSQkHaUVO5cZcoZp467iVouWQCJ8+ubsfBoInRSf9xO5E/lETqXrD9Mw4mEBK0kpWkZF6EHcUtE67ZXOXLOJ36XM6eDC7sQu37p9ojxWFP8AuVtyTXyiq1+lecFEdhLoogHaVkpqhmi2ZQcAtQgGLlh42F/o5yxS/wCVPwjz6Mr/AHK/5U/COW1v17k4RZlJQZs37wBZKXFHPwhbU7XleMVP25SECXL7RISpRJZ+Ai4uV1xwyxfFLH8KfhGpwqv92qv7qf8AxisMJ6VZm0O1kJ2Dfsydoce84MWLofSEvFS0zZKgoEXIYg7iN/OLiXYcOAWS4xi6/up+EAmSFIqccRxKUX5tfhDIDd65DWffm0bIkgqcue64p3TzFvKFTSo0dOdxjCf+mk+6serwc6j4tif+UmJuTKAFA3KNVh8id4PuhBATMPOyxb/9Ie4coB9EnHaIxYpQ/ViJ0bI7gZJqyeVI17KhZql7ePsgmoROCni2KSQ2csWzfcYXVg5wP6xKe/2Z+MdApIc06/DfAZgeKIOZhcQL4mWH/wCX88IX+gTcsSkVuJYvE4Qcw3I+HCAql1JY72J/OGiGOFnOf0pPLsx1gRwU01GJH/bETi0jqIAuXSL5CEn4GaxfEgjPuZdIArCTCKYlB/giZmDfyzhWaLVz3fGLoprWxBGLnAkKO0KgM/dGURETWuI/TJz/ALQ/pEQsbZZGRkZAXPKXw98MS5gbOASUZf3htFKb95rHOtCylCh6WhuUmFpSbfIhuUjf+flGFgqeAfwhmWmlE1fOF5SaZ9fJznDScrecFEky82hgJheVLCSSKPdyWeGQQG8YgMod1PODJSH+MeBIKEm1YMpByy45wAZa0sGtd8v7xpipiQczvoTfluhhAFiD0tHmIT3hlSh4xNA01oMuBrFQel/AqGJTMCSEqQADvIJem+oLcYt/YCsnNv7xy+sWOkGd9DxQHYzEjs1/sqdifYxyjXH2vH2rbUHWf6LiUBQ+rWyF7swC3AkdIvlKBk1npHz1rNq8rBzCiYNpKu8hWShxPtEWr6NNOfScMJM0gzZDJVvKPuq9gjVn1ec+xSmLS85ZanaknkV06R9Nv9W9u7a2UfM8311AMAVnnRVuTx9LYtWzIWRlLJGdQl4zyXnOo+e9PjtcWZdUqKwivrbRYOeZMW3qnqRJwm2oLUtS0BCypmbNhleKmxONM3GSp+0SVzpZUGsQpLtwj6Her2HRrRrek52xSuuno/RhZInSZilJFFJU1KPQ9IJ6GcYoYibJfuKQVtxSoJpuooR2vpZb6Czh9v3GnsjhPQwhsep8sPMJ5bUtob0TviuhIcWArSN5aTnugtP7wRKffGHNsgUG6NFpr8HzhhIpnaBzBQgA13wMpcgPk+Zzgakl4ZKcrm8aE1z5G8WGEtipPk8DUlq+F4bWRmOTwNSeXGK1IRXJdvYM4HMSbgQ1Plmje73wGajKvOATUi4O8wuoee6HFoNwrxrAFywzC3CDJOZLfL2nIwsqSxesNrBCqZ05Z2hdZF9ocLXjUFLa6frs/wDEP6UxCROa7hsdP/EP6UxBx0ZZGRkZAXSlPh19sMSwoUYMd1etoVSzvV/nKG0Hj5VjnVFlioZyd597UeHZMs/teB+eULSlMeDQ3LNvKnujDUMS+DtSjCGWpxhYk2/KnBs4Mg5e/fBTUjllc+6CBPXJmgMpXN4PLlu7nmLRElNJqlI45fNIPLNbUJ5wrNslqOp4YCny8Ldd0FFlyt8aYlFQWtatDzgksZEdRb4wvpFTKTVqeNfbDE1vMkgiozD1bfFM+lOZs44JDjZlDpUxb6GDkChq8Vbr1iUHHFMxIbZTe7EebGvSNcfa8PZ/DaHOO0OlSj2s5BUZarKZKiNmty22MvuxwWq2nzgsSidU7JKFp3osRzF2/di3PRcv/wCPckn62ZfdtfGvWK/9KuriZE8zpYOxOJUWHdCrkA7yxPjGo3veGtatWJa9jGYMhWGmK2lgVMtRIy3VNMmi39Iy/qJjEuUEU/Cd9vhFGakaan4RR2RtylkBcs+qd5D0CmMXvOLyplCAUHLePGkTl7Z5b1Hz1hi8yUFd0iYGpQ1SwAu7gfHf9EL9VwHtSPnifMQnEISKpRPQyq1G2nhuePoREoJs7VofzDwq/k+OJ9LxIwY7pH1qavzG/c0cl6Le9j5rrfaw6qi/2ku4+bR2XpfL4AB69qjL58I470RIKtIq2qtIXf8AHLvD4nH/ACuUAMxFt9jnTfSHJQ3CjEwuqRZnemVOnSHcOm7saGtjGWNbS1Cu+xG6NZid1+MFSmgjQoHLjFNLj1jQDeY0Ul38mgxSAKBs98aTDfjEXS71bfZ98LiU1gPOGgzfGAzXINH4AtCGgKFIBNln39GyhqYlup59IAsA3Fa0aKmlRYUI4Up4QGZuFuEMTR05e8QrPl0LPvz92XCAXUlid3C/iTeEZkoue8QDkwb8hEiqzUORYQtMSOTZCLKKP12DY2f+If0JiDie15DY6f8AiH9CYgY6ssjIyMgLiDUt0HwhuVy9sRaNISj/AJiPGDI0lLzmI/mHTKMWKl0KzPthlEw0B5N73iHl6Qlf6iSOcNysfKp30+IjJqWQTkzcfjDMs1u4iMl42VmuW2ferDKdISnDrSxzBFOdYyakk84MlQfi3yYUkYlDPtpPEEPBhORfaH8waFhpzEI7qL+tB5SKuQ53t7YjcXpOUmUk9og96o2hB8JpyQpvrEPucecMXUslAIFr+YhbSjAozYE+7wjxOkpWa0ngCH6B4Sx2k5RmJAWGCR94VeJiNk7TOwD5UpFQ+kaU+OWokBkJ7pvY1EW9/iEoMAsPzHyYXmS8LOczESlfiSCRdgXqKZRY1x5ZUL6J1k4BJJLiau2bn846PWTQqcXh1yVbIPrIOYWAdk+BKeRaMwxkywlEsoQnclgHztEknEIzUCN7gxb7S8tuvnHEhQmKlEAFJ2SksG2Sxdo+ksPJ+rSkM2yAx3NXyiPnaIwa1doqTJKz94pDk2q+bRJSMUiwUNzEh4brXLnr581y1XmYbETSp+yKtqWv9oEhgOIc+HGO09G+k5s3EKQZ65kpMs7IUX2QCluLsYs2YZa3SrZUDcGviDSF8NorDSlFUqVKQtdCpAAJB3sPKFrXnLO/agMdi8RiQlU2auazhIOSswkMKxZPor1UXJSrETkrRMWWQCWPZhidocSLHcI7DROi8LKP1cmUguapSHem60S+JnhCSpn4A1OVKw1Lz6yCIRDEoULboTl4+WQClaWdhXPceMGTPQFFO0NpnbNojAoG+BldbGCJIPKNVSwajnT2xQIlhU9c62ygZS7hri++sGUneX6ZQKYwN2yuIoAobIqTue5gXaA7juMbzcQlLl6Dr7LwBEyWqqVDe2dfm0QaTmFbkMDXw8HgS0nO3y8bT5iM1Nw3/GNJi07IaoNmv/aADNOdYUIBANbmtobE1N8xAVzEmoNOkUKzlACqhT309sJzJgFOOUOz9g0UxetYBM2TQEeMWRlRuu5fHT2/aH9KYgondeENjp4/eH9KYgo6DIyMjIC3pOIRX6mVQ5V9gtAMfjUIUP0dFfmtKdY9QutSrgfjvhXSbdm5GdTw5PGUMJ0nKzwqOe0Pa0ep0nJP/CSy37w+Ec9pbFFEleyWIZiDxA8wTERoTGzVTUgrJGbmCz07+RpCS9cGhvxf+vGGf8XkAt9Clj8Sun7MVjjNJTQtQC1AOQBSzwXR2lJpmoBWogqDgmh5xMXFs4fSMkkp+gSzuZX/AKxILxOESHODQbfe9tI5jCDZXRqCzUNDatLecc5rbpTE4ed3ZhCVBwA3UGmXvjOdmasf/EcIG/QkMf3h7AIZRPwiv+DSBmdodRaOA1U0v20siYt5iOXqk0pa6SPCD63awLw6EpkllzLHcBUmvhDvUx3CUYMk/oafF6R4MPhdpvoiAMqgeR9sVpqjpfGYienamHs01V3U1G614scEgZCpqbbPXKF6MOKwuEDNhk+8dBBUScMf+GRyeKo1i12X2i0YZkpDpKzUmuRyAyh3VLWHETJGNVMmqJRL2kO1DWtoY34LTlYXC2+jIO+rt884LLw2GBOzh00G/wBlPOKNwuuuMlqB7TbAulTM1qNUPwi19VNKpxcpMxAYNszBteqrczVGbwqXjXRS5WFP/DpdsmryLRt9AwhvIG7L2xWfpM0zPw82R2UxaApKlK2bkgpAyoWJhj0baYn4hWJE2aogbOztMWd68CwEJ6Tx61YRwGF2m7EvzZuTkRonRuGVaWrk7h+QN4GCNogEu24jJiHtmKmKf1r05jEYufsTlpQmaUpawoCPN4kOM1cX+G4V3MtYFncgeLwwdEYQB9lTfiPOlaxzupeJM3DSVTCpZqFFRBuSb9ekL+kPW76IlMuSEqnrb1h6iQzEwizj3jqhoPCqrsKy+8ai+92+EGGj5MsnZ7Qb2J+WilNXNcsbNx8hEyeooVMAUEhIuMg0SOuuvOMkY+dLlTdlCFABJSkhmB3Qxvwq3peFlmu0ulg59kazsBJz7Qv+8fjHEaj69jFEyp6QnEAEpIstOdMlZx2c2dvcCx9/sgzZlLTNH4ejiZX99XxhdejcLmF2zKusVFpjWTFidPbEzAlM6akJBA7qVqADtupEnrfpbEYeXgRLxEwBclSiompPdN2q201d0bxfFZCtG4e4CmFXrlSFZmjZJ/bHAK+EU2nWrGN+tTSeDfCLN1Ux0ydg5cxZJWXClFnUQWjNiXjiSm4KSAWMzqowsjRsgqDmZZ/WVy3xHa16Z+iytpQ2lHuoD3V+V4r3EawYpXf7cJJ2gEpLNwPOEhOOrOOjsK4H1hLPRSvG8K4jASB/qH+JUcdrZpWchODUmcU7craJDOSyamnGE9F61zNsJnkKSaBViKkVa/GNSHi7vDYDDqIHe/mO9t9YLidEYUX7QP8Avn4xGy5+2pDd2oY7VL08fhEvjU1DgveKwpfXOWlONnhD7IUG2qn1U3iEid13P6dP/EP6ExBRoZGRkZAWog8ubU8xANKLHYlib5tG4SxAcDMH5NIX02k9kc6uPNvJoyyh9MKHYLBvTlcGvlEHoNZE1MS2mFfUG2QvX1hle484h9C/ai+dosWOmVo6WpyUJ389+UMS9HSUkK7NI3Mz7RdjuyNH3RETNNoSSNkli3Chh3R2lETVFIBSWcOHGXhcl+ETB0WAmOulLUJ5Xewq56xH634XtZJNdpI2hf8AiD38eEGkYwBZYh3bZSH8OVQRWD4ubucJNqgvc1Od4iOA0Li+ynIXUB2URdifdQ9Ie1vKzOdR7uyNjlm3WI7TGE7OYRVidpNGofzic0bIGKkpSqqpSgTWpTn7vONV0TuqOHMmQFlPr98ksKUZzcb+sdDpvFH6PMUCoNLUxo1jTjyjzDMZeyO6BQEWaya0BzpWFtKUw83hLN7uaWycVA/vHP3WVYaOldpPloNlLSktepDt4xcej9AyJQWmXLSlKwyxWqa7zUVN4qXQwbGSWb7RHDd4RcypoYgEvVylINBbLdzi8m+ThNb9WOzKFYeUpQU+2lIKuRAyib9EsmbKVPTMlzEJUEkEggbTqFd1GjrJC2AcvevRjajwzhcQFMynIaj2sC46iM+SeXWK+9Mv2uF/DMNOaHgvobqcWfwNbJ99I89KKv0nCbY9ZCkmm9Sak8o39EZ7uLAHd20irbiKvvtGvjf6RZAW+2XYs1Wqz1FeAvFH66T1fS8QMu1KhepYWFouiZKdWydphslqgXobWry4xR2uoP02e6nO2XrYsPOM8E/GuLVDFp+hYc1SyACDmwsX9oisNfsT2mLmEgMglKb1D58qx3moeI/QpPrF0hNnqWcGlq9IrjXnCLlY7EJUSAWWDVmUBZ+O14QntePurH1A1YwqZGHnGWDOICttRPrEZJBZuUSGt2qUjEpnKTJSnELBZZd9oUD7JNGAyjkNRNdv1fCdisq2ghKkkWyJBFSA7tExpXXtOFxc6UqVNWEEAqcUcAkANYPYmkXsu6R1W1CxWHny5pmSTsnvMpbkMyh6oL1a8WTtuzsN4MQ2gdPysakmQTRtsFgocVfHOJYpJIeqQPhVRenGJrPLb7fP2mS+LxJZRAnTn/nX/eLhwWhZGKwsgzpaZpTLBQogghwHDguzN4RTenAsYrFs/wCsTbf/AGLHxaLK0hrUcDhsKBK2yuXfaYAJCdwNXVGq3fmJX/8Aj8Il/wBHl3DXcBq1rD2FlolpCJaQhCSyQLAGtuccTK9JKlqSlWHAKiAnvm5LDKpjvAi3lQbuPGM1i2qz9Ki1TJ8lAYBEsrrZ1LKfIJHjGuomh5UyXMmTkCYoK2QFMcsnpfOCekrAKCpU7I9xW4MSUknKpPUxz+rmsysKVAIEwKLmpFQMju4RuTpuelkaV0XImJSlUlCtkMlwKBqAbgABFf4jU5e0opWAmrAhRUA9HDXjo9YNauwEn6ra207R71nAo7cYT0Vp+VPISxQuwBq77jnc8YTWO4mtGS1AS0liUtwds77tqJnENYEOGsDfgxNesRuGlnaQ4dJUAC26ofdWJjFo72b/AD8IrNUnrz+vT/xD+hMQMTeuj/TZ732h/SIhI0jIyMjICzxMbe/thXSxeWo1u3nB0m2R3PRuFLwPS6UqkuCGJLWcVb3Rllz+mEtJVRrf1ZxEaHV9YOvsiX0sfqVADx3bQyFMhENof7VPGnlGlhubohallmrXxrEhoPRgSslUwDu22VFy4awyIhxE1Lh1Dk4FN3HK8GkYlLioobBbWG8V2hXeImAslQyJGz6xPVxuoHaJBKhsDg7Vycb+u7KEUqcvSgBJIYbnZ2ep8IDprE9lJWQoOXSOGVKZManfEwI6YCMRLWuWO9LNeIYBRAamRiL0FjuymhyyVApVej2NOMH1TxJE4pYqC0lxnQP8QecRulML2c1aWYOSkcDaK2thEx3U5L1fNiSRaxrC+k2GGnDIpNK/O+vTIRH6r40TZIVZaBskgtXe7VBAiT0v+rzqOezrwHTg3jHP6x9VpoIk4mS5/wAxI/8A0PdFzyEuwNyaWqN29jaKV0PPSmfJUqiQtLk2AepytF1aPxKVMQQrN3sDaoap8ovNvkPOKgzWDWfga3fc8SGj6ttb86mvWK/9ImsHZmUjDzpiVVUvZXuAAty35cYZ9GGkJ05U/tZi5oCUbJKrF1P7oz4pn0D0wK2JuFLfcmDnVIhj0LJcYr9kqSKjNvkwp6Y5R2sMctmZlntJewhT0SaUlSJk5M2YEbWy20WBY1jXxv8AVcCG2iDUXJA4serRQeuQfHYkMXM1VOHDo0XlMxklAC1TZYQpJIUpXrcQdzNnFC6exIm4uepJGyZiikmrh2od1PMROJwXBqED9BkBXqmX3bA5087w/rHqhJxkodokpWkOlaWF7vkRm0R2pu0nBYZJS31YNQ7u+/lCemPSR9GnLk/R37Om12lDR6DZsYn9J3bhfQXo4+jYmVN7V+zUFEAMWrmS394U171QWVYnFy1pU/fUgoIolIdlGjsLcI7HV7WmVipaJgWELWCns9obSTuL3MZrZpWTLw88TJgCuzWAl77SSAyXfpCcrqbd1VeoWPMvFSS4G0Qht6Vd0txBrF24hFA4cgtuO6nQ/lFAatzXxOHJcNMRRic+B3+2PoDGPvYBic/m8XkvJ896dxCPpOJBJB7aY5FP8xT+05mLKxerIxuGwx2zL2JYIoC7pTfwHnFV6xIV9KxLC86aehmKi7tAz0Iw0kk7IUhJYqFgEpN25xat6jilejcJUknEKBcVCbZnwju5ishagJN2FuMDmaQw7Vmy7vRfN41+kpIBSQQcwadDmeHnGb37Y0tpOWmYgomAKSaENvaOAxWoaASUTlDcFB84mNadZVYVSdiX2gW5cqIYjZFL5Eeca6F1rlTye12ZSwzAmhTTM5vCdLND0zqyJyJQ7Qjsk7DkO9KE+HnFfrkmWul0KIfiktFsaS0hLQl1LSNpls4DhnoIqebPC1TDQbayoEneXI9kbhN+rP0WkKTKUM2JJFN/jHRY++4NlyaILRSO7JB3I9g/vEzjVVfi1floMKU13P6dP/EP6UxBxN66frs/8Qyb7oyiEjYyMjIyAs22b84zSaB2SmehGW8A26xHIxyXrtdUmCYzSaFJIAmOdl6UDHKvCCInSqXlKYE524j2REaHlqE0HZV4GJ4zk71Z/cMbicnNxv7qoDmcfIX2i+6fW3RtgpKgtHdUKj7p3jhzjoziE7yeDH4R7Lmy95ByYGo40v8AAwNSMkAEGpzexuxHWOc1nmqXM2QlWykM7G9X90dBKxUvZcE7rHq/lWGhj0FKj3mfj7IymoPVPAFIVMZiQw2moHqa9ILrVo/aQlYFU+sBcvc2yMTOExkv9tQ3jZPHxq0NydIySDtL7zU7pIzoRut5xNNclqjOVLnbJSoJmDZcggPk+6LBlYbaGyQGIbZLWo3mw6QDD6TlFjtZCjFwevSHJWlpZP2nik5ClOUZtW3VeayaozZKyZaVTJRLgpDkDcQN0MapYdfYY0BCn7GgKTxcCnGLGRpOTbtEuaPVm5gPC0zTiEg94ublt9za3nF1ryVRhNAYiarZlyJh4lJA6khrNSLl1J1fGEkAGswvtqD1LinIM3SAox8o7JM0d0vdQyO6HsNpeWCxUBdlZWy/PnEt0vLR9aNWEYxCUv3kqBD2ycMKsRSKR07q1iZE5aFSFsDQoSpSSMmIG5qGL0GlR3W9YVYs3MkUMOYbSsvbOQLOSaEN6z52FIsuLLVS664WYcHo0CXMJEohSdkkpUWYM1DwgWqXo7xGIIVPSqVKFwoMtQFwEmoo9TFvTdISwuqj2bes7p2jUAsXfcY3GkpRoVpScjl0Z/OC+dNSsEEgJa3dAFgGanjHAekjUqZPKcRhkBa22ZiXAKmYJIcsTkRHd/4pIH+chwX9Ye2x5RsdLSQX7ZIemR3busSdMy/VIaraJmoxknakrSpKwViYhYrv9WrFjlDXpA0JiJmkJuxInLfZZQlrNAgBnZt+cXMdMyHcTkOLsryaAjS8lvtUi5IJaGr5d64b0dahrkzRiMSAFj1JbuxYuVNmBYB6xYkyj2DUfpuiPlaYlFTlQN/DmMxG50pLLkrRwD3HLIwvaW21ResGjJ30nEnsptZyyCJamLqUXBZomtdZKlS8A6FH6kgjYJILIvS/di1l6TQbKTs2fa840OMl7XrJYgP3h8tDW/J8+SMCST9Utn/ZO/lFr6myCjBISoFtpRAUGIBJa/KOrXjJQpto/mD+cJTdISnfbA4PTpw5w1LdQusegxiJZSDsqBdKjkaX4GnhFc4nQmIQ4VIWa0UgbSbEG1usWjP0qkBRcXoAQSQ2XV/CFl6UlkUUAN1XhCXHCazaKmrl4TYlKUpMtlcCwLHjfwgGiNW1dqFze6gFyjMtvagHOO1nY1GRBH5QmMQlTd4Dg4Hz+cbTySmHIBTTugjjm/hEriQ5fMxAnFJcDaAzuL7omZ2Jl/6icvvDdEZUvrr+uz/xD+lMQcTeua3xs8hj3hb8KYhI2MjIyMgLXl6ZW/2cr+WN/wDFlH7krziLTX590MII4PFvTKRGNf8Ay5NRuPy8bo0hvky/PzhBD0rfjnDCZfTo0Z0OnHD/AEpQHBPEnfxg8rGtaTKJ4t88WeE0S2bdw+eIgqVCt3o4PvcRmriRRPBH2SNxDAt5BoZTjUhh2UtuCREalHDcLnpwa+cHTS4PCls6+IrxjOmH0zZf+jLc0LhNB57t0HUiUhnRLIP7gb22iNSxA4ijnea3av5RJTR3ZQ3hRZweVd0TTBVJkA1ky2/AM9/xjYYSVQiTJUL0T0qecbSCWbMtzNGrk8GQg1+6f3gebMLbn4CCyCS8LKFTh5R3jZDt/LxgqMNIsMPKfcw8WYx7LU1RTlTnBZKiwDEcBduIrSJtWtpGFkf7aV4D/wAIZGHklnw8vmAm/hWFpS2d3bkfnOGJQepYlq8qt7bQQdGHk0HYyweITGsuVJzkymf9kdDblePOxsWHA3rw3xippSzhRBNwHbnurWGr0Y2JAH6ugfwptHvZyDTsEEcQkeTQALq1R099ukCCWLu4cPmwfyi6uHRKkE1ky+FAT+UbqRJsZKGyDB4VCgnhQCv5mNmH9qjyENByiQ/2SP5RHhRJp9QilLJhQzTvINWeue4VaMUdyDX1mBa+Zs7RdQ3Mw8pjsyUFg4BAAPXKAypUhSXMlCd7AH+8bImkFVHGzbOEpU4FFTsly3jTh0MTQVeEw+clHVItxgE3CYV2OGSQzWTvsKQxNNGNN0KrmZUpbf8AnBXi8JhQ4+jppwDQrPwOGNBJS+5hSCzJ5pQNnQsKZtApix8GgF1YDDgfZJvSgHuheZgpB/yknjR/Y8FmFxZ/nfvrGiwAbNl5ZwQnPwEgCsv+XZ6ZQsNF4d3MrxCfhDs5YtRzxanDfCUxbFq9a+MXUb/QcL+wP5RHqpOEt9GSObVaFpkxqgD+H3i3hAkzMjcGNRaqXXhKRjp4QnZTtBkjLuJiCib1z/XZ/wCIX/CmISNoyMjIyAsJB6w4guz5ez5AhNCWLtDaRxfyMWpDKE0evtG/wpBkncacBT8ukKhWbkHcSPham/OCitgCBdgzcYyGknxzO89crXrDMtdSw31GT7616xHoWN4fczA8yYNLUXoAMqZbrdPGIqQQtiHNhkT76dIOlbOQWaru3PpyhALNCA4zbK92t14VhuWokux5n3uLs0ZoZlzqskh7ECt2a+X5RIYgsJNbhWW/o3uhHbJAdqUqB7QAeNXhrFLH1I/dV3t443rGQ3h1AsBe1fJj7q3hlIYOSA1C1fBt8Iyl1G7mM+d4ZQbVvZiW8DQG9A4gDqRZnvWlGfc7dYPtkZbQ4FvEU8eEKdp3mzPHP2QSWrMja8PDiOZih1EwJqxyqwceTNBDNJAYgWZw/wA84WcgBn5BNTw/JvZHqZlWcjOwbj97IwQ2mp4tcjwZ49USS1Q96Bj7wdmng0K9oU3IrThwG17o3SshxtGpJrVQJyvvB3RKp0bq2y4QuqZWocO25h0LvGiJtXoctx32ekaKUCbkCxBp7LmMroyO6AHIDlu9xoHjbaJVla7V3EU4QBTtRyXbO/nG3eJq9q5+696OIGiknad8vnpHq5uT33Nu/Z3wBnFDuLuc2ozHjnGq1uRUNyD7rv7WjSWpHBnj90v5NEXhzRwc8gK1HlxhrDLvYd03u/i0I4JLJNcyaDjkd/jFWGcSuhsDnR/FoEVZDlanWPFlvZQnKMWvLNmbPm/uiKBMVVuoAJA8i56uIFIWFBynZN2zeN5jFmd+bG/ARoqgqRR7hrb9/hACUa8K0Le/5oYWM++XKDqUDUEcwOvX8zAVpBLndwvygyWmqqGYcOu8CFpqw/A8BfpDUySzkFLG1G6fnC0yXx6ceGUag02nFRRqNWloCsMRdxnBE2oOn9s4Apbi/jFFS62/rc6/rC/4REREzrf+uTuY/pEQ0bGRkZGQFgybPnWG5VU1+axkZGkFk36RvL9UnNvjGRkZvsMyS5rV7wZA7zZO3lGRkZUYpqfnODYRLuTWrR5GRmh5SQD0AhnGD7HLum1IyMjI80eslKCS5ND5Q8FOK/NY9jIo38bP1jyUqg4kP4x7GRAdRa1Kt0rGYRZJUHpWMjIB5qc1bJ5NAQsgit/dGRkSo9mKJJjeVdt6XPNoyMiIyVn1j16njU+IjIyLFeNQjcS0LYaaTQl+6T1BEZGRoSGDqATfZVEfgT3f4j7YyMiNR5iJhfofbHqVVAypSMjIKGsVA5iBz/fHkZALTi2y2/4xphUBSa1cEmMjIrJdSi3hA8TZ+Y8Ev7Y8jI2E5iyyuAp5wDDqdNYyMgKs1vH6ZO/EP6REPGRkaGRkZGQH/9k="/>
          <p:cNvSpPr>
            <a:spLocks noChangeAspect="1" noChangeArrowheads="1"/>
          </p:cNvSpPr>
          <p:nvPr/>
        </p:nvSpPr>
        <p:spPr bwMode="auto">
          <a:xfrm>
            <a:off x="280670" y="7940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6" descr="data:image/jpeg;base64,/9j/4AAQSkZJRgABAQAAAQABAAD/2wCEAAkGBhMSERUUExQWFRQVGBgYFxgYGB0YGhoZGBcbGBoaHhkbHSYgHBwkHBgYHy8gIycpLCwsGh8xNTAqNSYrLCkBCQoKDgwOGA8PFykcFxwpKSkpKSksKSkpKSkpKSkpKSkpKSkpKSkpKSkpKSksKSkpLCkpKSksKSkpLCkpLCwsLP/AABEIAJwBQgMBIgACEQEDEQH/xAAcAAABBQEBAQAAAAAAAAAAAAADAgQFBgcBAAj/xABKEAABAgQDBAgDBQQHBwQDAAABAhEAAyExBBJBBVFhcQYHEyKBkaHwMrHRFELB4fEVIzNSJENTYnKSkxYlNFSCotIXc4PiRGOz/8QAGAEBAQEBAQAAAAAAAAAAAAAAAAECAwT/xAAhEQEBAQEAAgMAAwEBAAAAAAAAARECITEDEkEiMlFhQv/aAAwDAQACEQMRAD8AcCUgD+Gjkw+kKySw5MtAHIR1Hj5elvQQREsX3a8I87bqcMj+yR/lH0ggw0s3lIp/dH0jzD3eCIB3MfP5RB5OElG8qX/lH0hScLJr+6R5D5QUI96fKFBPIen4RAMYWQf6pG/4RC5WGw5DiWgvuA1gwS/t4WA5gAHZ8h27GXW1jTlHU7PkD+oRzCQYdrRVO5o61W3QABgJL/wEc8o1pBThJQ/qUf5QNOULCfut5H3+MKJpu9IgCjDyv7FPg1fSFHCSDeSD6+jR7OwdrXsPyhSiCLuLfhFCZmEkN/ACm0AD+UF+wyP7IeQjMZ/WriElY7GSAlSgO8ouxIuC2jkxoWwtrpxMhE5NMw7w/lUKKT4HzDQssavNk2nY2fh79knyH0hRwcj+T1+kdVSrE2sHO7SsUTpT1lTMJi5khMlC0oCC5WoE5khWgtWJJqSb4i8HZ8i+Q+ZhP7Pw9sp33PGsQ3QrpMrHSpi1oCCiYUAAk0yhVeNSPCLBNISklRAAqSaAAVJfQQLM8Gx2Zh/5D/mP1jx2XI/kPmfrFJ2x1tykLKZEkzQPvqORJqzgAFRHGkSHRXpqvFYbEz5kpCDIchKVGvcK6uX0FeMayn0s84sJ2VhxXIfB/rHl7Jw7VSpuZP4xm2H64JmYdrIRk1CCoKHLMSD4iL9sPbcnGShMlKCgCHSr4kKY0UNDeti1DDKXmz2dnY+GP3VeavrCTsLC3yq81fWHIlE0LV4bi45/pHBcpBYgUdy4YVrUtz8YjBkdl4TMEd8KIf7wpXfTT3oT/ZqRoJtdRMUPGiofYXKwy1BJ1zV8zrzaHYSwpDVQ0zYMjXtq75i/E/EzQH9g4c27bdSYs3FKZ7ROEv8ASx+sDpWwr8z+MNEIdgyCQCcRWwzTKa1L08Y8ro5JqypwI1zr+bsYmezq9CeVan8h5CEqoCTVnNBcaUJvFEP+w5ekzEB/76/xMDGxpbt2uI5GYsD5xNqHt/nAyn3SGmIZewJdjNxB/wDkX+BgX+z0mvenkcZkz/yiYDm4I8OO+BhFTeuh+h98IupiHmdHJGqp/wDqLavjHP2DJds0/wD1Jn/lEx6HdCCj3b0i6IZXRyR/NO/1V/WEL2DJH359d0yZuffS0TCx523esBV5eMXRDnZOH/nn/wCpN+seiXzcfQfWPQMNQ1Pfk0FCN/rAmt8ufiB+sGlpramje/bxlRUD2/5wV2Z/fj70gaKhw3iaeYeCS3arA66i99H9IypcljUa1ggD7x78Q0ccX13s/vlClBVxl3niNW4wBUj3SFpEcSt+O/56cIKBAdWKpHCFBH50EdWmqeUdZvxr7pXwiBIljcHPtt/lC1Jcco4iSNBr6+XrRo7Nl92um87qj5aQA0t6+7woID/WvpCJchNWSA96UJOu5zHUJNiR5X87DhW94D532vJKJqkuSkrWwL0ZZSedrxd+rjpWiXO7CYotOIyg2TMyhIAOmZim9wjjEp0x6KIxcv7XhhmUMxXLoMxFy389A4+8K3vlyMJQqBYp7xbQUYirkuRQDjHXxY9E/ly+lBKHLz+sYl1ngftObcdyWfHsx6WjU+h/SMY3CImuO0HcmACy03IG4hlcAYzHrDWE7TWVmncsxNEIoz2qRx4xjnxWPj/stvU0P6JN39uf/wCaInenGJCMP3iyHddqgA5QAQQe/lLG+WITqc/4WcbDtz4dxBb1iU6wlIVh1yiMypkpakBnAMsoJO8EAvTR4X2zf7Mg2TsWZisQmVKKQpVwokAMCo8WAD+V41foj0HVhZGIlrmJmGfR0gpA7iksdfvaRSOqsZdpZSCD2UxwbioNHrYRs6d1aaxeri/J1dxh3SHqzxOFl9pnRNQKKKQQoUNwdKM4NCfGGvV/tZWHx0rKSUTT2aw9wqxvoWPnvjYOmSijBTSCfujUtmmJBpqACabqRhnRxX9JkkC02Vo/9YkCkal2NcX7c2V9EpAo4fwdvFoVlY2918oWJYB474UI5ODiQac/wgwrCUC3jSCtwgoH6e2EJmSQbhyKigvv/CDKQw9n9YGEa0q2h+sANY5e/CkDUfDlz8ocEcPT8ISpMUN/X38qQkp9YOob/f1gSg/GAAqWaMQBqGqfEUeEzKQWYpuPp8zxhIHv38oob5WPvfCFobmd9v0gp/wt5A/p7pCCl6ixozG++/4RUBKYCtN/xqPLdBli7hhv9/nAwpwHZz4+/wBYqBdkr+Yev/lHoWX/AJVR6KGQITuqaU1OlIOhVKj9POBSg1HJ8t78t1mgkuVqany09bAueMZU4RN0rcWfW3LWCJ8jSpgaBw8jb6cgIKnnwvEURAIsfw+QvC0192+nP1gckhncHiLGCAO4B+THnQ/WkQGBIufB+Omhjia2L8aP+fvw7mbd4296Qp+Nx4U5hted4gcqunlCkXgWaqeILc738IWE8+VTAcuQN3Ej5XtBCnunyZ/r75R1J9+MemKGV9KetPpAAEssPq3J49mVYJ3VsK/ThHc4TWpfc59+7QQK1gMfk9L1YXFzlpB7LtCFS6lJClGjqFCO8R8mcAvT7YqFpl4zDB5M0AnKBUmubKBQk5gRRlA74reI2ZPTMUpSQoFeZ2KkgPc0YJYtUVD7o17YOBRP2ZKluwXKAJQbKqM6aVZQzeEdL4drZzljOOgnSkYXFgO0meEomh2AW4aYNwc8KE7hDrrP2XMl41c8j93NSlKSz1SgAjgXT+MU/bGBm4adMkLopCqtqLhSeBBfkYvvRDpbLxsn7Bj2IUAmXNUWc/dBOkwfdVqzHjbP1q+L9om+qBR+xzTc9sXAFu4i3zgXWulREjKspyicSa1ZMvcHO6lAbsAWsnRDYasJLXKVlIC3QQAHTlTdtc2a/rFa63ZAUjDhRqVTctHAOQG7hrDfyjH65y73qu9Aw21w6iSEzBV3I7K7Fzdy2kbAEMAAIyPoPiFDaYQahCZiswS6ihMsoSA1kjMKAH8Y1tXebSo4+9IdJ8ntX+n88owM1QuCgij2mJPPT0jIOj+HljHYPI6gZslRABcHMFEXLsGqL841nrJkf7unEKIYoN//ANiRpzjLNjqbEYRSkoURMkfAe8yVobMkakNU3YxqN/HP41u0mZmfgWtwB/HR+dDDhJOo10P5QFNgSSm17HhaDSC4dmfTXh6NHOuAqU/P8IIUuPoWjiUlhzMLQ5FQAeBcedPlBQVI+fvWElJJ4QWYxoQ/P3XWBKS51Yf4rnyHjxgELRuodPmzPzhBHA+d/f4QZYt7+VISs/X3+sAFbiwfyDcamvhCVE+/wMECCzbj7uYQoN+n5xQJaHuH3ezxgU1rkNa+/wA98OFJ3OOVLwOZRr14GniIAAG/6+z4whSDvpy98IKUs/xV36eVIGtWhavug1ioCs3b35wDs6FqE3N68oPmBoK7w3vTTWETPHwv6xUMRjE7lf6cz/xjsOQPZcHyj0UMUHdC0HgfdecARyb0+cESrl75U9iIp0Pdx9IIR4ct9/fsw3znWl6Fqb/b/WCsT8NOQ9h+cQOK/XXlw9IWhVd/Bt3z/SAP+fs/X6wcDf4uH4xAU15evprBkFra/OG4V79hoJKWD5001Y2FdfKANObMniKeX0hYm6OCeNfSnzgM5IzJ5Uo2loPLGlTxiBeZgK0ZyS7338vwheIqlXLmP096wlFrv8vKOzCAhT0oQ9r/AK0gGkqaLW1HH2fnxghJoKAuPnDfMXCRQXJ5WroXbfrCjmceV3YUrZzFGJ4TbCSiYg1MxIQxq7A5WDA/Exv4G8a50KQ2z8OGD5Go1O+XbRvnGIDDZUFQWkuBTVJDGrjiRR/k+1dBh/u/Du7hJ36KUH32jXTt8mfVA9a2wBMkfaEoGZGULURUJJYVG4kAitGOkZnszZzsVUAJcKcAkeVRXXTfQ/RE+UlaVIWxSoMoK1BDFzGJdLMGvB4jsMyihDFJzM6S5SToSkd17iohL4xfiu+GldAcZMmYZSVzRNMteUEuSEsCEk3JuxL0bdAOs+eJeFdi7KCSDRJdDu96OBrAeqiSpOGm5gkK7VqNbskKGYi9FX/OJrpt0dOMwi5QV33CpWgzCuU8DbhQ6RP1jxO2ZdXu0h+05RU3eQtA+EMezOUCwdwzDeI2hSG0a/B4+eZWy0ypqE4iinUFoLhSO73SQCPvVYF6eej9XA/d4ggqIKUKdRJrlW91GxB0HB9LXT5ed/lEv1mTgnZ01BLKX2aUg3JMxJoLmjmkZPsTCH7ZhkpYnt5bNZhMTd2IoCagU8Y9+zjMT2gUpQAIdQN20Cia/eJBueFbj1bdDCqd9pmyiJaEkS+0SRnWoDvZVfdSHZWpNLRZ4XPpzdapk/N/fKPJleHieXsR6TJCQEgUFBwpB0pjm8xQFE6/P8IUojlzjqxQeMc5wCVGEF/Y89bx7PX844A3iXYvrpU/KKEKNGtAyou4r+B9/OFl2oM1d/r5aRxUur093t9YBCx7+kIU9K20I+VafpHZkwA3Y6fj74Rx3v8ArACW1hvsKVux+kJUoi/np9YUtYAcMXppXx1hBSdd3rz/ACrAJI3fl+UAPK9amHBPpozeMN6O3e8QW9YoEq+u5v05wlfp7ruhYSNKcg/Afh7rA1qDs9b0uxLc4qBZhvHrHo72+8+h+kciiKSglqV5V9HrBQrf797jFbGzsC7GaUkb1EW52h0nA4P/AJhYbes+90VE8hgd0OEJ4fL8YraJWEoBjZgHCdTwrBJUvCW+2rHOY3C9PxjOLqykgXsP8RZ6afMwZI1BfXR/0iA7PCpYHGzBw7RXLUmDSUYUVGNm/wCofGnMjziYJ4N7p8tfOFBLUrVtHZ+Xv5RGS8FIU+XGzTwzktT3WCHZklv+Mmcu0DV5cIgk8V3VJcaW5QZEwXentogpuyMKoDNi1Ka2ZebyB/CFy9hYcHu4khVPvO3ypaAnxqNOX5NAsRiAEFjrlpWv4NEQdiS3b7dMNLZtG3PW2r2hOI2Qktmxs4pLfe7tqUHDWGGpOSQzk8N3vlC+1Aat7V+URcrYIIpip3+fxtpC07GRUHELUOICm5Egt4RRxfRTBqAfDSXZvgAo76RIyZCJYShCQlIFAmgHBh4mGidkpp/SpgpvA/Cn5wUbGQWfFTHuKgfh7rAtqQerHV4abQ2DhcQ3bSpczIKZgDlB8XAp6R5OywP/AMpfiQfUgjTdSCytnJNsSvWygOdhSIbXcBs6TIGWShMtL5mSMoJZn4lhD01pDH9kJPw4hW+ihffztHv2MWb7SWaoJSfmPnAExOzZU9IE2UhY/vpCm87eEAwGwcPhwpMiUmVnHeyhnbe/O3GFo2Or/mDW/wAN236ml+EJVsua9cR8nrvfTy8YLtN9m9GsJKbJh0JZWYOl2LDvAKJY0AcVicMRX7JmPTED/Kkt5wb9jzmH9JP+UD5QNtPJE1KwSkuxIL6EaEG0FMRP7BmuD29RYtWlheorY0hcvY08Ajt78OAGpfTfERLFVB4xxn1iPkYJaEhIUhhuBHDe5gnZTTdadGYH55nMUOVS+Yq9LxxQP058RaGy8PP/ALUDjlTADhp/9uP8ggHi0DiKg08/YhKuYcW523+kMThMRYzx/ppEJODn6z3/AOke/wBYB4pY+EkObB9zPaElDPa8R03Z0w3mOQaEj8fTSBjDzxaalt2WnziiQWOI8DCVsBW3H3WI+dhJtytJP10tXlDcYefRpqQLDuA2tDBJsN/t44oA7vf5xHK2diP7ZL/+2NYCvAYgH+Ml94QB5teLgkliAqkAl2qx0s99AasPKI77PiH/AI48ED5isdRs2ebTkjmge3reKHzc/WOxHfsGf/zCf8gj0BTzLyTClNne5d7d3QUpeGO2drpw4Q4UQt2agOVnBB5hi1vMvMapp6kkghSXymrEEZaNV23g7rxV+mR/hM336DT4WvW2n5x0nllLbK6SpnTOzCVuoFjQm1Lc29YTN6aoQpSQhRIJS4YAs+hO+ungYguiZAnF7lJZiQRyOU+23tCMdsSeZi1CWogrUbiveJtQ1vDI1kT6+nMst+6mDkobyRTdaLJszG9tKExgEqYsWKkv3eRPc9Yzn/ZzEM5lqahunew130i+7Alql4ZEtQUkoodWJK1Wsb60r4RnqQuJ6ZtFMqSZpfKkd7KKgZm1INHq9Yr0zrBwqriYC38gIP8A3Uq/0ixJKFIqAoEFKnqKioL6MRc61YuRjm18F2E9aDZJ7pH8pqk+TRnmSkxskmclZCkVQoJIIYggp7poKUHgx3NBcXtaXh5a1zCyUC6Q6tzVABLnSg+VL6E9IypBkTCAUVQXI7pAZI0oqo/xcIY9ZG1ypaJIL5RnWP7xFBfc5pooQ+vnDPKyf+pWDADGZe3Z/nwHGLZhpwWlJAIzJCg4P3gFCmhY8bas8Y90G2QmdPzLqmWyiHZyaCoIN2tGvhfdc5nAcj89TalfmIdSQswRS8qXS24lwAlgbu1KWFeAiuY3rGwkstmMw69mlwDzJSlQ4j01gesrbxZOHlkZVMpZsVd5QCWagBQCd5bcYo+B2fMnqySkKWpiSEhyAGrwFR5xZy3zzPdbVK6XSPsgxXf7PNlAIBUk5ilyM3Or2IhrszrIwk1QSVKlqP8AaBklzbMCoJrv84hBsef+x0yOyPaJW5QbsJpJLA1oXiiYrATEqKVoUhaWYGhFaM99bbomReeea3+RNNFCtHJFQRod3i9X4w225tcYaSqcsKyIDkJNbsGcgPmI18BFM6qtrlYVh5gzCWO0k6kAkJKQrg4PAE7osHWLKB2fiG/lSonlMQ1KFyBujOecZsy4Yf8AqrIypUZM5iSxeXUJKQTVb/eFG8SAYuhxFwNz2LjT82cX3Vj50mqBD3JUnLRg5+Ie/SPokKLGpBZxUatS1g4HF4WSNfJzOb4JTNARVrPmpuJ4+TG/MxSkdb2Gf+FNY1FE1D8FcAwLcxaLksky1EqeimLC7HhXW4jCcRhpSUYcsRnBzvQM+j6AuCRffVoSaccy+247Lx4nykTEoKc7nvM6WOXQ6gceWgkkAgXDtc+nMB+EQHROSRhZOZT5gFg94DvEq1JJLqNSXJrwiL6z9sTEYYy0AjtCEzKE9w5mAq3eKSLRM8sybcOMb1m4GUW7Rc0pP3EZgCxsosD4E84mMB0ukTcIrFDMmSCoHMGLghNGLVJFYwqTsyZOIlSZKysDMQBmJDUJ3BuLbr10vZ3RzEI2HOw5Qrt1FZTLLBnWktzYG8asjr1xOUxgusjZ81TdqpCv76Skce8e7TnWLSlVAXSRQgjUFq8vOPnbG7Gn4VQTiJapRULEAFQD2NRpGg9VW11qC8OtX7tPelpd1JFQpNrDMktpweFh18ck2NHmK89PpFL2x1jSJExclUua6CUkpCSxYGjqtW7aRb5nP11jGOluMyY3FpIBzTBoaEy094EDTnraJIxxzOr5X/D9M0KkT56pM2XLlhKgTlc5wAAznKuooTqC4tEX/wCquHdjKxBo1Minc8F390hj0d2bMnbMx0pAzTFzpjJB1yy9VK1A1PMvFZV0Qx6WP2eaCKOwFNzvevGnKNZGpzz+r3gusfDzpiJYlTkqWcqXCGe4FJh+WoiyrWBTUbuMZTg+heM7SWpclYUlacxJSWAUCVFQNmBjV1oc7wHIfU38YlZ7kno2xExkqJLAOSSaDjmqwHo3MRV8V1h4ZKmRnmNqlLCgehUz+RB0iK60tphKpeHBYLHaTCKOHZI80k+CYreypUyd+7kyUzSFFRJBCtB3lqUBW7OX8I1IvPH7WgTulktWCOKyqSgKYpoovmCWNWLvfdDPD9YmFWBmEyU4pmSGpxSTT3SG/wDs9iP2UuR2Q7UqJSkqTQdoFDvOzgE66eEUPaOCmySlE6XkXlpaos7pLGvupdkTmS1rspWZiFBiHcEEF3Ziw4NB8FPOYgijGr8RQ+9Iz/oLtIqUZCi4bOlyQ1wWUCKd5NOfF75s6SylOnMyQzXvW7Ne4OsKxZlw7M0/y/L6x6FqmB635j6x6CM8xs7+kEB7BxS+YFtGNPEC0VzphOJ7IHTOw3fC9XL11eJvaTjEk2GU5iPoLihFjpxiD6YEvLcpNFfCGS/dBI4U/WNxmGXRc/0gad1T1ajW4bouqJwLFRZJA+IgcU3oNQ5NC1gYo/RpIM8AgEEKcU/EEBr13GJSb0vKFrAQCxUAoFjudwKONzMCRyWbVWrDLCmBukuzM5Y5WZ9Ws1Gswg6CpQFzmKQAwB3ClQe9QtWrEaxUcN0yKlpzSgXAQbEkGitNwDDeNYsq8SGA+JKlKLEObBCiHNCSxdyGSlgCGOLETssmhqHYXrRlEFJrR3s1Re8Uzp3sxSkJnM+SiiGfs1HMkkDiqjaHQNFlwmIzZkhOZgezK2BZJLGgoQSe81aci2xmGC0qQoEg91h/KQGqxb4iXy6AmzxJ4oz3YO1Dh56Jj0cBYrVBv5UPMCJDpjgAmb2iSCmYx7tnAHE3DK8TEJjMKZcxSD90s+kXDo0hOMw/YLLmWtBFnyggAUBLkFQdi7Abo6X/AFv/AKmOg2xijDpV8KpiiVAi6bAFyAKZiH48Is+FWQllHvFvjyk317xrpU3SYFgVKYp0sAxSxSmoqwNT90H4S1YWmWx7tHIIdjZqCzhiHbzah43yzWb9YqycYo1H7uX4hjx3vesTXVLKLYhXGWPRevjb6xGdP5ubETA5oiU1BeprrZX1iS6rB3cQ5IrLsWNM1Rv3EbiI6X+rp/5aEiWwNNWZvDSovoKu+rxWul/QxeLMpctUtKkpKe8TVyCKgGxfziwqZTd1YAIsSAOYBBYPmJIavOHUpdmqDelD4VpbdWOcuMS4qPQ7oTiMJiEzpkyWBlWGAN1szPlAq36mJzrFmAbNxBs4SBq7zEjw/W8SkmY9qKAsxFASNwBr5atER1gyidnYi/woNCaspLuLN9BwEX3V22sZmyVBaJZocyfMkR9FTlly1CzilmO+g4M9fng2OxWdWHJASoqzE1DBUxw/BypTvXNwjd1E94lnBcsWZrHSrEg184vX46fL7DnzQU5Q2fISDSoIIO6lK8owEpyqSykvlQUlzRw7PVi78uEb1NlMldMvdNTRmqz1oHLMN9I+fp5S/dIsCbgOwLB+Z0GvOHJ8TcehmJKsFh/v9x3pVlFviI0o/jFJ6xsQDiQCapRLDFiG/eGociilJ133aLT0Gnf0CScpUMrEOdCwN9zelLxVutXZKxiJM4OUrSUEjQoddS1DlJb/AAm8Se05v8jzqnAz4g0KnRUVp+8LONHq/KsaWlfd1Bexub08PkDTdgPR7pNMwU4qlJSpwUqCvvMSQXuCNG8XjSpfSdc3ZEzFrkS+6VBKXKkllJQ5Bq7k2Pi5h1F75u6m9tdGZGNCDNBUEZilipJ7wqC1d3Mgco5sjolhsMoLlBaVBwCVWBD2I14vFMwnWtORkE7DpILfCVJVfLZTuXSaHdeL9sbaSMXLTNQQUl3BJdKh90ggZSHIPnW8S7GbLIeOzAlz4Cm/3S8Yr0ykZ9oYsEsElKqkfyJexv6U4xtJSXcl9wJppelbGpYxifTPCKO0cWBV1ePdShRLe9YvLXx+186uZiuxndoAFduQ5cXlopWzvZtfCLfOkpU9i/q/zB3Rn3QjFqw2zcTMSkZ5alnKdVBCCKBjc11vWIhXWRjSbS2S6i0uhA5qNN7ekM2pebbWozVGrE8tN2tvlSBKUQ72CbmgHFw0VboV0rnYyZMTNyMhP3U5a5m1Ud1vnFsWmlC1td1mGtdNWiXwxZjJ+nQlzMcsrcsJIASR8JBJYnVna4vEr1YAJ+0JcKZUsAgVsrf8noxht1kbIUJ0qcB3VgS1HcoElPEZgacoqmyukE3DzM0lV2BzB0qAs4NmNRWjmsdPcdZ55bSVUbhXjziE2zsqVPbtRnCQSKkKDs/wEEi3ikRHzuk079nfaGl9qosQAQlszam7OL/KKzh+sedmSZktCgG+F0Ks28+Vokjn9ateA6PyJSwqVLCVN8QK824hlFg+8fjE7gpaStmcEOx1r8VaO7V0eIvZe05eIlhctXdNK6GjgjQ2px4xLbMUQtQO6lRUOXanAekGRFKr8PqPrHoMW3+sciDONqIfEKZJUQi16uGNaAs9S5DBhpFa6WAfu7P3rFx91m1a8WLaaCmepTgMjVyQAoOQwf4SrXURXelqnMsEksFVLV71bW72bUizNHSMwz6OLacNzHQnc3q14XO2DOVMZg6i9zR9DS9RS8D6PfxgHZwa7qUN9C0XJKTpZJGVwVOQCahmS4Kmch3D7otuKq2F6NTM6AVJQSQ2YkN3mqQkt+F9z21U1KHIUFu7ZKgl9fhUVUGiX+67kxyYpIJCcpKSaqBNspABUGJAKiARZ9awaYoFCWdRSkZVEZVBgTlUAC47rg2Ja94xbqD4dTEDM7HuusEEGocpcEEgUIdOXcWB8XiEy++sDIklSirvChNyVF3ZYy1LEsygIbyxdQFSr7161ZtMoA8lXeILpxjilKZIDZ3UTqUvQ8iXNSXrEzaGPSfCpmSpeJlhkqASoG4uQeV0vwF7xHbA2n2E9BPwEsu/wnWhB7pY76RNdEcWibIm4abZnFBYqAoSQxSspVxc8IqU6SUqUk3SSDqHBaNz/G/+Nsw6u6FOWp3rs1BoClstLWcGphUlnCkgWAckkmptZmoLv3zeK90Mx3b4ZIdlo7qrOyQGU2oygPq+oo1jSXez0Hw5ad2qbaEXSaCopHKzGWcdYs1sYcrh5aHLu4AZjyKfQeMr1WqLYj/46/5yz+xSIrrCUk4w/wDto0A0O4tu1+UTPVcWRiTdjLJe1l8OJ1pXfG7/AFb/APLQU4dJvUAW0uCDa4I0a9Y5PmbyCAWuACa0q+j77NRxBEIAKrJehLEXD8HPK9LUirdO+lE7BqlJkzEd7Oouguz90eDqDnRnjnJrEmrhhpj8jUOHGtqkEt70iM6w5X+7sR/hBfcy0lq+EVroR0wxGJxAlTijL2ayClNXGVq236axY+nQJ2diWr3UjwCxXy3aW4XMrWZfLGUYjPNlAM4KBUXYip3kl/Bo+jlJpoDYuPFmNR7vHzMxTMH3SFXuxB8qR9KIJUPiNblg59DryvF7b+S+QsRMHZLURXItqagMwZy7GPnpRBAophxFGpdqBzv1G6PoTHTMsiYbAJUXbck1Y6XMfPUlbsoA0ACmIszFxq4bm+pu5a+L9bX0EJ+wyAQcpQwLBxU0oA4rS7xNYvY8rESlSpyQUrp8OVTD4WP8ySxBEQfQub/u/DNXuXtTMaPWwp4CJDaHTDDYVkTlrQVDMBlWumY/eAOumgZwHjP65X34VDFdUaczomjJUgLBfQMVJLHe+UXL6RYJXQ/LsxWDUtOZVMxHdfNmDOXLZbPfhEns3pVh8UqYiSolaKqBQpLOps3eAfT0vEqqa1XAAqTUNqHBuOPjyW1b1fVYj0n2FOwapYJlrQpsikJyh0pBYpNUqbvUoXvcRY+rnHK7fK79shTpclQVLJUkuXOVnudRreQ62CkScOV1/fF94GRQVuduUVvq8Qo7RlLLWmBVQCHRYilHISw3OwjXuOu7z5a7NsCQDl+di3H6mMV6XTZf7QxCSW72VwCGeWgMRcs3ju0jasQbDx8BW/rb8Iwfp2v/AHjiXb4z+AbncvE4Y49rt0AwYnYHESwruqmqGZnoZcquUm4o9eUN8R1UqIb7U4Yl+z9Gzb38vJz1RB8LMLt+/U40/hy2L3Go+kXmYXa5uS1nDU3vr+NItuVL1ZaqHRLoYMFNmL7YrcZAnLlFSCVMCXDizaRZFqe1ham99d4+UGVJYmpU/AWoL/i34QFa9AfGtWI1Znu44Rm3Wd022hJTMQUTAFIU4UCCabi1tOLjlFAxvVehz2c8pFfiSFW4gg+hixbY6XycLMEuaV52CnSgEMSafFejeHhBtlbdk4zN2ebuM4ISCQoM9Dw4WjU2L5iOw/RT+gnC9qCSSrPlJAObM2V6DkrUmKP0h6NfZVpBWFpWkkFINClu6Q53jX5Rrxa4sAR+cZz1h4v95IANUhZLULEpG7gfKNSrzboHQDENPVLNlAqbR05W3gUUfIDdGk7JT3iR8LUoBrdr+9YzboVLP20EAsJa2/7W5FrjeTaNKwA75Nbb9x1hU79nS1Kc1Hn/APWPQlSS5qfP/wCsejLLO9rSj2poT3XoHsoPQVJrw1rrFX6V3ljdmbkcp3Br20i2bXAM9RcukDUWJqGIOlXNd3CG2lstM7KAWyuBls6stC7l30eOkZQHRtLz08Ao8bXA3i+lri8cxm1pomEJWQEKISKUY8OIBfVtbxO4Po6iUvNmWSHsQBlLg1obbt/OBYjo3LWpSgpQJJUwqBR2dq8PO0XYuoX9uz3/AIqqAJDFqAuAG5Rbti4hUzDhSsxYJzLJzVSshPdADMHIJJPxHhEQvookV7xDGxBLjkl2d7jfZjE/srCdkgIS5yghzSqjmIDb+7yuDvlsTUkUZRmUUgJGVTEhPcNNQAAMzU0Grxme1cd201S2YUA07oDB2uWFTGk4jACbKKAopzJZ0kORU+Ds1KMTuEQk/q8lpsub4pGl+XzD21ic2RYH0JwGWXMmLSTnZIDD4Qampq5pR7GGfTnZeRaZgDZqKowBAZNGuQC+5tHEXTBYRCJaUCwtwZhwLWGrgh7lu7U2UmfLMsnuqIqAKHQ0F9W1Y+Oft5NUPodtEyMQkEsmb3FXv908a0a1fGNSSsgqqWJvW7m+ho9TYXcRUUdW0ph++maVGVgb0PK3h4XPDYMJACmJYObPYE5W7pOrMIdWX0tyqF1jbGWpYxCRmSAELYfAx7rncXIemgua1PZe0puHXnkrKTY7iDoQQx9tG5LkpKCkgKSQQQQCkhqpIdm8KcGisbR6ssKs5kFcp7hBCk76BTkUO/yizr8qyz9Nl9KZydlieFBE5UwookEVWXoQdATcxn20tpzcRMC5yytTNVqDcAGA5RrCuhskYJGGUtbJXnCmAVmrQOGZifIVhnherrCS1B0zJ28qUAhO5wlju3iEsiyyA9U+w1ZTiVPlWDLQCCXAUFKUGDAFQYDfmrSLxtvZf2jDTJVGmJZ6kJdi9bsWLcNINhgAGSAGLMBlalm5eHhDoTqXtpV3feWY2Yvv8Odu3Wbdr5429shcjKZhSFqK8yPvIKVEMeBZwdQXiy9XHSLErxsmUqfMXLObuFZKWRLUQGL/AMojUekXR7D42SEzkOzZVJopH+FTUo1C4cW3w+w+q7D4SeieiZOUUE5QrI3eBS9A9AfR439pY39t9qH046T4n7ViZKZykyhMKciSEghgkigcu1XPnEDsPZU7ETUypDusd5nISk0Ki1kj6C8anj+rDD4jETJ65s4JmKKlIGVLKP8AeINODeMWjZGw5GFl5JUtKQSCohyom4JUXUTWj+ET7Rr7yTwXhtmoQlCEgBMtKUg0NE0Aua0e2u94pPWlsJSpaMQGaV3V0cgZqKYOyXJcl2cUjRQw0YU4emkIny0qGRSQtCqEKDhtXCjUcPSMy+XOXLr562TiZ0uZ2kmYqWpIZRTQ1LMXcH4bKYFqRpey+kM79jzZ/bZ5qQspISkFJdKbAZSwU9bud1JDH9VmDWrNKMyQos4lKGUsp/hUCAxAoCBwiUkdFpScIrDZlFExwSyEFyRolAQD3dUl41bHTrqVhu1dtzp6x283tezHcUa6Bmpaz+sXbqr6OrmL+1TAMiM4l0qqYcqVKBFwAkjc58rPgOrLAyjmKVzAC4MxTp0FkgPyLitotWGYUSAEgAAAMw0YCgDfKF6/xL34yPTCC/h5iotblGH9Nw+0J6QlwHIo5/hIUXuSzH1NI3FXC99K2ipbZ6upGInLnGbNQtd8pSBQBOqXsLPrE5uJx1l8qz0Zx65OysXMlkpWJjIJDkZkygCxfe+6IPH9NMdQieoA70SwxFx8LKZxzu0aJhOg8qVhZuHQpeWeaksSO6EhqAUYFjEJO6o5amBxE3gcqeGl41sa3nzqrYbpPjnSTOK0gpUQyKjPkLMAVOXHd841XESwTR66Wtbjdt1ormG6sJSJiVdtMOVSVMyQ+U5gKDfFnZy9RoaXZ/KJbGerL6UTp/0dzJE4ArMtJBAr3c2YFq2cg7sz6Fqbgk5ZhVKWpJSEspKspZSglrO9eW/dG2KSAzs4368KxW8X0JwiqmXkKm/hqKAdWYUZ/wBTolXnrPFV4bYxCtlLmiaoTELbOT3svaJDE/8AU3pFIxc9cwCatZmKsSanu1qX08KeMaz/ALPSUyDIy/uVOSCou7hRJVcVCbQyw3RfDyiCmWKb1Fdd7EsC3B41Kk6kRPV/spYBxBBGYZQDVw4JVwcgDkk74vez1AknRm9bg6flEdhVOSXtw3n2Kw8wa2WNx8uUSsW6dFB/u+TemWPQonj6RyIKArYOOJJMxCyS/eZQcBhTLS+jRxewMYTUSSD/AHSNP8XqQbaxMqnTH/ir8wL8hBFrXlJExYYj728PG9RDJ2FjW+GQRuIVqRVgpnoK38y/FdHccq6ZVb3Bu71LO45RPysTMI/iK114tuj32tb/ABK01/w/WJqYr6Oj2OBcJlkjeSeFiSNSN3C7vJOw8clQPZygN1izWBFmtuaJmXiF/wA5o+7QgajjB5GIWzlRLA3bRxu+US0Qn7GxxPwoLmtEilbG+at3O6sGxGwsaQAEgt/Mx0bS58RE/KJ/mNvr4aQhWMUH/wAQvxI+sZ1cQ6Nn45v4Us6UDCoL0zX46txqrC4PHJtKl1DE5fiYMH/eAUrVonsPiFLyuaEkN48YOJrEAABwbE6ZW14xNMQKMNi2YyQSHZkgCu8Zi/n9YMEYn+wccvQl679BTiXnZ2JKcmuYkEV01prBSMyczkMWoeR15+ghpiEk/aSAOwL0rUVHi5D8YUU4k/1FdFB3e++3DhwialkuBmUxp8/fhDmXNUCRmLUOmpI3cIaYqww+McfunAo1Q4p92wLBtYdplYk/1HmX0rXdwpcxNrxSgAxu+g0J4cIcS8Qpj3rA6DTwhpiA+yYod4SSDudx5gAuK77tDlMrEXEtQJuPiH/S5DW3M8Sq8ctLAGlKNzhyMQQCef4/SJpiFOEnMyULFXdklzUMoBqM1uUHQZ4DCSsvXRgTdk5rP/eiQ+0KKUF/iv5mDpxa06vYVA3kfgDAQsuRiUuBLWsEu62Ch4iihozDxggOIF5RV5PYVuBpuiUw+1VqUxa7egO/jHJm0VvpUgWgI9M/Ef8AKnSvaJfxp8o8lWIIA7C13XWh4JL2d6eES0rHLJqdWbzjyMcolns9oCIMzEt/w7mxImetU+nGFPiL9gRf74360+rveJZOPUSLWhMvaC8qTSpY+v0gqGmHEEEfZjVwTnD14MfnHEjEgVl7mcvoxBNHq5el4mpW0FktTXTdHNpYhYlFSVFJBLM2nMQEMozgKSCavVdd9O7o9uHkFappZ5K/MNd3I10o8T+GxZUgEt7EcmTGbj6UP0gK8udMyscOvSgI+e/nHvtcxv4E1/APfc7eETOKxykpUQ1OHECOpxym08oogF4qaf6lafEH2X3/AIwFeMnf2KvA/UU5V+lhOMVmajMdOEDmzH0GnqICqrM8pyiWtP8AfdzfNu5jc3lHFKnh3lveo/NXttYsy11Zhc6Q1mzyCwanARdFdVMnKvLUPI7+NvXjDeaqaD/DUaMwA+Z8PKLPNmVNAW4DfDYz3bupqCbbiBFiIRE6Z/YTKW+E7+PusGwmJmII/czC3J7a94vE4kh2yj2YT9oaoAcHjx4xdUwOPV/y07/t/wDKPQ9O1Zm/0j0RH//Z"/>
          <p:cNvSpPr>
            <a:spLocks noChangeAspect="1" noChangeArrowheads="1"/>
          </p:cNvSpPr>
          <p:nvPr/>
        </p:nvSpPr>
        <p:spPr bwMode="auto">
          <a:xfrm>
            <a:off x="478790" y="160340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TEhIUEhQUFRUVFxQUFRQUFBQUFBUUFBQXFhQUFBQYHCggGBolGxQVITEhJSkrLi4uFx8zODMsNygtLisBCgoKDg0OFA8PFCsZFBkrLCwsLCwsNzcsLCwsLCsrLCwsLCwsNyw3LDcrLDc3KzcrKywrKys3KysrKywrKys3K//AABEIAQsAvQMBIgACEQEDEQH/xAAbAAADAAMBAQAAAAAAAAAAAAAAAQIDBAUGB//EAD8QAAICAQMCBAIHBgQEBwAAAAECAAMRBBIhMUEFE1FhInEGFCMygZHwJEJSYqGxM3KSwRWz0eE0VGRzdIKD/8QAFwEBAQEBAAAAAAAAAAAAAAAAAAECA//EABcRAQEBAQAAAAAAAAAAAAAAAAABEUH/2gAMAwEAAhEDEQA/APmBkEynkhek6OJrGFj2wgMrEYu0BI0ZktKBkmVDWUREsqQSZBmQj+0UCY1iMpICHWUe8DHjiAjI7zJMeIDPSISmHEnMgDKAiMM+koZiWEYEBGIRtCVFyI8xSLDIwJIlERAcyKQl445iOBIJliLHtBjJrjaUJo1iaNBIgHWNe8AOYCFMwzJJizACYxIzzHn/AGlRkMgiAgJFZEHExtwZmrmBzzAoGWpkCVFIkxmGISiZSmSZWPzkoRMpRIMrMQJuZJEomLEoK5UQWMCEDQQQI5jSAEfr/pJlsZOYWETEYzHiBIWBEsg4kkSCRBjAQeUZK2kFf6xoYyYFTGTLzJ2QKk5kgxiBSiBP94hETICAjAg0AxEYxFKKSOw8SFMqyEQIwYZjQSAx6xgRsIKIVJ6yhEw5jMQoLwIkkR9YRIMGMBLMKgR4hDPEoamBEQgYUjAQEMQhkRSyZIEga9JLTJiZdJpTZYla4BdlQFjgAscAk9hzA10gZvnQKSi1XV3WOQoRFuTqP4rUQHnA4z1micfPv/SBIWNjOi3hBVrRZdVWKrPKZj5rguQ5wgrrYkYrbkgdpi0+i32FK3QgBm8xtyJtRN7Mdw3AAA9s8RpjSdZVc2b9CwbbuRvhZgyMGRgilmCN3PwkY6547iTTpWNb2DG1GrUknHNm7aAO/FbH2AgYHEEnTPhqBQzaioBt234NQSdpwR/h8c+uJoGrAU/xAn5fEyYP+kyKUhhOhZ4aynghvsE1B7YR1UkYPUguB+Bmtq9K6CpnXC2qXrPUMoYqT8wVII+UqY18QXvLNDbA+PhLMg/zKFYj8nE2NRoyiIzEAuAVTkvsIyLGHQA9gTk9cYwSMaWJZ/X9Ig0RMoQMoCTLAgMCJpY7zAYFqINGxik0AldpjJ4jUyiwZ0vo0f2vS8Z+2q4+bicxZueE3rXfRY5wqXUuxGThUsVmIA68A8SCtUKq3rbT2u7Lhiz0rUFdTldgFjbhkZ5xjjrnjqiis68WhCKMfXipHHlBPOdAM/d35qHvge05+s0lADsmqSw9Qgp1KEknkZesKODnr2Ik/wDFf2XyMHduK7/TTsy2NSPncqv+B9ZFbPh4rs09zal3rB1VLF66ltLWNTqTtCl0wM7iTn+HjrMP0frVrLRvZU8m/NhTLKhXaXNYY5IDZKhuOeTiT4eKWquqtuFObNPYrNXdYG8uvUq4+zUkH7ZOvvL0bVVG4LcLA+nvQMK7EHmOuFTDqG6gHOB29IU/GLjVciV8DTkeUSVbd8XmC07eMMSCBz8O0c4zL+kLKPLWsFUdfrODj7153Y46hV2oP8pPczU1GrD0oj531HbW2OtTZLVt3+FsFevDuOwleM2qxp2MCBptOrYzw61gOpz3Bz7Soeub9m0v+bU9/wCavj+5/Gbj6APp9IzX0VAJbnzGfzD+1XciutWZh749faczUalTRQgzuQ3lvT7Q1lSD3+6fyEevvVk04Gfs6ijDHAbz7n49ch1P4yDt6pVD2BSLF/4fXh8MufgqO/aRkcjofaYyPNq02mY8mnfpySB9sb7gaiT2dVUD+ZEHczTs16kL8RP7ItJypGHB+57jCjn3mprdQGFO3INdQQ9sMLrrMrj2sXn1jFdLw3To6aNH4FmqtVh6rt0oK47E5x+M5TtZb517HJ3KbCeu60tjA9PhIx24m94p4sLEoKApcrW2WsAAGuYUgWrj95vJ3nj7zN2k6rV1FLih2tea2eracIysWbY3QpknAOCBxzjJI5SSRLXpJlRaDjmDtEkLO0ChMZT3jzETAoiUR/SIDiImBNgiSNhACVDPaUe2OvT3z0iaeh077UTXbsvWNjAnJbWhsVNg87fKKWe7UuJKrhUVM2dqlsDJwCcDnk46D3mJh0nZt1dunSharXQGtbyUyhLu78uR/iEBVGT2GPWbHiuwvryqbAadNYF4wpsv0jvgdgS5wPQ4kHn2XOf17c/iR+cQHE6PhoHl6wntp1/M6zSqCPz/AFmc8mBTD85BM6epVrm0+1SDYlVKk9HesigEHv0TPuZveLeHVtqNMtKgVuRRkH7z03tS7k+rL5b/AP3Eo4AobLDa2VBLDByoX7xYdgPWTPT+DWmxrbApP1vUGphtJK1WhzYDjoAbqf8ASJrfR9VOn1ddwCeY+lQO4IFNp88ozfwruADei7vTEiuJ8psV+GahgCtF7AgEEU2EEHoQQuCD6za8M07K2pV12tXTcHU9VZWVGHHcEmYEtb6s/wAR4uoA+I9DVfkY9OBKNK1CCVYEEZBBBBBHUEHpEFPXH6xADpOmcfUxn/zByB1waV5B7dP1iBy4P2nQ+kC/bMykGuz46COnkZK1oB+6UC7CvUFCPc8/MC64m6wz1jHaMREcp+kmMFGTGY1EoUgTIVkASRFEToUqfqdx4x9Z0q+4+w1h49JoGIWEArk7SQSuTtJUEAkdCQGbB/mPrLiyu03h9uoq07UqX2J5Fh521lLHKF2/cTy3r56fC3JIIGXzRfqNUlZz51Xk0npvNLUtWBnoXXTAAHHLATz4/wC39Zcg6V2jeiq8XK9b2Cuta3Uq5UWpc7lSM7R5KDPctxnBxyod8nmKIV2fCbSKjYCAdKzWrnHW1QiEA/w2rWfmwleELnS2nOPqxe1c8HOorFCgY9HSszhiXn369ff9YEYOvfrLKKtKlbOvwtqCFJUMz2ELkAjd8NS4z/vL8UQKNagIIN9Tp71t571n/Q6/nOSSSOSTgYGT0A6AegksYwej0epW2jUWu+L69OKWB62p5tQqsyTksMbG68BDxkzkVL+yW/8Av6f/AJWpGRNFjGBFi6CuJ0Cf2MD/ANSTx1/wRj9exmgYu+e/r39esI6HjFXlrTQwIeoO1gJ+5ZcQ3lYxwQiVZHZmcdjObnpG5ySTyScknufUnvJxLAzKXr+vSIiGYQ3mNjKZsxCRQZQPEmwRiUNYIJIjUQOlp9tda2PV5jOzhN7MKtqBQxwjBi2Wx1AGO5Pw9HR+EUWalEdjXTbpmvB3A+Q3luSGY/eVHrY89Vx3M52pOdNpyBwr6hCf5sVOM/hYMf5TOigXeBj7vht+7jHxvp7rh+JS1JlXK0WhP1mqm0FSb0qdehG60IwH5nB+U1bByQOmTjPXHvPTfR9jqbtJYBm7T2ULbyM2UK6JVbyfvJwjYzwaz/EZ5UPnk/rMDteBaldtqtRRYVqutVrEZmLIN2CQwyMBuJp7/N+sMEqXZSr7UXYBjUUISoz97Fh5OeMiZPA+uo/+NqP6J+h+MrwaxFGrZ6xYo06jYWZAWOs0mPiQhhjBPHpA1aVH1bUtj4lfTbWxkqGXU7gD2BKr/pE3vpFaqW3ULTQgRyoZQzWYByPtGY84ABwB3j1WtFuk1IFVNQWzTMoqVlZuNQp3OzMz4yOCeOsy/S7xOx7raiU8tX3LtqrViWUHLOEDsT3yZRxazNylkqVGekWs+WxYzqnl7ig2CtgdxKP8TdMDA7zQUzc8QH2WnbgDy7Fznul1jNn04sU/jFSOpSK6rzWtdNtb1m5DapssXfo/OrQlSBwxUHjnBPGZo1v5zP8AZ0ptqubFabF+Ctnz15bjgk+k2lrxrFTBBXThG7EOnhuHPzDA/lNf6Osoe1nUMq0XlkJKhh5ZXaWXkZLAZEcVi0KA16nIyRUhU4BKn6xSMg9uGIz7zJ4jqBWFqFVHNNDF8Frc26auxm3FiA2XJ4Axn5Tbp162U6tBVRUPJRhtD+YSupo4NrszHvxwD+Ex+OeJ2FUpynlmjRt/hVbyTpKWJa3Zv+8T36YHTiQYPD6k2UqaVse6yysEvapXaKduNpCnm1jyD09JzrlAZgDuAJAbGMjPBx7jn8Z3fDdWqUVVuQiXHUo1vG6ogUYfdjITkBl7qSeoxOJrKGrZkcYZCVYehHoe49+8FY90chRKM0iTGrY6f7e8AJMCnhKxJMgYlGKDyo2NH4i1W4Ba3VsZS2tLUyM4YBhw3J5HXvmSddYWscsS9gdXY8lhYpVx7ZDEcdO2JrGbNelJrewnCqVXn953zhV+SqzE9BjHUjMVPh2tel1sqba65weD1GCMHgggniYMdpu6fw/P1cl1UXsVBP7m2zYWb27/AIdfTNb4UCj2UWretY3OArV3KucFzS3JQZXLqSBnnEDT02oZN2395XrbjOVcFWH5GRVcQLFHR12Nx+6LUtGD2+KpfwzOhp9FSK63ttsHmB2CVUrZwljJy7WrgnaT0Pacs9T8/wCkQZk1LLXZWMbbNu7jn4CSpB7dT+c6VvjzPy+n0hYjBc6cbz8IXJO7BOAOcdvnnR0OmD53OqKoyzNkkAsFAVByzEngdO5IAJm1qvDgPLNbh67SVSzaVIZSoZHQnhhuU4BIIIOYHN6Tc0Xij1LtArYZ3jzKks2P2eveDtbgexwMg4EPEdPXW7IljWbWZWLVisZU4+EB2J5B9O0x+H6bzbaqs7TZZXVuxnabHCA4zzjdnHtAijWOrmwMd535Y/ESbFZXJz1JDt19ZWn1bV7tvG5HrORn4HGGH/ebFWjpdwK7XKbLLDY1AUgV1NZ8NQtOeFxyw6zFrkqG0VPY/XcbK1q9MbQtj+/U+kisVGqZBYFxixDW2Rn4S6vx6HdWvM6C+ONtRTRpXKLWgZ6N7la0CJubd8WFUDkdpiv8MK6au/dy7Y8vHIRjaqWFs92otGMdhzzLq8KDV1MLR5tqlq6fLsJfFr1AeYBgEtW3t059LUaNmqJRKzjajWMvGObdm4fL7Nf6yNRczYLHJAVe3RQFUH14AGTzMYMbS4aawgsR6wGO/wAohKx1iEypAxQEDKi8RM0qYhKhgTr+CP5gbTP9y070bvXfWj7LPdSCysPQg9VnJzN/RapK67T8RtYeWnA2ojjFr5zksVygGMAOx9JKsdbwU5fwjJAAvsweh5vrJz+PT5zQ+irlb1cZwldzucZ+zWl94YdMH7uO5YDvI8O8RVH0bMDii0WNjGSvmo/w++FP5CPUaitFtSkl/NxvtZdhCBg4qRck/eClmPXYMADOYtbhNI0WkFy3M23UCvy7K1UHz2JL7kZm5OMZHA/GcBu06yanTtRTXa16tUbceXXW6EWOrc7rFIPBHTuD6552p2728ssU/dLgK+P5gCQOc9CZUbGn/wDDX+12l7c42arOD2528Te0aE00YPXVuNvXny9Nlsd+CBNDw/UKu9Ld/l2AB/L27wVYMjKG4OCMYPYtyOs2dRr03UisEV0nI3keY7MwZ3cDgHhQAM4Cjk9ZBj8fSsai7y3dx5lm4tWK8N5jZVQHbKj1zzH9FxnW6PjP7TpuP/2T3H95p69gbripypssKnnlS52nnnpjrM3glypqdM78Kt9DOeeEW1S545+6DKje8A8kXjy2seryNTlii02YOkt3BF3uM4yAST16HE5viVlO7NK2KgHS11dsjqcqigD25+cvwW9arazZu2BLUYoAXxZRZVlQxA43g4JHSbG3Rhqyrahl8yveLKqlHlZHmD4bWJbGcDj595GnY8QqqFepp87dZVRp1KJV8K2aZkW4eaX5O+248DufSRQqCit69zapNKzKC3wLp21GqWx61xk2qGbgnGCWAO2cijXjz7bLMlbfPD4A3HzlfnngEMyt+ET+JkHSPUWV6KtmT03jUX2DHqpW1QR3+IdOtVzRCZta6NYzVrsQsSqZztBOdoPoOg9gJhxKxVCSTHIB5hWQvxFnEFg4mVImGIQmmVJJHEsRYhQYgY2EkCAEy0MxmZN0Bsh44POccdfl+UkCei0HiFVD0Hd5opSzkb1BNtpGPiGQRXYzEdMjGT1mtoNRWj6Xc2aqnYWKN2W+0c+YBjnNZVc9RtEDkCLB/PJ/LOfywfym34o2bCQysCBtKgqFXGETYeU2gAY56dT1Pa0/iNSarzmYNX5aLWmWHlq7JU9RXHw7amu46MO/xQPLA8zKaWBAIIJI4IOeenHedJtfWdN5RH2iUtUlgB+LfqC7KfYDDA+7D0m2fFEbVtYThTrNNb1Zh5db2b2z16MDgeuBJo4V9ZBwQQRwQQQQfQyCMcH0H5dj8p1LNhptU2VBxalgANzBh5VgKVsylidzAfGR8+8vxrVh0qUWCzArYfePlD6vUhqBI/iViQOOAe5gctZO6OJBBqTL2cQxzKMqImPEyE/3MQEKBG0AsTdZFKEAZk4lZSTFmSx5lCFPMTQHWUwgY5UUAIFRESpLHkwGYgIf1hmAFDBTjEotIMgqJosxnoJQgJkEhZciEesZMhjzDdLAMYCIwEKyIZG7/aPtIjACWDJPWAhEkcyhGwjUQpCUYjGYCbtGp5ktAQLEhuspTIzCLx/aKIHmUzSBGIrAy0MKxwzGREZUUsReMSTAUoRJKIgJopQMaQJil4iMKnECYwIEQh7cxjvJzHX3kime0nfG0xyoomPMiVCkY8RiBMIQ7RQhCqEMwEUgoiJoF4GVDGTAiICVIqAJZkZlsIUsdZSyXaCHiIAQeSxkkSopTDt+MeIN0hEgywZI/wCsDCjdETKKyWhAojeFcbCFEUoLJhEiMRGVWevygPPERhASKmWZJjzKKURMZWZDSENRHmSv6/rKMBEdYhAQxAImlLHtjQEROJS9RCVELAiUsFhRJaWYyOIRjWV0MVfT8v7RHrAvEiUDxKVePxEKxkRLKYc/nBe8ImVWJBlpCqbiRiW8iSC8STLMgdD8oCWUeklZVkAxGEjYdYhAQEZMkyiZF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7149" y="-2057400"/>
            <a:ext cx="393763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981202"/>
            <a:ext cx="8717280" cy="406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#9 No Perseverance </a:t>
            </a:r>
            <a:endParaRPr lang="en-US" sz="4800" dirty="0"/>
          </a:p>
        </p:txBody>
      </p:sp>
      <p:sp>
        <p:nvSpPr>
          <p:cNvPr id="8" name="AutoShape 2" descr="data:image/jpeg;base64,/9j/4AAQSkZJRgABAQAAAQABAAD/2wCEAAkGBhQSERUUExQVFRUWGBcYGBcYGBgYGRwYFRgYFxgZGBcXHCYeFxkjGhgXHy8gJScpLCwsGB4xNTAqNSYrLCkBCQoKDgwOGg8PGiwkHyItKSwpLCopKSwsLCwsKSwsLCkpLSwsLCksLCwsLCksKSkpKSkpLCwpLCwqLCwsLCwsKf/AABEIAOwA1gMBIgACEQEDEQH/xAAcAAABBQEBAQAAAAAAAAAAAAAFAAIDBAYBBwj/xAA+EAABAgQEBAMHAwMDAwUBAAABAhEAAyExBBJBUQUiYXETgZEGMkKhscHwUtHhBxQjYnLxFSQzQ4KSssKi/8QAGwEAAQUBAQAAAAAAAAAAAAAAAAECAwQGBQf/xAAuEQACAgEDAwMDAwQDAAAAAAAAAQIRAwQhMQUSQRNRcSJh0TJCoRQjkbEGM+H/2gAMAwEAAhEDEQA/AFChQo2hgRQoUKABQoUICC6BbukKFFLinFpcgc6ubRAqej6CrfgjOYnjMyc4Jyj9KXH/AMiK+VO0c/N1HFj4ds62n6Tny7y+lff8Gqm4xCfeWkd1ARUxHH5CA5mA/wC2v56xlBhARufzqB9YDcSmaZhTQAfaOXPquV7RSR2cfRMC3k2zdI9sMOVMSroQBf1tHJvtjhxR1E7MB848zRJJc7RPh8OSasd/wRA9fnb/AFfwixHpmmX7P5Z6HL9rUGuR07gkn/nygtg+IS5qc0tYUNdCO4jzhctKA9Eq0ObMPS6YHzMYUqzIJFQSAaEguLQYddmhK7v7MNR03T5I129r90evwoHcD4ynEygsMCOVQ6wRjS4M8c8FOJkdVppafI4SFChQomKwoUKFAAoUKFAAoUKFAAoUKOQAdhRyFAAo7DYUKKOeORyOwAdH8esCfaT2iGGTkQypyrAVZ6eX37Rb4nxNOHkrnK+GiQNVKcAfnSPNJWLVNmKWS8xZNTZKTc/Qdu8cHqepd+lF7efwabpGkSj60lv4/ISlTColSy8x3KjYVsP3uWo1SHypuY5UnZ9/zpFNIMxQlS7C56ihV3+0bHgfAESwCRWOBPIomqxYO/cpyuCLmX5UsGGvmTE8r2LljT6xqUSAIk8OKryMvLHFGG4v7G8rSwA14xc2SqWtjSuv7R7TNA1FIy3tR7OCYnMm42iXHl8Mr5sHlGIMnMgkHMe37W84HAlJrrTygjh5JBIrTSz/ACitxKa6qkP0tFpMoTjQf/p9xLJPMsnlmBvMWPePQo8Y4fiMk1Cv0qB9DHsxm5uYF8wCv/lWOz0rJUpQfnczvWcXdjjkXjY68KGvHXjvmaOwnhrwngAdHI48KADsKOQngA7HITxx4Ao7CjjxyFFoTx14Y8J4WhaHvCeGPCJgoKMx/UjHNKkyQb/5D6UH09Iw+GJJZNzGu/qikjES/wBOSmz6wD9m8JmWFEUFIxGadylJ+7PQdNjUVGC9kaz2c4MJaXIBUbmNZIlQL4en0g1JEcuTtnfxRSRKhEJQieRLcQ5cqkMoeD5kQKQ4IizNRWOJlQIGjD8a4KyiQN4yfE5AAAYUubE9gI9T4jKcR57x6Qx91r1YuYuYpWc3UQozLR6v7L8R8XCSjR0AoO7pL18iPSPKlCNj/T3iDKmSSSMwzp/3Jv8A/wAv6R1NHkWPPGT+P8nC1uJ5MEor5/wbl4Twx4TxrqMXQ9448NeE8FBQ54Tw14TwUFDnhPDHhPBQtDnhPDXjjwtBQ547EbwoKFoTwnhjwnh1DqHvHXiN4TwUFGb/AKlHMiQruCdXAb5s/nFH2abw0940nG+Gf3Eky9XCk2ukGgJs4J+UZf2cQU5knQkRi+o4PRyOPh7o3PTM3rQjLytmbfBwVlmBPDFhoKy5nWOI0aSDtBXBrpFmYikDpKhuT8othdNh0hRziD8QisdSzRJiFgd4gM8CGKxCpjEO8YX2nwCk8z0jerW8APaHClcst1iaEqZHljcTzeRhMywGd9Bt06xt8Nw0JleKhISqUAtNGJCalyLggERleHy1eMlJuSK/d49V/wCl5ZVVAnL6pVQj5xLkm01TIMGJOLTRRkYhK0hSfdIca0P43lEjxkfZ/jKpYVIICggqYuzVruNNoLzeLqCXyM1aEKDeQeNZh6rh7Ep3ZiNR0fN6knCq8BZ4TwL4fxvxDlyBw1lGo3BLi3SLsqeFaEdw21QbH1eLOHqODK+1Ovkq5+l58K7mr+Cd4Twx4Tx0aOdQ54Twx4TwtBQ9448MeE8FC0PeOQ14UFBRx4Tw14Tw6h9Ds0deGPCeChKH5oB4zBZMQVj3JpJbZQZxTTUee0GHhs2UFjKdbdFCx+3mY5nUtJ6+Jtcrj8HU6Zqnp8yT4fJzAmDclDxmuHYhSiUihSWrEh4pMlLAUpCnLMFByTQAA6xh3Bs32PN2mpJaKvE+LrQAlAcxVw3Fc5bVyCDRiKEHqDSLM/CKJHWGpU9yxKXfHYGoxDc0+ZU2FA3mdYcjjchRyoWNr6x2fwkMpC0ghRBdqjKXDHQwRwshFEpQA3SFco0QxhKziZRyvpFSdWCuLJdmpAzESmiu3ZZ7aQGxOFAIUAARUUg5JnBcoKBqkOR9opYgUipg8bkdJD5rd4ERcMyWC4bN8WZOTZCgVb5VmhbUQWn/AONbKAIYqSa3/S4LDeNJwOQMuJdIynDrKj2BZ/Uxm+IDmQ7MwClJqjYBWo7xevuimc+S7JNFTEcqmWpSU0Jypql9HDPBzDz1eEV50nUILDlFB7x84FTJLoYEg5mSxcFR93Mslmbf7xfx6glCWIC5bAsSh/k2usO2sjp0W8HjwrlJ5iMw6p6EUca/jW80ZMz8qlEcqkEKSmxKVXDjlVvRjB/AY3O6T7wrs6TXMH13EaTpvUbrFlfw/wAmc6j06ry4l8ou5oTwzNHM0aGjgUSPHHhmaFmhaCh7wojeOwUFHM0LNEeaFmh1D6JM0deIs0LNBQUSPHQf3OwA1Owh02X4cvxFvWiEihU9i5snXq0CJ82YoVCVIIdkki317l/KONrOp4sVwju/4Oppem5MlSlsh8uaDPmFFlE+hLjtQxewfBAUFCnUknMQwuDQg3G0C8MUFQUMyVn4TrlFSCdPN413BprpB6RjMjd2bXTwUtmUsThEykcqAlrNudYNYadmQk6gQO43UU0v5xNwYlSWivK2i9CCi6L6cQ+kRS56UrrEJljmJLNEKpGZLksdN20giiSUkkGsYtBAyQFn7RUOLVLvUenyh0vEhdflBKNEPqRexDPRAbEUI7iNBiBSAOIllUxKRckAdyQBDEtxkjRTp4k4BdAVz5glAH9CRmX3DU8xGOnrHjOFGWRdqoVrUaQe9q1vOTKQHRh0hBIaq6qmEajmIFD8EZj+4BzEAMH7l/oW0sWsbxcSrYoyd3IJ4JPPMBSO6CwJdQciwYAk3bYxDi+Huk87pUBzacuzl1bUH7RDgllMpWUVU5erMlQAJBOtYKYeYpc1QQ6lqAcgADs+3YecOumR17ApWAW6qDKpOVlFhSxINR6REMMtGQAkEUY8wv8ACtNRBrG8MxFWEsPWilPTvd+79YDyOLl/8nLfmcs+xSkO3UtCX7DvkMcPxpWcqhz6FwyvOwV3Z/rZeBCkhUyiEPTN7wrdwXfbQByBBVOIQQErWPE3J94P8VKH/Ue2jxo+ndU7ax5nt4f5OBrunKV5MXPlDs0LNDhhJhshR7An5ihiKYkpLKBB2IIPoY00Zwl+lpnBeKUeUOzQojzQokob2izQs0RZoWaHUSdpLmhA6RFmjqFVHeEkqTBR3LftFzTEoKU5UOln+IAJ90Cw/BAdOESTmQopy3S5ttU/xE+JnsVJAdlq5iS6nLVJ879aiKxZRa6EcxsCVaDMT+4P6njzWTbkzbRqKQ/+5DNPSxKcylDRKS4HnSneDfC8aMrDTT6fKBqcayT4jGylg0bN7iOtO+kQSlDO4pmcs4dvsWakRT3RPhl2Ow3isW9HtDuFcY8M1odDEcnBhaaHvvAfi6Fy/wDxkuN2LjziOkW1KUnZo5E3xFEm2337xcTJUs5ZYzMCTVhTrv0EVfZ/wJqcylLozoJDPsWFo0k7i0tKWQkEfpTRn62EF0J9UnSRmMXwzmSFKJ1ozEW+sOl4cIURZ7RKpRWtzckdImxQ+UMbsk9NQiVJ6qNGcm4xSJqVJDqSpw2ja+V4L4rEMCYB4aWqamYpIKcpoojQVo/8w6Ed7K+WaorS1pyqyEoWSzLNyepL3iCao0ExGUksFByFaGn573lFmbLU6UzUeIK8wcF1Fg7WiaUgJU6JjpSl8i6MAHGtPh6OTFgq/ZFaakBKklQUkIbKm6lOH7V6axp/ZvEZMQM+UUHKNKaxlcMorKgAgFSSCsMwHLQPc9to2fDeBNLUQ5YJUo6nT1aIsnFE+O+6w1xohRBlh3Z2sDv6UgNj/ZZM4ZgoJWzKZLkjsWdo0HApqJYIJDGo6v3inxfHpRPTlsdu0V02uCxONnnmPwU7CqyrmKMv4FNQjboX+cWcDxKTkGTmVrmYF7U/lg1uujxxTOBSpOZJUKH59tI8/wCMcBOHxCgATLNUkvY1uNR9osQfdyVJrt8B6bx8kpLkEkpISWFA4LnUecW8D7S5sqZiRMBAdtHNtxZ3o/YPAPD8OQoBQ8MlmUkgkMaAgqL3+sW+HYcKypQSg5SpaHOUtQa3tdoli+36ovdEUo3tJKvgNYvDBICkl0Ks9CDqFDQ/m8KK3BeLTJKzlJQrKxFCKEefRj5RyNDi69KEFGcbfucbJ0uMpNxdIjzQs0RvCeNjRxqJM0J4jeFmgoKLM6VzlSKLUBla5zgEOxckB/32o+GActhLOYmoCl+TEa29Is4mUDkOZlZGR/uUpSX6sA/SI5c0pVkmJzJlXW4rMcAVoDqS7dY811MO3LNLw3/s1uGd4437FbEJmOEjMCSFKIDgKLZspS2vrdohQoZ3ADIGXuRfu48gf0u8XlTSC8sgk1Yhixe4YFnprr3ikUJUyHCFHmUDapq21HO9t4gX3JHVbBGRxUywlSiObaxb6W+d4IYyamakEEftGY4piHzBswSRypL+amv9aw7CzfDUokqK/wBIoGehYUFPwwxwvckU3FpGhwU5SKEebD6wWwjqNaQPw005UkpZ7Ehnb7s1IvypzWpEVNF2OXuXIWThgIHcVxIQD+doU/iTCpjM43iCpiuTch9E9Sd9h5mlYFAjyZNqHYiUZoKQpgAXIuSKkD5DziLE4lUwy2LBLBQTa1HZ3cU6BWl4szJfh5SBygBBBDsb11NXJepIcAxIJITMACQULDEu7O2YkigfXVrEWEtJFZNtknB+DKXPcKYdKgBiAWc3vd62g/i/YWRMJVNUtZ2BCaO7UgbwNSMPMVLSSrNVwOQHbMKA3jSSiVpUoFgCR3a8V5uSexYxxUgdw32dw0otLlp/3FyetS9Y1GAwWVBo2Yk+WnygBwous7Ow6qND8o0ip70HrEbbsnUaWwB4lg/Dc5QuWTUN7pgOnCBUxkpLNaNfODPqGirwnBjxnFhp827Ql0I6FgfZZKUha77RzG8AkzklMwOPmOoItBnHLLNAZU/mywnc7sRRtbnl3G+G/wBrizLDqRoWDkK7EVBiKa4IB95gXJILJ7bX1jZ+3PskqehMyW/iJuAWdOtOn7xljInS8niJmABJCjMlrY7EL/mL2O8isp5EsboYtaJ6WWahtAXpdtB1pHYoGQFpQwoMwvYvYEXHesKHPbZjF9mX3hPHHhPHqhj6OvEuHQ7kgkJDkDWoAHS8QwSkoWiWoJYLKkkg3GUEgUsS5PlHN6nqf6fTyae72RZ0uH1ciT48gmbxILyiYlil/DoQMzgJGumnq14shKpSEpQQtCg5djpV2amlixIhvESlT+LLYpSEhQB95dbsa/tEGFw6ZWYZypKS5ANTQFlMSC9raXjz9ty3Zo6rgrrnozpWkKSUljlSGfUWY210ZwI7iJy5pUQgOa1NNCUt6Gp3qYtolrIWJaMqXdJ3er6VZrbQjhlV8RYRR6UZq1NLj7VMFirwVjKVnUlSkIzo0Y11DH+YWCWACUso3KjcgUJ6UBtvD52AlAS1DMplFJItXfQUHyHWG4VZSkEJYOWZ6kEkOqjWDVNywECpitNBrgU5UyciUv3ZqSkhgACkslQBrmD3HqYGp9qZMtxMUqYmwMtQCqOKpKSFeqYIexsrPjZDKGVK5iyB+lKczlqA0uSTGR4Xw9BqoOVH6mGZHGEVItaXDkz5JY0l8vwHMBxPDTsQkPiFSiFFSWZSWBaoLFLs5pSLmHUmiaBi6QGyg3CkjtqHLE1ESYXhqJJUGCELCXUSNLU2zNpQ94SJOXTI1lq95QvyBnBqWPXrDe9vfgZPEo3FO2izh0JZSFukGyR7wfRg+Ud93doj8Uj/ALdYOVTkBBdg3xr06gW+kaVjKp/8Sa1PvzA9q1rYDQ0soNakpTMllBBQhuQvzqDO4JYjT9zaDgZfctiNaGyyFMpIbKoOEJOjn4lUAqdPKJ8X7RKkoVLLHKHz2zfqYH4unXSIZSQpIlL5cvugX6VPSxar0IatbFyfElGWsEzZbqFKlFnJd6tbesDSfIKTXBpvZrHoUhKhfbY6+cadGIDbR5LJxJkSwtRYqLoAozBsvr+MXg9wj2oUsALSQosACda0tW3ziKWJ8onhm/aza4nE0YVJsPv2i7wtCUJZ6mp7xmMDjDmzmp1GwHSLs/iSaMamwFSTs0QtEoUxmOCSQT2h3DOHt/lXRRsNh+8V+E4Bj4s182gOn8wQxOLcUhg5plLiWLHzgrhsI8tL6gP+ecY/iGJzTAkH4gPMn8Mb2VKKUgHSnpSL2nTRR1LTaMFx/wDp46jMwvIVHmT8NdU7aUhR6HKTcHvCi53/AGKnc1wfP7woUWuGYEzZiUgEhxmNWCXq5FqR6TkmscXKXCM3GLk6RJLaSz++oBQ905UmoJBLORvoRrES0GZMUkghdwtI+pF9NdIuY6UZs1aySASct7MBZ+j+cS4VksHZwfM1Z+seZ6zWT1OR5JP4+yNTpsCxxUUAjxOYmYZS0lbzHAKSlRSHYgERzkPOlRHiKVmS7M3nSo9D66b2g4WJwQZRAmJGZKqlrO7fWBE3gUyYllSFpUBVSSjIVO5UCVen1ipHIvJblhcXscwM9SlJSrVBSQ4AoHctW32jmHQkOAoEi4/2m4udg+XW+kXMJ7LYhas8xaEANTmWaBquwe+piriMFMlThLmJSoKcoWCWKgHIKa5VMNIcpK9iNxlVsp4hKeZN2KVDNYBwHrf0AreFN8NDgrKq1u7HS2wa4HyEScTlJCVJUsMA+VLaKBsn+bQuIqBIKJTkpBzKFutyR5kQ+/cZV7II+zONTJk4vE5GMuSpCHd1TJx8NI+R9DGL9msSPEKZlqtu+wAu8GcXgp65GXMXKhMSnRdMtS9Modgf1HowrhqUzVstIQUVJe6nYAiGrJHIqW6RaeDJp95Npvj2f/pqBP8AFSBPS81L+GirUo5Fejn1uYsSllbJXz4hIdqslO6kkXD1Pm9aBE4pShnWAJ9pbkBxcKv/AMv1pcRiSxKaTgQZliegHW963rpDmirHkuzJLKKvfmB8xNAGBcgMHDCvr1E9Sc73Dl3eoBBLUFxQXJSUmriMYpMxOZLOLgWo1jsxvdrg2DgkJyk+6QyU/EpwafU3ZQLGsR/Zj3v9SJJkkzEhSR/lHupu5B94kVyvU9fWKc7EZ0iYC8xBq7DxFgCgGoDgNX6PKqeQbgCniL+FIq0pJVcULE3qDUFhfF8dLWpCkuFOyEBw+hUQz6nR6s5q7knwxHvujs5GeUTNYOxSB+oa+r0FA53iBOMUtKJnulLkKY5RMQ7oUSKkg/teJuIyhk5qEXUTc1Iu+VWrGrZnsBFDC8zhkhK7ElmmJ2NVB/od3hy+4274NbwvEzZykf4+X4loXSlGAKbvTWNrwThMuWc6vf6m3aAHDOISTKlJl5QtsoRYlQLFgb1+sH5eBxCknkygAF1HQ7DWK7hKb2LXdCK3ZPxLiIQNGjOzeKk0zMDtc9tWi9xfgjFJKlLSbE05hcM9DFOVhUoNB+d4HjUeRPUcltwcwGDIV4inDWBv3Oxj0iYXBI/HrGY4Hw3xjzD/ABpvo50Dxpp6WcdiPlFjEnVlTM1aRP4TgFoUPwizkD7ln2hRKisfPvDsNnmAG11f7Rf9vOC3/WM5KUpUhALZUgDRxVqO2zwOxw8EmVLUFq+JXujoBqQz2evQQNmznqrOliApaQaEttr22jpdX139VlrG/pX8/cZotP6cblyzQScPkLOo5tC7DyOvVovy5KcocC502ithsMqYlBSXIF94vHg09qILHQN8oz8tzrw2LEvCp5yKZbEUPk0XVOJSV6KTVtD/ADAzB4TKSJrud3ALNBtUwZWozN0iCXJci01TAyMY5IJavy0gL7VoAMhRLoE0OQLZgQHFd9o57QzwgjKogu5YAnImqvlTuRFFfEUzUDkUsBRHM4HQ1DWO0WMcfJVyzX6SKQlPikS5ZU6VAqalCLO312gZxzGTUyRmUBoAm19KUp3gth8SoJlrdgSQbJF9Coh/LpEeL4V/2AWsHNNmEB3PJLzEHzUp/IRY2pyfCK2ODnNQg93wB5PtYkJut9ixD6sXt5RBgpHiJCn95a1KbZDa+Z9IAKlMspZy7edoNYHDkISkGi6/7WLF9gSPlDfRxw3j5JnrM+ZOOT9v+wp4viPMU6SktLNBzAWNKE/fpViVKJBtND5tlU9Cm/SmriOzCFEJ90AAJLMC+5tq3dr1ENmpCmqy2BSrUKowJ2pTcJBo8OK732XJYw+NykzgSEAc6TqoWDb1Nd62LRYVxNQ5xzlZAADukPoG5d/MbmBuTMtgwMsPMToo+X5eJEYhs01HvKomWemrG9aHuWIpCuNid1FhSx/40klF5hBAJzNy9Cacr5VG1ajmJwIXNQoqygI5SQsNcgVr5313iBc+XLDHMMxPiVf3nFG9PI7h6mQWaYpSHUCzOm7OLwUxLiWZuKKzetgjlAYFyKBhWrC7l1byYZKUumaXze6A1xY9+5u+tIgVMXRSJaUpUQ7kO40Owp2rClqQkkt4i3964fqT6uX+LVmKFteOArgcWRORMKOaUsEm55SDmBISGLfhcH3qTLUpLoKVIUHDu7L5h8jHztMnzD/lUvKQWULFtAkl2/HoI9N9hfbiUZSJSpoExLBJUWC0l8tVMARaujaw9MjkjXY/gxWKkZjtakZnEYNQX4YDqcBtXNo1iuIEByco3JSE+pLRSPGJKliYClUwAjMhyAD1FCevpCSUZcj4zcEF+GYYSZSUXIFW1Juft5RFPxjrCXFC6ugINvNoFz/aIJLVB7H9oqTeM5rOT1t6fvEyjtRUct7NIrigQHUQBYQoyoxQJdRc9fsNIUO7EJZ5MnGEKAciorqT30FfpvGj9l/ZQzQuZODSQoq1GbLUk65Q3m0A+AcM/uJolfqLvqGr9PrHpftLKEvArQij5JaeylDMPNIVFdbKyy92kUOGqQqUkoDAim94vyccQWvAz2YAMpjcEwWPDnsoeYb5xzpcnSiti8rItPMBWM5xnDS00TShgvNws1qFB8/4gNj+ATprvNSgnUBy2rPTzhEvcd4MOiesqmEMXV4SHy2BdbZjuG8ok/vFKVlTYqSTZmFHJsHLm+sGJ/svLlsFLWbh8zXuwA7wBlKlofMVFlLCCxDpQaGgZ2/5i1GpfpK0128j0y1KR4YLLE1gxrzE7AP6wb/qLPGHlYeWLBCnAG4SPtFfgMxBxg5TlbO53LJHo731iP8AqRiQvEBB0RbuSPsYlybY9+A0n1ahKLppOvkxOBxMtcwJTL5ifeclT9GpBISvCXNMtJqpshvkZwR17bQDQDImCYmrE07hvoYNpxJnLKycqrpJ1SRY7VHyhqX1WuB05vscMn6kx+QM6HKQXA1S+25PpXVo4JoAK1F7hBu51pdnAodCO8dyFSmTyzXLiwIeut7+ZUzBjHM4WSoBkyxzIr7w2r3qPvV5W+eRowxITLJaYeYq26GtqfIxIqYCormOgoHIaso3du/SriKviHKb5prAHQJtlNbM1OnmJMdNKcsuyBQqeyu5hRvyNl4nxFELnNnoQU6sw0/O7Q1OJDZjMVnRQsLp73Fz6QxM9xXIpQe9fp69Yl/vspCwlISoZF8rsa3fvCh4OCWgqISha0qqkne1K2f7Qk5xRky61q9a9z+HeIlT1KBlglSk1QRttT7w8ygUiYSM1iNHoB9qaQCKuDjpSp1ZlvQvQVoH3/iElR5pQoLppdxYm/4YYpVGdhuC/k+1K/7BCUCUhQclFC/KGJ/PysIL4LEjEBcvKohi17JWKDm+DMKHtS9NH7LcbMtSZaveR7rMHQXNh39GOkZPMM5GYMsUyhy/dqfzFjCcQyBlA50kZFfEk79U/O0NyRckPxSUZbnrc/jUpZYkA9Y4pTB3BBsQRGCw3FP8JJWhMxLAsol9XyNcA9em0VVceX4ZKFrUou4KUgCz1Lk0fbzq7I5c/DSJHi068s2XFvaSXJAclRPwpqW3MKPOVEzOdLO9fwmFEyyS8ldwh4N1/T2S04KuciiegPKnXWtxGw9omOHV/pWhXlmy/wD7gP7G4Tw0LmK+IhIIskIAYdnf5RoloSoFKxmSoMRuDtsdQdwIfKP00yJSSlsYiXjlSlkoPIpnHW0GZHGqcz+UU8Zwzw1FCqm4Le8k2UPT1BiA4H/h4oyiuGdGMnzEJK9okKWlCcxUohKQBqft1hvGuITcMZfiAPMcJALtlAJJLU/gxH7OSf8AugQnlQ7sKuqgbrGY9veOIxGLPM6JcwSkAN8KSpSnsxmKA7AbRLHFCiOeWadEnEeLJUU+IsEFSkFKasdKh69IGf3gBIRLfcqoOW1TmI6ejREcWF/+OVSZUKIYBY/+uu23WIZ0yaWUqYlAFFAGx3bV+u0PSSIm3IJcK4gpOIk+LlSArJlTU87ZddFAPttFL+o+IUnGoYGkpIPXmWT9YHz0ADOh1KFlE2bpp206ViT2n9ok4mYiYUFKgnKoOCDVwQe5V8oe39NBBf3VK6Bc5aVoV2+cW8GB4YCrNQipDi/YbdBvAbG4kKHL5wX4cHSB8IDqqzC79qfIPEcVUSbUZVkye9Ln3LUycUoCZnvKDIWKsH/PlWEuSxTLfKUcxVoulj1YENDU4j3ppqkUSk+ltD1HyhqpZQkS3JSpiomhQ+naHorvceMSDmmk5FWSk2YOHSx/mut4rEAEhKgcpC0uXu2bRvwb0nmziVABUogDKCWdjb3g1N4t4KTPXkOdKgFGWoZUkN0ORQhUIyt49RmSCBVLgMQqzkCrd2aIqKCkBNVFwWtqx6efpF84chKc8uVTMlRTykFJL+7MR6GIVIIqJaSBV1KUWY15VLI33tCDkVFTyQC4CkskhLO2zJuaxJMwhSplMgLD5V0VV/8A0xUW1/aHqxBTNUM4QJif/TYF2I+AD7tR6RSmTGQCxzoJ5lXLmtNT+VhRt0SJnMnlDNdSwBmrqkUAoKV1hksFR+JYIYk8or92jiwVHPTm1Wav0SLbftDlyRqpSuqbNv36H9UAeRnupKSoAoLgJDn10/4vWOqSFc4CgSHD3KkkfKOmaAUrSGB5Sdafn0iJLhdya0uTXbSCxK3HS8QyQbuS+7mg8h94etYflLEH66ERAqX76akirA9ncxxSnU9ACnTfpuesFC3WxOVEKJSySbg/UaNChoD9b1etGFH0hQgM9g9gcUF4RQ0JUz3oa/OCcmexKSbfSPPvZniysLMXLmEgBQGU0YsxDHrGz/uUrZYYjWn40P8AUXDGvC+UEsTKTMTlW7fCoMSknZ9DqNfQwHVweY4zFCUEt4mYNXYHmJ/0s8Wf+oJTZRHSp9CKiB3F/aOSlCiElS9RdL6EgXVsL9oZkcFux+JZb7Yoi9sfaVGHl/28h00/yLHKopF0jXMqxJrzd48xXMzlIUkJDlVPiKiCAKUoadhtF7i+JKlEKd1VXrlBHKnuzk9+kdwXASAFTVAJdKkprnIDn/2C0O0+KeaVRVt+w/UzjiVN8ckc6esJBUSEEXBYpVqoNcdfLpFVWIZT/FYuwSsDV3d40asUWCaZQaJIcV/3VMVuK+zKfA8eSQEuAuVfLVqKckDVjVmqY6Wr6Zl0sFOdb+3go4tXHLLtQEOJNxYUsxFbE09YqrAINaXLWZrbO9W9BHcRIIPMCOpqnoAr3m7mOzZJAANjYkP97dY5hY3Kapdw2302gzhzlQlD5VLqFf6RRidGr0vFJOHKVMtKgwcuL7k9Mo6RewmIYKWMpKqBBoe6fl6dYGKrRLNlgKqyUy7EDlUftv8Ajw3BpWyilLrW5IY0QOrUFQ3lDUyrSkgsOaYlRuOkF8ACnOoO5Qhk3IC6gNcFr0N4R8Dk03uVsHJlJbNKLOGLGldyR94lm4nD5i+ZJE93u57pNRE+M4qUsSAa1zAg0I0ZL+kDsXiQozU5AczLBZVT6dPlCXYtKuRT8RLAWEzljKsqatjZgW0+sVfESr9c0nqQS3QHyb/WYX9ySpK8qQlXKqgvbU/jRFiMQpLpKnbQUvsR6em0KJexyfMIRRKUFJdJd1MdvzaIkKJUmYTRVFPU+m3QbR3D4dSlBTG46Ag99K/MRcRwlY8RPKGDhyTsTvV2hRK8leVKHOg1y8wsDo5rWlNYcFhgUggGx0fzJe4sfhETTZeVaCVp5k1b8r6duldU5IJ95ZBZ1W6a3v1gF2oYBmSsXAqNAGr+9NYjK3SGUXYOAKnsdgReJpaVqIUoBiC7sE2d2Hd4i8NQDOwD1FyHanofWATycyc7MKp93Sg1Ou8clK93UkEE6DoOkIqAyFmAJB3PeGpFDslQL6B/vAFEoRvo4cb0oOg+8KG4k7bhhqxFzChBWzUFIXcgKAYKNRSoCgQXG3eLnDJk5DhlAbcxyijVBdSTuHaukUjHQoixI7Fo2eu6Fi1UnKL7W+TjaTqWTBtyXsbxFdkpU4rQLY+ZYGGoWPDTmlhKiASqYQTmc+7LTZLbirGoetTx1fqV6mGExRxf8Yxwf9ybaLeTrWSX6UkTGeB7gAvzEOok3JOhPSICYUKNRh02PBFRxxSOLkySyO5OxQ9WJUJM1AdlJS47KH2cecMhmKW0mYWBomht76btFbqST0s79iTTf9sfkryyShmJAJAli6y3Nm3Aqx2B1FK61+HQ0SbB8xQfP/jbc2JMwhmpnEpJYMwWTmytY2LjYQ6bISmb4YSMqkOp6kl213aPO3saVKwROm5kuqoS3MaODYB72rHAfiUx0ShvxtItjDJSZ1HyOEvVsqlN50EdwiHZZ95QSX7uGGwpC2NafkmwmDygqUMyQ6idXoAA9wCa/jdxmJrMSCTlyEUIYJAApawO3yiDFYxSBNSkslKEUoQTSpB15jaIf7pRmIr7yC7ADQHQQjTBSS8DlYtageYq0b96NZ/WGLzHIslbpOUlh9zXSOYXFLUySpWtXLi5ppcCOeKpSZgUtRo9SbgQtDtkcxCGK5bEPzJBNPQWbvDJSQQFqmMXYsCo99okw0sCWiYQ6s2tbFoejiBSZrJRRm5d6wDUxxTLY5lTCNKDzdjSraaR2aqT4gYKUFIbQVY/xVouSsaS4yoAAJ90fqG8DcTxBREuwq1A1z/Ag8g+BiiEywAggpVR7kubDX0iRWGWVZlZUuzP6UAoL6dIgQXE0k1Z310+USI50gnQN3YawMVI5MSkEE5lanZ9fqI5OWHJAIrawHRvT1js9F2oLsP/AHfnlDVChPZulNvKAP2jCjlILvQgC5bfb+YmlJzKAoStNtEnr1hFGVSAKZixOpHeGTlFKSgUAWG3r1gEGhF3qQWPcXbpCixiUBMwgbJPqHMKGjrP/9k="/>
          <p:cNvSpPr>
            <a:spLocks noChangeAspect="1" noChangeArrowheads="1"/>
          </p:cNvSpPr>
          <p:nvPr/>
        </p:nvSpPr>
        <p:spPr bwMode="auto">
          <a:xfrm>
            <a:off x="82550" y="-144463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4" descr="data:image/jpeg;base64,/9j/4AAQSkZJRgABAQAAAQABAAD/2wCEAAkGBxQTEhQUExQVFhUXGBsXFxgXGRoeHBwZHBcaGhofGhwcHiggHRolGxgVITEhJSkrLi4uGB8zODMsNygtLiwBCgoKDg0OFA8QFCwcFBwrLCwsLCwsLCwsLCwsLCwsNywsLDcsLDcsNzcsLDcrKywsLDcrKzcrLCw3LCssLCssK//AABEIAKMBNQMBIgACEQEDEQH/xAAcAAACAgMBAQAAAAAAAAAAAAADBAUHAAIGAQj/xABJEAABAgQCBwQGBggEBgMBAAABAhEAAyExBEEFBhJRYXGBEyKRoQcyscHR8BQjM0Jy4SQ0UmKCkrLxFUNTVERjg5PS4iVzohb/xAAXAQEBAQEAAAAAAAAAAAAAAAAAAQID/8QAHxEBAQEAAgMAAwEAAAAAAAAAAAERAiESMUEDQlEy/9oADAMBAAIRAxEAPwCLRISzErPX3wSXo2VT7T+cxuhDwwgVjFagKNGy3vNb8ZhiXoqWfvTaj/UMGTLBv4QyhIanSMWrhdGhpLuFThyWYMnQku+3P/7hhqSg0+ffDIlcjzhphJOhZWc2f/3DBZWh5Vu2njP7SHpSYKJYGQ4fCIYR/wADlhmm4iu5ecbp0KjOdicvvn4RKdj3U0+9uggSxDMGaGmI+VoeW/2uJoWqq/KkEOipY+/iP5odlh7fdpd3+MeTlV4iIYXGjpeU6f1UY3OjJbfbzznevsgomVIs1Y4XWzXWbhMQZUtEtSQkHaUVO5cZcoZp467iVouWQCJ8+ubsfBoInRSf9xO5E/lETqXrD9Mw4mEBK0kpWkZF6EHcUtE67ZXOXLOJ36XM6eDC7sQu37p9ojxWFP8AuVtyTXyiq1+lecFEdhLoogHaVkpqhmi2ZQcAtQgGLlh42F/o5yxS/wCVPwjz6Mr/AHK/5U/COW1v17k4RZlJQZs37wBZKXFHPwhbU7XleMVP25SECXL7RISpRJZ+Ai4uV1xwyxfFLH8KfhGpwqv92qv7qf8AxisMJ6VZm0O1kJ2Dfsydoce84MWLofSEvFS0zZKgoEXIYg7iN/OLiXYcOAWS4xi6/up+EAmSFIqccRxKUX5tfhDIDd65DWffm0bIkgqcue64p3TzFvKFTSo0dOdxjCf+mk+6serwc6j4tif+UmJuTKAFA3KNVh8id4PuhBATMPOyxb/9Ie4coB9EnHaIxYpQ/ViJ0bI7gZJqyeVI17KhZql7ePsgmoROCni2KSQ2csWzfcYXVg5wP6xKe/2Z+MdApIc06/DfAZgeKIOZhcQL4mWH/wCX88IX+gTcsSkVuJYvE4Qcw3I+HCAql1JY72J/OGiGOFnOf0pPLsx1gRwU01GJH/bETi0jqIAuXSL5CEn4GaxfEgjPuZdIArCTCKYlB/giZmDfyzhWaLVz3fGLoprWxBGLnAkKO0KgM/dGURETWuI/TJz/ALQ/pEQsbZZGRkZAXPKXw98MS5gbOASUZf3htFKb95rHOtCylCh6WhuUmFpSbfIhuUjf+flGFgqeAfwhmWmlE1fOF5SaZ9fJznDScrecFEky82hgJheVLCSSKPdyWeGQQG8YgMod1PODJSH+MeBIKEm1YMpByy45wAZa0sGtd8v7xpipiQczvoTfluhhAFiD0tHmIT3hlSh4xNA01oMuBrFQel/AqGJTMCSEqQADvIJem+oLcYt/YCsnNv7xy+sWOkGd9DxQHYzEjs1/sqdifYxyjXH2vH2rbUHWf6LiUBQ+rWyF7swC3AkdIvlKBk1npHz1rNq8rBzCiYNpKu8hWShxPtEWr6NNOfScMJM0gzZDJVvKPuq9gjVn1ec+xSmLS85ZanaknkV06R9Nv9W9u7a2UfM8311AMAVnnRVuTx9LYtWzIWRlLJGdQl4zyXnOo+e9PjtcWZdUqKwivrbRYOeZMW3qnqRJwm2oLUtS0BCypmbNhleKmxONM3GSp+0SVzpZUGsQpLtwj6Her2HRrRrek52xSuuno/RhZInSZilJFFJU1KPQ9IJ6GcYoYibJfuKQVtxSoJpuooR2vpZb6Czh9v3GnsjhPQwhsep8sPMJ5bUtob0TviuhIcWArSN5aTnugtP7wRKffGHNsgUG6NFpr8HzhhIpnaBzBQgA13wMpcgPk+Zzgakl4ZKcrm8aE1z5G8WGEtipPk8DUlq+F4bWRmOTwNSeXGK1IRXJdvYM4HMSbgQ1Plmje73wGajKvOATUi4O8wuoee6HFoNwrxrAFywzC3CDJOZLfL2nIwsqSxesNrBCqZ05Z2hdZF9ocLXjUFLa6frs/wDEP6UxCROa7hsdP/EP6UxBx0ZZGRkZAXSlPh19sMSwoUYMd1etoVSzvV/nKG0Hj5VjnVFlioZyd597UeHZMs/teB+eULSlMeDQ3LNvKnujDUMS+DtSjCGWpxhYk2/KnBs4Mg5e/fBTUjllc+6CBPXJmgMpXN4PLlu7nmLRElNJqlI45fNIPLNbUJ5wrNslqOp4YCny8Ldd0FFlyt8aYlFQWtatDzgksZEdRb4wvpFTKTVqeNfbDE1vMkgiozD1bfFM+lOZs44JDjZlDpUxb6GDkChq8Vbr1iUHHFMxIbZTe7EebGvSNcfa8PZ/DaHOO0OlSj2s5BUZarKZKiNmty22MvuxwWq2nzgsSidU7JKFp3osRzF2/di3PRcv/wCPckn62ZfdtfGvWK/9KuriZE8zpYOxOJUWHdCrkA7yxPjGo3veGtatWJa9jGYMhWGmK2lgVMtRIy3VNMmi39Iy/qJjEuUEU/Cd9vhFGakaan4RR2RtylkBcs+qd5D0CmMXvOLyplCAUHLePGkTl7Z5b1Hz1hi8yUFd0iYGpQ1SwAu7gfHf9EL9VwHtSPnifMQnEISKpRPQyq1G2nhuePoREoJs7VofzDwq/k+OJ9LxIwY7pH1qavzG/c0cl6Le9j5rrfaw6qi/2ku4+bR2XpfL4AB69qjL58I470RIKtIq2qtIXf8AHLvD4nH/ACuUAMxFt9jnTfSHJQ3CjEwuqRZnemVOnSHcOm7saGtjGWNbS1Cu+xG6NZid1+MFSmgjQoHLjFNLj1jQDeY0Ul38mgxSAKBs98aTDfjEXS71bfZ98LiU1gPOGgzfGAzXINH4AtCGgKFIBNln39GyhqYlup59IAsA3Fa0aKmlRYUI4Up4QGZuFuEMTR05e8QrPl0LPvz92XCAXUlid3C/iTeEZkoue8QDkwb8hEiqzUORYQtMSOTZCLKKP12DY2f+If0JiDie15DY6f8AiH9CYgY6ssjIyMgLiDUt0HwhuVy9sRaNISj/AJiPGDI0lLzmI/mHTKMWKl0KzPthlEw0B5N73iHl6Qlf6iSOcNysfKp30+IjJqWQTkzcfjDMs1u4iMl42VmuW2ferDKdISnDrSxzBFOdYyakk84MlQfi3yYUkYlDPtpPEEPBhORfaH8waFhpzEI7qL+tB5SKuQ53t7YjcXpOUmUk9og96o2hB8JpyQpvrEPucecMXUslAIFr+YhbSjAozYE+7wjxOkpWa0ngCH6B4Sx2k5RmJAWGCR94VeJiNk7TOwD5UpFQ+kaU+OWokBkJ7pvY1EW9/iEoMAsPzHyYXmS8LOczESlfiSCRdgXqKZRY1x5ZUL6J1k4BJJLiau2bn846PWTQqcXh1yVbIPrIOYWAdk+BKeRaMwxkywlEsoQnclgHztEknEIzUCN7gxb7S8tuvnHEhQmKlEAFJ2SksG2Sxdo+ksPJ+rSkM2yAx3NXyiPnaIwa1doqTJKz94pDk2q+bRJSMUiwUNzEh4brXLnr581y1XmYbETSp+yKtqWv9oEhgOIc+HGO09G+k5s3EKQZ65kpMs7IUX2QCluLsYs2YZa3SrZUDcGviDSF8NorDSlFUqVKQtdCpAAJB3sPKFrXnLO/agMdi8RiQlU2auazhIOSswkMKxZPor1UXJSrETkrRMWWQCWPZhidocSLHcI7DROi8LKP1cmUguapSHem60S+JnhCSpn4A1OVKw1Lz6yCIRDEoULboTl4+WQClaWdhXPceMGTPQFFO0NpnbNojAoG+BldbGCJIPKNVSwajnT2xQIlhU9c62ygZS7hri++sGUneX6ZQKYwN2yuIoAobIqTue5gXaA7juMbzcQlLl6Dr7LwBEyWqqVDe2dfm0QaTmFbkMDXw8HgS0nO3y8bT5iM1Nw3/GNJi07IaoNmv/aADNOdYUIBANbmtobE1N8xAVzEmoNOkUKzlACqhT309sJzJgFOOUOz9g0UxetYBM2TQEeMWRlRuu5fHT2/aH9KYgondeENjp4/eH9KYgo6DIyMjIC3pOIRX6mVQ5V9gtAMfjUIUP0dFfmtKdY9QutSrgfjvhXSbdm5GdTw5PGUMJ0nKzwqOe0Pa0ep0nJP/CSy37w+Ec9pbFFEleyWIZiDxA8wTERoTGzVTUgrJGbmCz07+RpCS9cGhvxf+vGGf8XkAt9Clj8Sun7MVjjNJTQtQC1AOQBSzwXR2lJpmoBWogqDgmh5xMXFs4fSMkkp+gSzuZX/AKxILxOESHODQbfe9tI5jCDZXRqCzUNDatLecc5rbpTE4ed3ZhCVBwA3UGmXvjOdmasf/EcIG/QkMf3h7AIZRPwiv+DSBmdodRaOA1U0v20siYt5iOXqk0pa6SPCD63awLw6EpkllzLHcBUmvhDvUx3CUYMk/oafF6R4MPhdpvoiAMqgeR9sVpqjpfGYienamHs01V3U1G614scEgZCpqbbPXKF6MOKwuEDNhk+8dBBUScMf+GRyeKo1i12X2i0YZkpDpKzUmuRyAyh3VLWHETJGNVMmqJRL2kO1DWtoY34LTlYXC2+jIO+rt884LLw2GBOzh00G/wBlPOKNwuuuMlqB7TbAulTM1qNUPwi19VNKpxcpMxAYNszBteqrczVGbwqXjXRS5WFP/DpdsmryLRt9AwhvIG7L2xWfpM0zPw82R2UxaApKlK2bkgpAyoWJhj0baYn4hWJE2aogbOztMWd68CwEJ6Tx61YRwGF2m7EvzZuTkRonRuGVaWrk7h+QN4GCNogEu24jJiHtmKmKf1r05jEYufsTlpQmaUpawoCPN4kOM1cX+G4V3MtYFncgeLwwdEYQB9lTfiPOlaxzupeJM3DSVTCpZqFFRBuSb9ekL+kPW76IlMuSEqnrb1h6iQzEwizj3jqhoPCqrsKy+8ai+92+EGGj5MsnZ7Qb2J+WilNXNcsbNx8hEyeooVMAUEhIuMg0SOuuvOMkY+dLlTdlCFABJSkhmB3Qxvwq3peFlmu0ulg59kazsBJz7Qv+8fjHEaj69jFEyp6QnEAEpIstOdMlZx2c2dvcCx9/sgzZlLTNH4ejiZX99XxhdejcLmF2zKusVFpjWTFidPbEzAlM6akJBA7qVqADtupEnrfpbEYeXgRLxEwBclSiompPdN2q201d0bxfFZCtG4e4CmFXrlSFZmjZJ/bHAK+EU2nWrGN+tTSeDfCLN1Ux0ydg5cxZJWXClFnUQWjNiXjiSm4KSAWMzqowsjRsgqDmZZ/WVy3xHa16Z+iytpQ2lHuoD3V+V4r3EawYpXf7cJJ2gEpLNwPOEhOOrOOjsK4H1hLPRSvG8K4jASB/qH+JUcdrZpWchODUmcU7craJDOSyamnGE9F61zNsJnkKSaBViKkVa/GNSHi7vDYDDqIHe/mO9t9YLidEYUX7QP8Avn4xGy5+2pDd2oY7VL08fhEvjU1DgveKwpfXOWlONnhD7IUG2qn1U3iEid13P6dP/EP6ExBRoZGRkZAWog8ubU8xANKLHYlib5tG4SxAcDMH5NIX02k9kc6uPNvJoyyh9MKHYLBvTlcGvlEHoNZE1MS2mFfUG2QvX1hle484h9C/ai+dosWOmVo6WpyUJ389+UMS9HSUkK7NI3Mz7RdjuyNH3RETNNoSSNkli3Chh3R2lETVFIBSWcOHGXhcl+ETB0WAmOulLUJ5Xewq56xH634XtZJNdpI2hf8AiD38eEGkYwBZYh3bZSH8OVQRWD4ubucJNqgvc1Od4iOA0Li+ynIXUB2URdifdQ9Ie1vKzOdR7uyNjlm3WI7TGE7OYRVidpNGofzic0bIGKkpSqqpSgTWpTn7vONV0TuqOHMmQFlPr98ksKUZzcb+sdDpvFH6PMUCoNLUxo1jTjyjzDMZeyO6BQEWaya0BzpWFtKUw83hLN7uaWycVA/vHP3WVYaOldpPloNlLSktepDt4xcej9AyJQWmXLSlKwyxWqa7zUVN4qXQwbGSWb7RHDd4RcypoYgEvVylINBbLdzi8m+ThNb9WOzKFYeUpQU+2lIKuRAyib9EsmbKVPTMlzEJUEkEggbTqFd1GjrJC2AcvevRjajwzhcQFMynIaj2sC46iM+SeXWK+9Mv2uF/DMNOaHgvobqcWfwNbJ99I89KKv0nCbY9ZCkmm9Sak8o39EZ7uLAHd20irbiKvvtGvjf6RZAW+2XYs1Wqz1FeAvFH66T1fS8QMu1KhepYWFouiZKdWydphslqgXobWry4xR2uoP02e6nO2XrYsPOM8E/GuLVDFp+hYc1SyACDmwsX9oisNfsT2mLmEgMglKb1D58qx3moeI/QpPrF0hNnqWcGlq9IrjXnCLlY7EJUSAWWDVmUBZ+O14QntePurH1A1YwqZGHnGWDOICttRPrEZJBZuUSGt2qUjEpnKTJSnELBZZd9oUD7JNGAyjkNRNdv1fCdisq2ghKkkWyJBFSA7tExpXXtOFxc6UqVNWEEAqcUcAkANYPYmkXsu6R1W1CxWHny5pmSTsnvMpbkMyh6oL1a8WTtuzsN4MQ2gdPysakmQTRtsFgocVfHOJYpJIeqQPhVRenGJrPLb7fP2mS+LxJZRAnTn/nX/eLhwWhZGKwsgzpaZpTLBQogghwHDguzN4RTenAsYrFs/wCsTbf/AGLHxaLK0hrUcDhsKBK2yuXfaYAJCdwNXVGq3fmJX/8Aj8Il/wBHl3DXcBq1rD2FlolpCJaQhCSyQLAGtuccTK9JKlqSlWHAKiAnvm5LDKpjvAi3lQbuPGM1i2qz9Ki1TJ8lAYBEsrrZ1LKfIJHjGuomh5UyXMmTkCYoK2QFMcsnpfOCekrAKCpU7I9xW4MSUknKpPUxz+rmsysKVAIEwKLmpFQMju4RuTpuelkaV0XImJSlUlCtkMlwKBqAbgABFf4jU5e0opWAmrAhRUA9HDXjo9YNauwEn6ra207R71nAo7cYT0Vp+VPISxQuwBq77jnc8YTWO4mtGS1AS0liUtwds77tqJnENYEOGsDfgxNesRuGlnaQ4dJUAC26ofdWJjFo72b/AD8IrNUnrz+vT/xD+hMQMTeuj/TZ732h/SIhI0jIyMjICzxMbe/thXSxeWo1u3nB0m2R3PRuFLwPS6UqkuCGJLWcVb3Rllz+mEtJVRrf1ZxEaHV9YOvsiX0sfqVADx3bQyFMhENof7VPGnlGlhubohallmrXxrEhoPRgSslUwDu22VFy4awyIhxE1Lh1Dk4FN3HK8GkYlLioobBbWG8V2hXeImAslQyJGz6xPVxuoHaJBKhsDg7Vycb+u7KEUqcvSgBJIYbnZ2ep8IDprE9lJWQoOXSOGVKZManfEwI6YCMRLWuWO9LNeIYBRAamRiL0FjuymhyyVApVej2NOMH1TxJE4pYqC0lxnQP8QecRulML2c1aWYOSkcDaK2thEx3U5L1fNiSRaxrC+k2GGnDIpNK/O+vTIRH6r40TZIVZaBskgtXe7VBAiT0v+rzqOezrwHTg3jHP6x9VpoIk4mS5/wAxI/8A0PdFzyEuwNyaWqN29jaKV0PPSmfJUqiQtLk2AepytF1aPxKVMQQrN3sDaoap8ovNvkPOKgzWDWfga3fc8SGj6ttb86mvWK/9ImsHZmUjDzpiVVUvZXuAAty35cYZ9GGkJ05U/tZi5oCUbJKrF1P7oz4pn0D0wK2JuFLfcmDnVIhj0LJcYr9kqSKjNvkwp6Y5R2sMctmZlntJewhT0SaUlSJk5M2YEbWy20WBY1jXxv8AVcCG2iDUXJA4serRQeuQfHYkMXM1VOHDo0XlMxklAC1TZYQpJIUpXrcQdzNnFC6exIm4uepJGyZiikmrh2od1PMROJwXBqED9BkBXqmX3bA5087w/rHqhJxkodokpWkOlaWF7vkRm0R2pu0nBYZJS31YNQ7u+/lCemPSR9GnLk/R37Om12lDR6DZsYn9J3bhfQXo4+jYmVN7V+zUFEAMWrmS394U171QWVYnFy1pU/fUgoIolIdlGjsLcI7HV7WmVipaJgWELWCns9obSTuL3MZrZpWTLw88TJgCuzWAl77SSAyXfpCcrqbd1VeoWPMvFSS4G0Qht6Vd0txBrF24hFA4cgtuO6nQ/lFAatzXxOHJcNMRRic+B3+2PoDGPvYBic/m8XkvJ896dxCPpOJBJB7aY5FP8xT+05mLKxerIxuGwx2zL2JYIoC7pTfwHnFV6xIV9KxLC86aehmKi7tAz0Iw0kk7IUhJYqFgEpN25xat6jilejcJUknEKBcVCbZnwju5ishagJN2FuMDmaQw7Vmy7vRfN41+kpIBSQQcwadDmeHnGb37Y0tpOWmYgomAKSaENvaOAxWoaASUTlDcFB84mNadZVYVSdiX2gW5cqIYjZFL5Eeca6F1rlTye12ZSwzAmhTTM5vCdLND0zqyJyJQ7Qjsk7DkO9KE+HnFfrkmWul0KIfiktFsaS0hLQl1LSNpls4DhnoIqebPC1TDQbayoEneXI9kbhN+rP0WkKTKUM2JJFN/jHRY++4NlyaILRSO7JB3I9g/vEzjVVfi1floMKU13P6dP/EP6UxBxN66frs/8Qyb7oyiEjYyMjIyAs22b84zSaB2SmehGW8A26xHIxyXrtdUmCYzSaFJIAmOdl6UDHKvCCInSqXlKYE524j2REaHlqE0HZV4GJ4zk71Z/cMbicnNxv7qoDmcfIX2i+6fW3RtgpKgtHdUKj7p3jhzjoziE7yeDH4R7Lmy95ByYGo40v8AAwNSMkAEGpzexuxHWOc1nmqXM2QlWykM7G9X90dBKxUvZcE7rHq/lWGhj0FKj3mfj7IymoPVPAFIVMZiQw2moHqa9ILrVo/aQlYFU+sBcvc2yMTOExkv9tQ3jZPHxq0NydIySDtL7zU7pIzoRut5xNNclqjOVLnbJSoJmDZcggPk+6LBlYbaGyQGIbZLWo3mw6QDD6TlFjtZCjFwevSHJWlpZP2nik5ClOUZtW3VeayaozZKyZaVTJRLgpDkDcQN0MapYdfYY0BCn7GgKTxcCnGLGRpOTbtEuaPVm5gPC0zTiEg94ublt9za3nF1ryVRhNAYiarZlyJh4lJA6khrNSLl1J1fGEkAGswvtqD1LinIM3SAox8o7JM0d0vdQyO6HsNpeWCxUBdlZWy/PnEt0vLR9aNWEYxCUv3kqBD2ycMKsRSKR07q1iZE5aFSFsDQoSpSSMmIG5qGL0GlR3W9YVYs3MkUMOYbSsvbOQLOSaEN6z52FIsuLLVS664WYcHo0CXMJEohSdkkpUWYM1DwgWqXo7xGIIVPSqVKFwoMtQFwEmoo9TFvTdISwuqj2bes7p2jUAsXfcY3GkpRoVpScjl0Z/OC+dNSsEEgJa3dAFgGanjHAekjUqZPKcRhkBa22ZiXAKmYJIcsTkRHd/4pIH+chwX9Ye2x5RsdLSQX7ZIemR3busSdMy/VIaraJmoxknakrSpKwViYhYrv9WrFjlDXpA0JiJmkJuxInLfZZQlrNAgBnZt+cXMdMyHcTkOLsryaAjS8lvtUi5IJaGr5d64b0dahrkzRiMSAFj1JbuxYuVNmBYB6xYkyj2DUfpuiPlaYlFTlQN/DmMxG50pLLkrRwD3HLIwvaW21ResGjJ30nEnsptZyyCJamLqUXBZomtdZKlS8A6FH6kgjYJILIvS/di1l6TQbKTs2fa840OMl7XrJYgP3h8tDW/J8+SMCST9Utn/ZO/lFr6myCjBISoFtpRAUGIBJa/KOrXjJQpto/mD+cJTdISnfbA4PTpw5w1LdQusegxiJZSDsqBdKjkaX4GnhFc4nQmIQ4VIWa0UgbSbEG1usWjP0qkBRcXoAQSQ2XV/CFl6UlkUUAN1XhCXHCazaKmrl4TYlKUpMtlcCwLHjfwgGiNW1dqFze6gFyjMtvagHOO1nY1GRBH5QmMQlTd4Dg4Hz+cbTySmHIBTTugjjm/hEriQ5fMxAnFJcDaAzuL7omZ2Jl/6icvvDdEZUvrr+uz/xD+lMQcTeua3xs8hj3hb8KYhI2MjIyMgLXl6ZW/2cr+WN/wDFlH7krziLTX590MII4PFvTKRGNf8Ay5NRuPy8bo0hvky/PzhBD0rfjnDCZfTo0Z0OnHD/AEpQHBPEnfxg8rGtaTKJ4t88WeE0S2bdw+eIgqVCt3o4PvcRmriRRPBH2SNxDAt5BoZTjUhh2UtuCREalHDcLnpwa+cHTS4PCls6+IrxjOmH0zZf+jLc0LhNB57t0HUiUhnRLIP7gb22iNSxA4ijnea3av5RJTR3ZQ3hRZweVd0TTBVJkA1ky2/AM9/xjYYSVQiTJUL0T0qecbSCWbMtzNGrk8GQg1+6f3gebMLbn4CCyCS8LKFTh5R3jZDt/LxgqMNIsMPKfcw8WYx7LU1RTlTnBZKiwDEcBduIrSJtWtpGFkf7aV4D/wAIZGHklnw8vmAm/hWFpS2d3bkfnOGJQepYlq8qt7bQQdGHk0HYyweITGsuVJzkymf9kdDblePOxsWHA3rw3xippSzhRBNwHbnurWGr0Y2JAH6ugfwptHvZyDTsEEcQkeTQALq1R099ukCCWLu4cPmwfyi6uHRKkE1ky+FAT+UbqRJsZKGyDB4VCgnhQCv5mNmH9qjyENByiQ/2SP5RHhRJp9QilLJhQzTvINWeue4VaMUdyDX1mBa+Zs7RdQ3Mw8pjsyUFg4BAAPXKAypUhSXMlCd7AH+8bImkFVHGzbOEpU4FFTsly3jTh0MTQVeEw+clHVItxgE3CYV2OGSQzWTvsKQxNNGNN0KrmZUpbf8AnBXi8JhQ4+jppwDQrPwOGNBJS+5hSCzJ5pQNnQsKZtApix8GgF1YDDgfZJvSgHuheZgpB/yknjR/Y8FmFxZ/nfvrGiwAbNl5ZwQnPwEgCsv+XZ6ZQsNF4d3MrxCfhDs5YtRzxanDfCUxbFq9a+MXUb/QcL+wP5RHqpOEt9GSObVaFpkxqgD+H3i3hAkzMjcGNRaqXXhKRjp4QnZTtBkjLuJiCib1z/XZ/wCIX/CmISNoyMjIyAsJB6w4guz5ez5AhNCWLtDaRxfyMWpDKE0evtG/wpBkncacBT8ukKhWbkHcSPham/OCitgCBdgzcYyGknxzO89crXrDMtdSw31GT7616xHoWN4fczA8yYNLUXoAMqZbrdPGIqQQtiHNhkT76dIOlbOQWaru3PpyhALNCA4zbK92t14VhuWokux5n3uLs0ZoZlzqskh7ECt2a+X5RIYgsJNbhWW/o3uhHbJAdqUqB7QAeNXhrFLH1I/dV3t443rGQ3h1AsBe1fJj7q3hlIYOSA1C1fBt8Iyl1G7mM+d4ZQbVvZiW8DQG9A4gDqRZnvWlGfc7dYPtkZbQ4FvEU8eEKdp3mzPHP2QSWrMja8PDiOZih1EwJqxyqwceTNBDNJAYgWZw/wA84WcgBn5BNTw/JvZHqZlWcjOwbj97IwQ2mp4tcjwZ49USS1Q96Bj7wdmng0K9oU3IrThwG17o3SshxtGpJrVQJyvvB3RKp0bq2y4QuqZWocO25h0LvGiJtXoctx32ekaKUCbkCxBp7LmMroyO6AHIDlu9xoHjbaJVla7V3EU4QBTtRyXbO/nG3eJq9q5+696OIGiknad8vnpHq5uT33Nu/Z3wBnFDuLuc2ozHjnGq1uRUNyD7rv7WjSWpHBnj90v5NEXhzRwc8gK1HlxhrDLvYd03u/i0I4JLJNcyaDjkd/jFWGcSuhsDnR/FoEVZDlanWPFlvZQnKMWvLNmbPm/uiKBMVVuoAJA8i56uIFIWFBynZN2zeN5jFmd+bG/ARoqgqRR7hrb9/hACUa8K0Le/5oYWM++XKDqUDUEcwOvX8zAVpBLndwvygyWmqqGYcOu8CFpqw/A8BfpDUySzkFLG1G6fnC0yXx6ceGUag02nFRRqNWloCsMRdxnBE2oOn9s4Apbi/jFFS62/rc6/rC/4REREzrf+uTuY/pEQ0bGRkZGQFgybPnWG5VU1+axkZGkFk36RvL9UnNvjGRkZvsMyS5rV7wZA7zZO3lGRkZUYpqfnODYRLuTWrR5GRmh5SQD0AhnGD7HLum1IyMjI80eslKCS5ND5Q8FOK/NY9jIo38bP1jyUqg4kP4x7GRAdRa1Kt0rGYRZJUHpWMjIB5qc1bJ5NAQsgit/dGRkSo9mKJJjeVdt6XPNoyMiIyVn1j16njU+IjIyLFeNQjcS0LYaaTQl+6T1BEZGRoSGDqATfZVEfgT3f4j7YyMiNR5iJhfofbHqVVAypSMjIKGsVA5iBz/fHkZALTi2y2/4xphUBSa1cEmMjIrJdSi3hA8TZ+Y8Ev7Y8jI2E5iyyuAp5wDDqdNYyMgKs1vH6ZO/EP6REPGRkaGRkZGQH/9k="/>
          <p:cNvSpPr>
            <a:spLocks noChangeAspect="1" noChangeArrowheads="1"/>
          </p:cNvSpPr>
          <p:nvPr/>
        </p:nvSpPr>
        <p:spPr bwMode="auto">
          <a:xfrm>
            <a:off x="280670" y="7940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6" descr="data:image/jpeg;base64,/9j/4AAQSkZJRgABAQAAAQABAAD/2wCEAAkGBhMSERUUExQWFRQVGBgYFxgYGB0YGhoZGBcbGBoaHhkbHSYgHBwkHBgYHy8gIycpLCwsGh8xNTAqNSYrLCkBCQoKDgwOGA8PFykcFxwpKSkpKSksKSkpKSkpKSkpKSkpKSkpKSkpKSkpKSksKSkpLCkpKSksKSkpLCkpLCwsLP/AABEIAJwBQgMBIgACEQEDEQH/xAAcAAABBQEBAQAAAAAAAAAAAAADAgQFBgcBAAj/xABKEAABAgQDBAgDBQQHBwQDAAABAhEAAyExBBJBBVFhcQYHEyKBkaHwMrHRFELB4fEVIzNSJENTYnKSkxYlNFSCotIXc4PiRGOz/8QAGAEBAQEBAQAAAAAAAAAAAAAAAAECAwT/xAAhEQEBAQEAAgMAAwEBAAAAAAAAARECITEDEkEiMlFhQv/aAAwDAQACEQMRAD8AcCUgD+Gjkw+kKySw5MtAHIR1Hj5elvQQREsX3a8I87bqcMj+yR/lH0ggw0s3lIp/dH0jzD3eCIB3MfP5RB5OElG8qX/lH0hScLJr+6R5D5QUI96fKFBPIen4RAMYWQf6pG/4RC5WGw5DiWgvuA1gwS/t4WA5gAHZ8h27GXW1jTlHU7PkD+oRzCQYdrRVO5o61W3QABgJL/wEc8o1pBThJQ/qUf5QNOULCfut5H3+MKJpu9IgCjDyv7FPg1fSFHCSDeSD6+jR7OwdrXsPyhSiCLuLfhFCZmEkN/ACm0AD+UF+wyP7IeQjMZ/WriElY7GSAlSgO8ouxIuC2jkxoWwtrpxMhE5NMw7w/lUKKT4HzDQssavNk2nY2fh79knyH0hRwcj+T1+kdVSrE2sHO7SsUTpT1lTMJi5khMlC0oCC5WoE5khWgtWJJqSb4i8HZ8i+Q+ZhP7Pw9sp33PGsQ3QrpMrHSpi1oCCiYUAAk0yhVeNSPCLBNISklRAAqSaAAVJfQQLM8Gx2Zh/5D/mP1jx2XI/kPmfrFJ2x1tykLKZEkzQPvqORJqzgAFRHGkSHRXpqvFYbEz5kpCDIchKVGvcK6uX0FeMayn0s84sJ2VhxXIfB/rHl7Jw7VSpuZP4xm2H64JmYdrIRk1CCoKHLMSD4iL9sPbcnGShMlKCgCHSr4kKY0UNDeti1DDKXmz2dnY+GP3VeavrCTsLC3yq81fWHIlE0LV4bi45/pHBcpBYgUdy4YVrUtz8YjBkdl4TMEd8KIf7wpXfTT3oT/ZqRoJtdRMUPGiofYXKwy1BJ1zV8zrzaHYSwpDVQ0zYMjXtq75i/E/EzQH9g4c27bdSYs3FKZ7ROEv8ASx+sDpWwr8z+MNEIdgyCQCcRWwzTKa1L08Y8ro5JqypwI1zr+bsYmezq9CeVan8h5CEqoCTVnNBcaUJvFEP+w5ekzEB/76/xMDGxpbt2uI5GYsD5xNqHt/nAyn3SGmIZewJdjNxB/wDkX+BgX+z0mvenkcZkz/yiYDm4I8OO+BhFTeuh+h98IupiHmdHJGqp/wDqLavjHP2DJds0/wD1Jn/lEx6HdCCj3b0i6IZXRyR/NO/1V/WEL2DJH359d0yZuffS0TCx523esBV5eMXRDnZOH/nn/wCpN+seiXzcfQfWPQMNQ1Pfk0FCN/rAmt8ufiB+sGlpramje/bxlRUD2/5wV2Z/fj70gaKhw3iaeYeCS3arA66i99H9IypcljUa1ggD7x78Q0ccX13s/vlClBVxl3niNW4wBUj3SFpEcSt+O/56cIKBAdWKpHCFBH50EdWmqeUdZvxr7pXwiBIljcHPtt/lC1Jcco4iSNBr6+XrRo7Nl92um87qj5aQA0t6+7woID/WvpCJchNWSA96UJOu5zHUJNiR5X87DhW94D532vJKJqkuSkrWwL0ZZSedrxd+rjpWiXO7CYotOIyg2TMyhIAOmZim9wjjEp0x6KIxcv7XhhmUMxXLoMxFy389A4+8K3vlyMJQqBYp7xbQUYirkuRQDjHXxY9E/ly+lBKHLz+sYl1ngftObcdyWfHsx6WjU+h/SMY3CImuO0HcmACy03IG4hlcAYzHrDWE7TWVmncsxNEIoz2qRx4xjnxWPj/stvU0P6JN39uf/wCaInenGJCMP3iyHddqgA5QAQQe/lLG+WITqc/4WcbDtz4dxBb1iU6wlIVh1yiMypkpakBnAMsoJO8EAvTR4X2zf7Mg2TsWZisQmVKKQpVwokAMCo8WAD+V41foj0HVhZGIlrmJmGfR0gpA7iksdfvaRSOqsZdpZSCD2UxwbioNHrYRs6d1aaxeri/J1dxh3SHqzxOFl9pnRNQKKKQQoUNwdKM4NCfGGvV/tZWHx0rKSUTT2aw9wqxvoWPnvjYOmSijBTSCfujUtmmJBpqACabqRhnRxX9JkkC02Vo/9YkCkal2NcX7c2V9EpAo4fwdvFoVlY2918oWJYB474UI5ODiQac/wgwrCUC3jSCtwgoH6e2EJmSQbhyKigvv/CDKQw9n9YGEa0q2h+sANY5e/CkDUfDlz8ocEcPT8ISpMUN/X38qQkp9YOob/f1gSg/GAAqWaMQBqGqfEUeEzKQWYpuPp8zxhIHv38oob5WPvfCFobmd9v0gp/wt5A/p7pCCl6ixozG++/4RUBKYCtN/xqPLdBli7hhv9/nAwpwHZz4+/wBYqBdkr+Yev/lHoWX/AJVR6KGQITuqaU1OlIOhVKj9POBSg1HJ8t78t1mgkuVqany09bAueMZU4RN0rcWfW3LWCJ8jSpgaBw8jb6cgIKnnwvEURAIsfw+QvC0192+nP1gckhncHiLGCAO4B+THnQ/WkQGBIufB+Omhjia2L8aP+fvw7mbd4296Qp+Nx4U5hted4gcqunlCkXgWaqeILc738IWE8+VTAcuQN3Ej5XtBCnunyZ/r75R1J9+MemKGV9KetPpAAEssPq3J49mVYJ3VsK/ThHc4TWpfc59+7QQK1gMfk9L1YXFzlpB7LtCFS6lJClGjqFCO8R8mcAvT7YqFpl4zDB5M0AnKBUmubKBQk5gRRlA74reI2ZPTMUpSQoFeZ2KkgPc0YJYtUVD7o17YOBRP2ZKluwXKAJQbKqM6aVZQzeEdL4drZzljOOgnSkYXFgO0meEomh2AW4aYNwc8KE7hDrrP2XMl41c8j93NSlKSz1SgAjgXT+MU/bGBm4adMkLopCqtqLhSeBBfkYvvRDpbLxsn7Bj2IUAmXNUWc/dBOkwfdVqzHjbP1q+L9om+qBR+xzTc9sXAFu4i3zgXWulREjKspyicSa1ZMvcHO6lAbsAWsnRDYasJLXKVlIC3QQAHTlTdtc2a/rFa63ZAUjDhRqVTctHAOQG7hrDfyjH65y73qu9Aw21w6iSEzBV3I7K7Fzdy2kbAEMAAIyPoPiFDaYQahCZiswS6ihMsoSA1kjMKAH8Y1tXebSo4+9IdJ8ntX+n88owM1QuCgij2mJPPT0jIOj+HljHYPI6gZslRABcHMFEXLsGqL841nrJkf7unEKIYoN//ANiRpzjLNjqbEYRSkoURMkfAe8yVobMkakNU3YxqN/HP41u0mZmfgWtwB/HR+dDDhJOo10P5QFNgSSm17HhaDSC4dmfTXh6NHOuAqU/P8IIUuPoWjiUlhzMLQ5FQAeBcedPlBQVI+fvWElJJ4QWYxoQ/P3XWBKS51Yf4rnyHjxgELRuodPmzPzhBHA+d/f4QZYt7+VISs/X3+sAFbiwfyDcamvhCVE+/wMECCzbj7uYQoN+n5xQJaHuH3ezxgU1rkNa+/wA98OFJ3OOVLwOZRr14GniIAAG/6+z4whSDvpy98IKUs/xV36eVIGtWhavug1ioCs3b35wDs6FqE3N68oPmBoK7w3vTTWETPHwv6xUMRjE7lf6cz/xjsOQPZcHyj0UMUHdC0HgfdecARyb0+cESrl75U9iIp0Pdx9IIR4ct9/fsw3znWl6Fqb/b/WCsT8NOQ9h+cQOK/XXlw9IWhVd/Bt3z/SAP+fs/X6wcDf4uH4xAU15evprBkFra/OG4V79hoJKWD5001Y2FdfKANObMniKeX0hYm6OCeNfSnzgM5IzJ5Uo2loPLGlTxiBeZgK0ZyS7338vwheIqlXLmP096wlFrv8vKOzCAhT0oQ9r/AK0gGkqaLW1HH2fnxghJoKAuPnDfMXCRQXJ5WroXbfrCjmceV3YUrZzFGJ4TbCSiYg1MxIQxq7A5WDA/Exv4G8a50KQ2z8OGD5Go1O+XbRvnGIDDZUFQWkuBTVJDGrjiRR/k+1dBh/u/Du7hJ36KUH32jXTt8mfVA9a2wBMkfaEoGZGULURUJJYVG4kAitGOkZnszZzsVUAJcKcAkeVRXXTfQ/RE+UlaVIWxSoMoK1BDFzGJdLMGvB4jsMyihDFJzM6S5SToSkd17iohL4xfiu+GldAcZMmYZSVzRNMteUEuSEsCEk3JuxL0bdAOs+eJeFdi7KCSDRJdDu96OBrAeqiSpOGm5gkK7VqNbskKGYi9FX/OJrpt0dOMwi5QV33CpWgzCuU8DbhQ6RP1jxO2ZdXu0h+05RU3eQtA+EMezOUCwdwzDeI2hSG0a/B4+eZWy0ypqE4iinUFoLhSO73SQCPvVYF6eej9XA/d4ggqIKUKdRJrlW91GxB0HB9LXT5ed/lEv1mTgnZ01BLKX2aUg3JMxJoLmjmkZPsTCH7ZhkpYnt5bNZhMTd2IoCagU8Y9+zjMT2gUpQAIdQN20Cia/eJBueFbj1bdDCqd9pmyiJaEkS+0SRnWoDvZVfdSHZWpNLRZ4XPpzdapk/N/fKPJleHieXsR6TJCQEgUFBwpB0pjm8xQFE6/P8IUojlzjqxQeMc5wCVGEF/Y89bx7PX844A3iXYvrpU/KKEKNGtAyou4r+B9/OFl2oM1d/r5aRxUur093t9YBCx7+kIU9K20I+VafpHZkwA3Y6fj74Rx3v8ArACW1hvsKVux+kJUoi/np9YUtYAcMXppXx1hBSdd3rz/ACrAJI3fl+UAPK9amHBPpozeMN6O3e8QW9YoEq+u5v05wlfp7ruhYSNKcg/Afh7rA1qDs9b0uxLc4qBZhvHrHo72+8+h+kciiKSglqV5V9HrBQrf797jFbGzsC7GaUkb1EW52h0nA4P/AJhYbes+90VE8hgd0OEJ4fL8YraJWEoBjZgHCdTwrBJUvCW+2rHOY3C9PxjOLqykgXsP8RZ6afMwZI1BfXR/0iA7PCpYHGzBw7RXLUmDSUYUVGNm/wCofGnMjziYJ4N7p8tfOFBLUrVtHZ+Xv5RGS8FIU+XGzTwzktT3WCHZklv+Mmcu0DV5cIgk8V3VJcaW5QZEwXentogpuyMKoDNi1Ka2ZebyB/CFy9hYcHu4khVPvO3ypaAnxqNOX5NAsRiAEFjrlpWv4NEQdiS3b7dMNLZtG3PW2r2hOI2Qktmxs4pLfe7tqUHDWGGpOSQzk8N3vlC+1Aat7V+URcrYIIpip3+fxtpC07GRUHELUOICm5Egt4RRxfRTBqAfDSXZvgAo76RIyZCJYShCQlIFAmgHBh4mGidkpp/SpgpvA/Cn5wUbGQWfFTHuKgfh7rAtqQerHV4abQ2DhcQ3bSpczIKZgDlB8XAp6R5OywP/AMpfiQfUgjTdSCytnJNsSvWygOdhSIbXcBs6TIGWShMtL5mSMoJZn4lhD01pDH9kJPw4hW+ihffztHv2MWb7SWaoJSfmPnAExOzZU9IE2UhY/vpCm87eEAwGwcPhwpMiUmVnHeyhnbe/O3GFo2Or/mDW/wAN236ml+EJVsua9cR8nrvfTy8YLtN9m9GsJKbJh0JZWYOl2LDvAKJY0AcVicMRX7JmPTED/Kkt5wb9jzmH9JP+UD5QNtPJE1KwSkuxIL6EaEG0FMRP7BmuD29RYtWlheorY0hcvY08Ajt78OAGpfTfERLFVB4xxn1iPkYJaEhIUhhuBHDe5gnZTTdadGYH55nMUOVS+Yq9LxxQP058RaGy8PP/ALUDjlTADhp/9uP8ggHi0DiKg08/YhKuYcW523+kMThMRYzx/ppEJODn6z3/AOke/wBYB4pY+EkObB9zPaElDPa8R03Z0w3mOQaEj8fTSBjDzxaalt2WnziiQWOI8DCVsBW3H3WI+dhJtytJP10tXlDcYefRpqQLDuA2tDBJsN/t44oA7vf5xHK2diP7ZL/+2NYCvAYgH+Ml94QB5teLgkliAqkAl2qx0s99AasPKI77PiH/AI48ED5isdRs2ebTkjmge3reKHzc/WOxHfsGf/zCf8gj0BTzLyTClNne5d7d3QUpeGO2drpw4Q4UQt2agOVnBB5hi1vMvMapp6kkghSXymrEEZaNV23g7rxV+mR/hM336DT4WvW2n5x0nllLbK6SpnTOzCVuoFjQm1Lc29YTN6aoQpSQhRIJS4YAs+hO+ungYguiZAnF7lJZiQRyOU+23tCMdsSeZi1CWogrUbiveJtQ1vDI1kT6+nMst+6mDkobyRTdaLJszG9tKExgEqYsWKkv3eRPc9Yzn/ZzEM5lqahunew130i+7Alql4ZEtQUkoodWJK1Wsb60r4RnqQuJ6ZtFMqSZpfKkd7KKgZm1INHq9Yr0zrBwqriYC38gIP8A3Uq/0ixJKFIqAoEFKnqKioL6MRc61YuRjm18F2E9aDZJ7pH8pqk+TRnmSkxskmclZCkVQoJIIYggp7poKUHgx3NBcXtaXh5a1zCyUC6Q6tzVABLnSg+VL6E9IypBkTCAUVQXI7pAZI0oqo/xcIY9ZG1ypaJIL5RnWP7xFBfc5pooQ+vnDPKyf+pWDADGZe3Z/nwHGLZhpwWlJAIzJCg4P3gFCmhY8bas8Y90G2QmdPzLqmWyiHZyaCoIN2tGvhfdc5nAcj89TalfmIdSQswRS8qXS24lwAlgbu1KWFeAiuY3rGwkstmMw69mlwDzJSlQ4j01gesrbxZOHlkZVMpZsVd5QCWagBQCd5bcYo+B2fMnqySkKWpiSEhyAGrwFR5xZy3zzPdbVK6XSPsgxXf7PNlAIBUk5ilyM3Or2IhrszrIwk1QSVKlqP8AaBklzbMCoJrv84hBsef+x0yOyPaJW5QbsJpJLA1oXiiYrATEqKVoUhaWYGhFaM99bbomReeea3+RNNFCtHJFQRod3i9X4w225tcYaSqcsKyIDkJNbsGcgPmI18BFM6qtrlYVh5gzCWO0k6kAkJKQrg4PAE7osHWLKB2fiG/lSonlMQ1KFyBujOecZsy4Yf8AqrIypUZM5iSxeXUJKQTVb/eFG8SAYuhxFwNz2LjT82cX3Vj50mqBD3JUnLRg5+Ie/SPokKLGpBZxUatS1g4HF4WSNfJzOb4JTNARVrPmpuJ4+TG/MxSkdb2Gf+FNY1FE1D8FcAwLcxaLksky1EqeimLC7HhXW4jCcRhpSUYcsRnBzvQM+j6AuCRffVoSaccy+247Lx4nykTEoKc7nvM6WOXQ6gceWgkkAgXDtc+nMB+EQHROSRhZOZT5gFg94DvEq1JJLqNSXJrwiL6z9sTEYYy0AjtCEzKE9w5mAq3eKSLRM8sybcOMb1m4GUW7Rc0pP3EZgCxsosD4E84mMB0ukTcIrFDMmSCoHMGLghNGLVJFYwqTsyZOIlSZKysDMQBmJDUJ3BuLbr10vZ3RzEI2HOw5Qrt1FZTLLBnWktzYG8asjr1xOUxgusjZ81TdqpCv76Skce8e7TnWLSlVAXSRQgjUFq8vOPnbG7Gn4VQTiJapRULEAFQD2NRpGg9VW11qC8OtX7tPelpd1JFQpNrDMktpweFh18ck2NHmK89PpFL2x1jSJExclUua6CUkpCSxYGjqtW7aRb5nP11jGOluMyY3FpIBzTBoaEy094EDTnraJIxxzOr5X/D9M0KkT56pM2XLlhKgTlc5wAAznKuooTqC4tEX/wCquHdjKxBo1Minc8F390hj0d2bMnbMx0pAzTFzpjJB1yy9VK1A1PMvFZV0Qx6WP2eaCKOwFNzvevGnKNZGpzz+r3gusfDzpiJYlTkqWcqXCGe4FJh+WoiyrWBTUbuMZTg+heM7SWpclYUlacxJSWAUCVFQNmBjV1oc7wHIfU38YlZ7kno2xExkqJLAOSSaDjmqwHo3MRV8V1h4ZKmRnmNqlLCgehUz+RB0iK60tphKpeHBYLHaTCKOHZI80k+CYreypUyd+7kyUzSFFRJBCtB3lqUBW7OX8I1IvPH7WgTulktWCOKyqSgKYpoovmCWNWLvfdDPD9YmFWBmEyU4pmSGpxSTT3SG/wDs9iP2UuR2Q7UqJSkqTQdoFDvOzgE66eEUPaOCmySlE6XkXlpaos7pLGvupdkTmS1rspWZiFBiHcEEF3Ziw4NB8FPOYgijGr8RQ+9Iz/oLtIqUZCi4bOlyQ1wWUCKd5NOfF75s6SylOnMyQzXvW7Ne4OsKxZlw7M0/y/L6x6FqmB635j6x6CM8xs7+kEB7BxS+YFtGNPEC0VzphOJ7IHTOw3fC9XL11eJvaTjEk2GU5iPoLihFjpxiD6YEvLcpNFfCGS/dBI4U/WNxmGXRc/0gad1T1ajW4bouqJwLFRZJA+IgcU3oNQ5NC1gYo/RpIM8AgEEKcU/EEBr13GJSb0vKFrAQCxUAoFjudwKONzMCRyWbVWrDLCmBukuzM5Y5WZ9Ws1Gswg6CpQFzmKQAwB3ClQe9QtWrEaxUcN0yKlpzSgXAQbEkGitNwDDeNYsq8SGA+JKlKLEObBCiHNCSxdyGSlgCGOLETssmhqHYXrRlEFJrR3s1Re8Uzp3sxSkJnM+SiiGfs1HMkkDiqjaHQNFlwmIzZkhOZgezK2BZJLGgoQSe81aci2xmGC0qQoEg91h/KQGqxb4iXy6AmzxJ4oz3YO1Dh56Jj0cBYrVBv5UPMCJDpjgAmb2iSCmYx7tnAHE3DK8TEJjMKZcxSD90s+kXDo0hOMw/YLLmWtBFnyggAUBLkFQdi7Abo6X/AFv/AKmOg2xijDpV8KpiiVAi6bAFyAKZiH48Is+FWQllHvFvjyk317xrpU3SYFgVKYp0sAxSxSmoqwNT90H4S1YWmWx7tHIIdjZqCzhiHbzah43yzWb9YqycYo1H7uX4hjx3vesTXVLKLYhXGWPRevjb6xGdP5ubETA5oiU1BeprrZX1iS6rB3cQ5IrLsWNM1Rv3EbiI6X+rp/5aEiWwNNWZvDSovoKu+rxWul/QxeLMpctUtKkpKe8TVyCKgGxfziwqZTd1YAIsSAOYBBYPmJIavOHUpdmqDelD4VpbdWOcuMS4qPQ7oTiMJiEzpkyWBlWGAN1szPlAq36mJzrFmAbNxBs4SBq7zEjw/W8SkmY9qKAsxFASNwBr5atER1gyidnYi/woNCaspLuLN9BwEX3V22sZmyVBaJZocyfMkR9FTlly1CzilmO+g4M9fng2OxWdWHJASoqzE1DBUxw/BypTvXNwjd1E94lnBcsWZrHSrEg184vX46fL7DnzQU5Q2fISDSoIIO6lK8owEpyqSykvlQUlzRw7PVi78uEb1NlMldMvdNTRmqz1oHLMN9I+fp5S/dIsCbgOwLB+Z0GvOHJ8TcehmJKsFh/v9x3pVlFviI0o/jFJ6xsQDiQCapRLDFiG/eGociilJ133aLT0Gnf0CScpUMrEOdCwN9zelLxVutXZKxiJM4OUrSUEjQoddS1DlJb/AAm8Se05v8jzqnAz4g0KnRUVp+8LONHq/KsaWlfd1Bexub08PkDTdgPR7pNMwU4qlJSpwUqCvvMSQXuCNG8XjSpfSdc3ZEzFrkS+6VBKXKkllJQ5Bq7k2Pi5h1F75u6m9tdGZGNCDNBUEZilipJ7wqC1d3Mgco5sjolhsMoLlBaVBwCVWBD2I14vFMwnWtORkE7DpILfCVJVfLZTuXSaHdeL9sbaSMXLTNQQUl3BJdKh90ggZSHIPnW8S7GbLIeOzAlz4Cm/3S8Yr0ykZ9oYsEsElKqkfyJexv6U4xtJSXcl9wJppelbGpYxifTPCKO0cWBV1ePdShRLe9YvLXx+186uZiuxndoAFduQ5cXlopWzvZtfCLfOkpU9i/q/zB3Rn3QjFqw2zcTMSkZ5alnKdVBCCKBjc11vWIhXWRjSbS2S6i0uhA5qNN7ekM2pebbWozVGrE8tN2tvlSBKUQ72CbmgHFw0VboV0rnYyZMTNyMhP3U5a5m1Ud1vnFsWmlC1td1mGtdNWiXwxZjJ+nQlzMcsrcsJIASR8JBJYnVna4vEr1YAJ+0JcKZUsAgVsrf8noxht1kbIUJ0qcB3VgS1HcoElPEZgacoqmyukE3DzM0lV2BzB0qAs4NmNRWjmsdPcdZ55bSVUbhXjziE2zsqVPbtRnCQSKkKDs/wEEi3ikRHzuk079nfaGl9qosQAQlszam7OL/KKzh+sedmSZktCgG+F0Ks28+Vokjn9ateA6PyJSwqVLCVN8QK824hlFg+8fjE7gpaStmcEOx1r8VaO7V0eIvZe05eIlhctXdNK6GjgjQ2px4xLbMUQtQO6lRUOXanAekGRFKr8PqPrHoMW3+sciDONqIfEKZJUQi16uGNaAs9S5DBhpFa6WAfu7P3rFx91m1a8WLaaCmepTgMjVyQAoOQwf4SrXURXelqnMsEksFVLV71bW72bUizNHSMwz6OLacNzHQnc3q14XO2DOVMZg6i9zR9DS9RS8D6PfxgHZwa7qUN9C0XJKTpZJGVwVOQCahmS4Kmch3D7otuKq2F6NTM6AVJQSQ2YkN3mqQkt+F9z21U1KHIUFu7ZKgl9fhUVUGiX+67kxyYpIJCcpKSaqBNspABUGJAKiARZ9awaYoFCWdRSkZVEZVBgTlUAC47rg2Ja94xbqD4dTEDM7HuusEEGocpcEEgUIdOXcWB8XiEy++sDIklSirvChNyVF3ZYy1LEsygIbyxdQFSr7161ZtMoA8lXeILpxjilKZIDZ3UTqUvQ8iXNSXrEzaGPSfCpmSpeJlhkqASoG4uQeV0vwF7xHbA2n2E9BPwEsu/wnWhB7pY76RNdEcWibIm4abZnFBYqAoSQxSspVxc8IqU6SUqUk3SSDqHBaNz/G/+Nsw6u6FOWp3rs1BoClstLWcGphUlnCkgWAckkmptZmoLv3zeK90Mx3b4ZIdlo7qrOyQGU2oygPq+oo1jSXez0Hw5ad2qbaEXSaCopHKzGWcdYs1sYcrh5aHLu4AZjyKfQeMr1WqLYj/46/5yz+xSIrrCUk4w/wDto0A0O4tu1+UTPVcWRiTdjLJe1l8OJ1pXfG7/AFb/APLQU4dJvUAW0uCDa4I0a9Y5PmbyCAWuACa0q+j77NRxBEIAKrJehLEXD8HPK9LUirdO+lE7BqlJkzEd7Oouguz90eDqDnRnjnJrEmrhhpj8jUOHGtqkEt70iM6w5X+7sR/hBfcy0lq+EVroR0wxGJxAlTijL2ayClNXGVq236axY+nQJ2diWr3UjwCxXy3aW4XMrWZfLGUYjPNlAM4KBUXYip3kl/Bo+jlJpoDYuPFmNR7vHzMxTMH3SFXuxB8qR9KIJUPiNblg59DryvF7b+S+QsRMHZLURXItqagMwZy7GPnpRBAophxFGpdqBzv1G6PoTHTMsiYbAJUXbck1Y6XMfPUlbsoA0ACmIszFxq4bm+pu5a+L9bX0EJ+wyAQcpQwLBxU0oA4rS7xNYvY8rESlSpyQUrp8OVTD4WP8ySxBEQfQub/u/DNXuXtTMaPWwp4CJDaHTDDYVkTlrQVDMBlWumY/eAOumgZwHjP65X34VDFdUaczomjJUgLBfQMVJLHe+UXL6RYJXQ/LsxWDUtOZVMxHdfNmDOXLZbPfhEns3pVh8UqYiSolaKqBQpLOps3eAfT0vEqqa1XAAqTUNqHBuOPjyW1b1fVYj0n2FOwapYJlrQpsikJyh0pBYpNUqbvUoXvcRY+rnHK7fK79shTpclQVLJUkuXOVnudRreQ62CkScOV1/fF94GRQVuduUVvq8Qo7RlLLWmBVQCHRYilHISw3OwjXuOu7z5a7NsCQDl+di3H6mMV6XTZf7QxCSW72VwCGeWgMRcs3ju0jasQbDx8BW/rb8Iwfp2v/AHjiXb4z+AbncvE4Y49rt0AwYnYHESwruqmqGZnoZcquUm4o9eUN8R1UqIb7U4Yl+z9Gzb38vJz1RB8LMLt+/U40/hy2L3Go+kXmYXa5uS1nDU3vr+NItuVL1ZaqHRLoYMFNmL7YrcZAnLlFSCVMCXDizaRZFqe1ham99d4+UGVJYmpU/AWoL/i34QFa9AfGtWI1Znu44Rm3Wd022hJTMQUTAFIU4UCCabi1tOLjlFAxvVehz2c8pFfiSFW4gg+hixbY6XycLMEuaV52CnSgEMSafFejeHhBtlbdk4zN2ebuM4ISCQoM9Dw4WjU2L5iOw/RT+gnC9qCSSrPlJAObM2V6DkrUmKP0h6NfZVpBWFpWkkFINClu6Q53jX5Rrxa4sAR+cZz1h4v95IANUhZLULEpG7gfKNSrzboHQDENPVLNlAqbR05W3gUUfIDdGk7JT3iR8LUoBrdr+9YzboVLP20EAsJa2/7W5FrjeTaNKwA75Nbb9x1hU79nS1Kc1Hn/APWPQlSS5qfP/wCsejLLO9rSj2poT3XoHsoPQVJrw1rrFX6V3ljdmbkcp3Br20i2bXAM9RcukDUWJqGIOlXNd3CG2lstM7KAWyuBls6stC7l30eOkZQHRtLz08Ao8bXA3i+lri8cxm1pomEJWQEKISKUY8OIBfVtbxO4Po6iUvNmWSHsQBlLg1obbt/OBYjo3LWpSgpQJJUwqBR2dq8PO0XYuoX9uz3/AIqqAJDFqAuAG5Rbti4hUzDhSsxYJzLJzVSshPdADMHIJJPxHhEQvookV7xDGxBLjkl2d7jfZjE/srCdkgIS5yghzSqjmIDb+7yuDvlsTUkUZRmUUgJGVTEhPcNNQAAMzU0Grxme1cd201S2YUA07oDB2uWFTGk4jACbKKAopzJZ0kORU+Ds1KMTuEQk/q8lpsub4pGl+XzD21ic2RYH0JwGWXMmLSTnZIDD4Qampq5pR7GGfTnZeRaZgDZqKowBAZNGuQC+5tHEXTBYRCJaUCwtwZhwLWGrgh7lu7U2UmfLMsnuqIqAKHQ0F9W1Y+Oft5NUPodtEyMQkEsmb3FXv908a0a1fGNSSsgqqWJvW7m+ho9TYXcRUUdW0ph++maVGVgb0PK3h4XPDYMJACmJYObPYE5W7pOrMIdWX0tyqF1jbGWpYxCRmSAELYfAx7rncXIemgua1PZe0puHXnkrKTY7iDoQQx9tG5LkpKCkgKSQQQQCkhqpIdm8KcGisbR6ssKs5kFcp7hBCk76BTkUO/yizr8qyz9Nl9KZydlieFBE5UwookEVWXoQdATcxn20tpzcRMC5yytTNVqDcAGA5RrCuhskYJGGUtbJXnCmAVmrQOGZifIVhnherrCS1B0zJ28qUAhO5wlju3iEsiyyA9U+w1ZTiVPlWDLQCCXAUFKUGDAFQYDfmrSLxtvZf2jDTJVGmJZ6kJdi9bsWLcNINhgAGSAGLMBlalm5eHhDoTqXtpV3feWY2Yvv8Odu3Wbdr5429shcjKZhSFqK8yPvIKVEMeBZwdQXiy9XHSLErxsmUqfMXLObuFZKWRLUQGL/AMojUekXR7D42SEzkOzZVJopH+FTUo1C4cW3w+w+q7D4SeieiZOUUE5QrI3eBS9A9AfR439pY39t9qH046T4n7ViZKZykyhMKciSEghgkigcu1XPnEDsPZU7ETUypDusd5nISk0Ki1kj6C8anj+rDD4jETJ65s4JmKKlIGVLKP8AeINODeMWjZGw5GFl5JUtKQSCohyom4JUXUTWj+ET7Rr7yTwXhtmoQlCEgBMtKUg0NE0Aua0e2u94pPWlsJSpaMQGaV3V0cgZqKYOyXJcl2cUjRQw0YU4emkIny0qGRSQtCqEKDhtXCjUcPSMy+XOXLr562TiZ0uZ2kmYqWpIZRTQ1LMXcH4bKYFqRpey+kM79jzZ/bZ5qQspISkFJdKbAZSwU9bud1JDH9VmDWrNKMyQos4lKGUsp/hUCAxAoCBwiUkdFpScIrDZlFExwSyEFyRolAQD3dUl41bHTrqVhu1dtzp6x283tezHcUa6Bmpaz+sXbqr6OrmL+1TAMiM4l0qqYcqVKBFwAkjc58rPgOrLAyjmKVzAC4MxTp0FkgPyLitotWGYUSAEgAAAMw0YCgDfKF6/xL34yPTCC/h5iotblGH9Nw+0J6QlwHIo5/hIUXuSzH1NI3FXC99K2ipbZ6upGInLnGbNQtd8pSBQBOqXsLPrE5uJx1l8qz0Zx65OysXMlkpWJjIJDkZkygCxfe+6IPH9NMdQieoA70SwxFx8LKZxzu0aJhOg8qVhZuHQpeWeaksSO6EhqAUYFjEJO6o5amBxE3gcqeGl41sa3nzqrYbpPjnSTOK0gpUQyKjPkLMAVOXHd841XESwTR66Wtbjdt1ormG6sJSJiVdtMOVSVMyQ+U5gKDfFnZy9RoaXZ/KJbGerL6UTp/0dzJE4ArMtJBAr3c2YFq2cg7sz6Fqbgk5ZhVKWpJSEspKspZSglrO9eW/dG2KSAzs4368KxW8X0JwiqmXkKm/hqKAdWYUZ/wBTolXnrPFV4bYxCtlLmiaoTELbOT3svaJDE/8AU3pFIxc9cwCatZmKsSanu1qX08KeMaz/ALPSUyDIy/uVOSCou7hRJVcVCbQyw3RfDyiCmWKb1Fdd7EsC3B41Kk6kRPV/spYBxBBGYZQDVw4JVwcgDkk74vez1AknRm9bg6flEdhVOSXtw3n2Kw8wa2WNx8uUSsW6dFB/u+TemWPQonj6RyIKArYOOJJMxCyS/eZQcBhTLS+jRxewMYTUSSD/AHSNP8XqQbaxMqnTH/ir8wL8hBFrXlJExYYj728PG9RDJ2FjW+GQRuIVqRVgpnoK38y/FdHccq6ZVb3Bu71LO45RPysTMI/iK114tuj32tb/ABK01/w/WJqYr6Oj2OBcJlkjeSeFiSNSN3C7vJOw8clQPZygN1izWBFmtuaJmXiF/wA5o+7QgajjB5GIWzlRLA3bRxu+US0Qn7GxxPwoLmtEilbG+at3O6sGxGwsaQAEgt/Mx0bS58RE/KJ/mNvr4aQhWMUH/wAQvxI+sZ1cQ6Nn45v4Us6UDCoL0zX46txqrC4PHJtKl1DE5fiYMH/eAUrVonsPiFLyuaEkN48YOJrEAABwbE6ZW14xNMQKMNi2YyQSHZkgCu8Zi/n9YMEYn+wccvQl679BTiXnZ2JKcmuYkEV01prBSMyczkMWoeR15+ghpiEk/aSAOwL0rUVHi5D8YUU4k/1FdFB3e++3DhwialkuBmUxp8/fhDmXNUCRmLUOmpI3cIaYqww+McfunAo1Q4p92wLBtYdplYk/1HmX0rXdwpcxNrxSgAxu+g0J4cIcS8Qpj3rA6DTwhpiA+yYod4SSDudx5gAuK77tDlMrEXEtQJuPiH/S5DW3M8Sq8ctLAGlKNzhyMQQCef4/SJpiFOEnMyULFXdklzUMoBqM1uUHQZ4DCSsvXRgTdk5rP/eiQ+0KKUF/iv5mDpxa06vYVA3kfgDAQsuRiUuBLWsEu62Ch4iihozDxggOIF5RV5PYVuBpuiUw+1VqUxa7egO/jHJm0VvpUgWgI9M/Ef8AKnSvaJfxp8o8lWIIA7C13XWh4JL2d6eES0rHLJqdWbzjyMcolns9oCIMzEt/w7mxImetU+nGFPiL9gRf74360+rveJZOPUSLWhMvaC8qTSpY+v0gqGmHEEEfZjVwTnD14MfnHEjEgVl7mcvoxBNHq5el4mpW0FktTXTdHNpYhYlFSVFJBLM2nMQEMozgKSCavVdd9O7o9uHkFappZ5K/MNd3I10o8T+GxZUgEt7EcmTGbj6UP0gK8udMyscOvSgI+e/nHvtcxv4E1/APfc7eETOKxykpUQ1OHECOpxym08oogF4qaf6lafEH2X3/AIwFeMnf2KvA/UU5V+lhOMVmajMdOEDmzH0GnqICqrM8pyiWtP8AfdzfNu5jc3lHFKnh3lveo/NXttYsy11Zhc6Q1mzyCwanARdFdVMnKvLUPI7+NvXjDeaqaD/DUaMwA+Z8PKLPNmVNAW4DfDYz3bupqCbbiBFiIRE6Z/YTKW+E7+PusGwmJmII/czC3J7a94vE4kh2yj2YT9oaoAcHjx4xdUwOPV/y07/t/wDKPQ9O1Zm/0j0RH//Z"/>
          <p:cNvSpPr>
            <a:spLocks noChangeAspect="1" noChangeArrowheads="1"/>
          </p:cNvSpPr>
          <p:nvPr/>
        </p:nvSpPr>
        <p:spPr bwMode="auto">
          <a:xfrm>
            <a:off x="478790" y="160340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2" descr="data:image/jpeg;base64,/9j/4AAQSkZJRgABAQAAAQABAAD/2wCEAAkGBxQPEBQPDxQQFBAPFBQXFBQVFBUVFRYQFhQWFxYYGBQYHCkgGBwlGxQUITEiJSkrLi4uGB8zODMsNygtLisBCgoKBQwMDgwFFCsZExkrKysrKysrKysrKysrKywrKysrKysrKysrKysrKysrKysrKysrKysrKysrKysrKysrK//AABEIAKkBKgMBIgACEQEDEQH/xAAcAAACAgMBAQAAAAAAAAAAAAACAwQFAQYHAAj/xABAEAACAQMDAgUCAwcCBAQHAAABAgMABBEFEiETMQYHFCJBUWEjMnEVQlKBkaGxM3IXwdHwNGOishYkJVNigpL/xAAUAQEAAAAAAAAAAAAAAAAAAAAA/8QAFBEBAAAAAAAAAAAAAAAAAAAAAP/aAAwDAQACEQMRAD8A2+sgVkCl3NykKmSVlRBgZY4GScAfqSQKBmKICqtPEtmcYubc57fiLjvjOfpnjPbPFTdP1CK4BaCRJAuM7SDjIyMj4yMEfWgkgVkLRhaICgACiC0YWiC0ABaILRhaTbXkUjvHHJG7xHDqrqzIfowByP50DAtZC0wLRBaBYWs7abtqLa6jDKjSRSwukZIdldWVSBk7iDgYH1oHBa9tpCarbsyIJ4C8wzGokQl1+qjPuHB7VO20Cdte215rmMSCEvGJWBZYywDlR3IXOSKftoEba9toYr6J5WgWSJpogC8YdS6g4ILLnI7j+tSdtAjbWNtP20hLmNnaJXjMkeCyBgWUHtlc5FB4rQ7akbaHZQI21grTytCVoEbawVp5Wh20CCtCVp5WhK0CStDinEUO2gSRQkU4igIoF4rFGRWMUAVjFEaxQMAqs8Q2srIkluiSS27l1iZigkzFJEV3ggqQJdwORyo7d6tgKC4uUiXfK6RpkDc7BRk8AZPyaDm6QTra6l6u3WB10q2jVVferLFIF3DDELnH5RgcZ+ckNKuJend6pd9eM29lYmFYZgDLbs5jXe5VuTt7kZGTjHFbp4p8N+vj2pPJAXXY5TkSQFlfYy5GfcoIP6/BNQvE3heKSCK39U1rGUit2BZMTxoQ0aEMRlgwJGPqeDQI1S5MLXaQTXvVs7GO9jaWVHTa20mFo+mN4wfzk7uftUPUPFhNoL+QXHS6ttCsFvKIj1JbZbh5Gl2FjjfsVeAdpJzngf8A4MWaWeNNVked4lhdMxu4tVCjpyKGyfyrzx/etgufCDokf7PuprSWOGOFnUblljj/ACGROAWGThhyMmg1691+WC39RctqEii9a1jiXZbTqoQSb5wqNumIYAJwpAzjmrG9me2lSO4ubyYyan6JTFJHABEY4WSRtsZy69Q5AwGJOcAAVG0bwoyrIun6xIbtmJuWV0lDPnu0YYsrA59xJPenQ+WTDphr+6YRytOeFz6s4/FVjkg5UE5znH3oFWN5cMGc3c5gs572LUXPTDqlsWkhaLC+wyIuw4+c45qs02DCwXrzXe+PSLq6ykiK28XmWTOzG1t7dwecHuKs4fLtXSe3j1GQzTSbr4LsPUBbegeINlCCScnvuPGMVMvPLRmLLBfXEUPQMCRlQ4W3Zg7x7iclSwzj9PpQQ7jWJI7d7rq3bWqWNrd+nEi9fqXErxbPVbNwiUoWJxu5HOOKGw1qWWGed5rqK2gjtZI47iRLeRvU7h7rpI2ZoRsOxgoLEjP3m23l4yS77bU7lZLeJYIsbGMcXJ6cgB9y8khSB8d8U218u7hGkuTqd0b+XgzbRsKfwNExO4dsc4GBgUFXqmvtHBeTG4ubi1tPTCJY3EErC7Xduln6eWVcEKyqA2ec1D1QGPVzDHvFv6LTepEcKzxLLaqA3GAQG547bh81sFp5dXEXVnTU7oX1xjqTbcqyAYCtGWyccYOeMDGKm6J5fdJ5pby5mupbi3Fvvb2MsI29juJLAohDfG2g1PWJ7aJNYkeGXZDqcHsjmCM0oebLCQJmMZJbABweM/NXF5ezxXE8M09w1vbXUcEUjTx2wPUjEu1njjaWaYBgAqrtxknmnX3lrcXTMLzU55YXaMsnSUFlj3FMtuxkb25x80yTy8ux1Wi1W6Vrlw0hKA7lC7VPDDEgUAbhjgUGueLrjo2d+ZTLNc2mpwxxXDOiOCkTmFiFjA9oJyP3iSeO1bAdTmluI0uZJIxLcR26GO4WFN+yISdFER5J3EkjZ3gRjCjPc0Fz5eTok7HVplN4QLhpETZIm3YAct+bBIzn7VMn8upY444bHULm2iATqKBu3yKADIhDAxltoyBwaDX5HWMae0/q5bh9Rv7dZ4XWJgz3KoZGwhDNhRhOARuqZcavNE9rFcz3cr3l5cWqPbtHCsS28/QEjIEYSyMTvIOFx2FT4/L++jB6Or3CljKx/CGN8z7pGwH7k857gk4xmlReXctpEsNnqtzA8xPUDYIlkIO5403Ao2DjIJPA5oIsd5dm7sLdrqdhfXF/DOyBFG20nKK0QC/hkqnOPhjVJ+0mEWizRBjez3d0DK8gw+bhUm3rtG4PkYGfbjAzWx6Z4FkWJY9N1ecRRyFpNpSVfUKcsRtb2cjlTntzmh/4VyiBLNdRuPS7t8sRRTmTcGzGc+zkA8555oOhlaHbTwmOKxtoEFaErUjbQlaCOVoStSCtCVoI5WhK08rQFaBBWhK08rQFaBBWhIpxFCRQIIrBFNIoCKBRFeozWKBgFVerRq1xaLJyhN2W4DdrG45weCRk1bqKrvEGktdRBYZWgmQkxyhQ23cjRuCp7go7j+YPxQaTo146W9mLOW9FpcwXbsjtbNLCLRsEi5dFSKNsjLMG2jtUu/Qsju8rTxS6NqEqqzxTdOQPGjbJ0jQOPaMHbxz3plp5f3MAhFvqMiC2jkWMGFGUNMcygqTho2I/K2e1em8CX8q4k1MnMUsWPTjAhmKmRB7hhTtXgDjHGKCk168KTaWlkjrFaafBebGkj2gGInLMsakkkkO3727hRVvq2pyiXULQXN6ZtOg6szH06wyx/hiVI06JaA4k9jbnPGTn5t9A8B9Ccy3Vw10gtRaxo0aqFtsAbWwfdwMD9T3qNqfgK7uAbZ9SlNiduYzGplMaEbUaUYMmPgtnHHFBQ+KHkGsBbRpoLbSoImk2GL8O0dIRL0l6eB+GxOG38qTx2rZlhv8AIRr1xMLkrIvTgCrpYleL1Kjp8SHpM2fy+4cVO8OeDDbzXU91O1094ixHegT8BV27WwcE7Qo+O33qpm8ursvK66nNl4BbIWiBPov/ALbkN7jj94YJOT80FbozRTnSmSW8jubw6p0rhDCG5upn3TqyES5woK4Udz9MTdC1a6vBA0tzNDPcwyyxgPapHmNZCvTszG8kyHpkl2ZfnHao9p4IRLmG3g1cCawjcW8IELSxTP7pDtzkqWZm2kZAOM/NPPg+6sUt4hrMcEa+yLqRRq285PTRmbLIc/kJx9qCu06+xcaHLbIwub5ZfUMXQCSJ53M+8BBubcWdeeMAYJ5qbP4luWt2vYJ5HmS3Nw8CvbbIsNkq1q8ayPAFx+OkjE5yBUu28srlEtrc6izWtrIsgj6Chw6vv/DkzlRknueDzg1K1jy8uZS0FvftFYyAp0WhVnjgY7jCkvDGP4CEgAYHNBC13W7i09QfXZuraBZdrPavFI7KjNGLNY+rEoDgq5c5xk9+cahrU9vc3dvFdXjz2Fn6sGdbc28iKiO8bIkStyHwHDDnjHHOdY8AXLj0EerDpPFhIZUTrtEmMI0ikO8YYD7Djg4pB8PaprE1ylw8un2LGJTEwV2kCooZUcYJTKbu+3LdjzQNvdYu44LqdbmdLmzt45jHK1oynfs3K1mke6ADfld0hY8Eg0vUNfni1NtMgudTkeLcZnIscdIQ9X2FolERBKqXbIxk47VY3/l3fy9SP9qt0JIzHhrdS7w8ALKwI3kAAbjz3xjNPsfLOVGnu5L6R9SmK9O6ESqEVUKFWiyRIGU4IPHA+lBWQ3BmuNOW5lkuba7jv5BE0tvOqXEEMqE+oSBequxnGMe1sHJAwYfhe7kjs7EG/mhiuusIAZrT8CJZGSJTHJDvu2yACAVwMADsKt4/La/MkM0mqnq2vVMO22XEbSqFYKN2NhAGVxjGcAZr0Xl5qSKdmqgNI7M2LZcIXADGJs5jJxzt20Fda+J7q4thdx3Mr3XQklNvF6eNV6bMBi0mjDzQlVyZFkLd8DjFB4i1NL2wub25jJ3adZSxdN1Xpu10yuEZkYq3VQEnPK4HBGas28sbyOFLW21NlgEZRg8Cl1Vs9QRyA7lQ5/JuHc8mri78AtHaQW+m3LW8ltG0Rdo1lWaJ36jB0PAPUJYEdskfOaDUprlbWed7N5obu30m2uWAERtpEijiHSeHbuJIfO8MCM8duZ+ua/PYNcM151J7NY3aJ3tmjn3beogto4+rbgbwVYu2eM9+c/8ACi5Ild9SczTQJb7hAu02oADRsN2TwqYIIPt5zmnX3lndzKLZ9UkazIRXUwL1mjTGEaUHLjjjcSBxwcUG+6bdC4ginUELPGkgB7hXUMAfvg1IK0VvbiNFjThY1VVH0VQAP7CiK0CStCVp+2hK0CCtAVp5WhK0CCtARUgilkUCCtARTyKAigQRQEU8igIoEEUBFOIoCKBRFDimEUOKBwFU3ia96XRUyPFFI0nVkQEsqJEzjLBGMaFgu6Tado+ncXYqq8T2iPB1GnNq8B3pcBgvTYgqc54ZWDFSp4OaDUdR1C6iiuJo55glvaRXEH4sNxFI7XCxyYlVA0sQUEYbDAls/Bpl/qc1tby3M9xdyRw22nytCjRxSNcXatu3S9MmOMFTgAd+PtWdH8Lzzl7yHWHkuNvRWSJFMaxA5MbR7sAfOBjB5qXbeA7tGacapcepMaRhzGCpjX92RWY9T7Z/XmgrLnxNLHbT3cr35t7eW3SKE9O3uSLiIS7p5Qh9qjIUqBu4zU2HWJejJPcXNwkMNykEaTNHYz7XhWcvMwjbc4VgFUBQQpJ+z7Ly+uYTJcR6nci+uCOrKVDRuo7Bo2JJI+Dnj4FYh8Az2sctwmqTpcynfcTSBTC4HILI54K/Dk8c9qALXVpJZHga8naRLkwQe5LIzRBVIZGkiMc9xlwDGxVeF4G7NI03Wrq5hBNxcC/PqB0Q8VuwaEsq9GCSPp3WSh3+/g7gOwFDZ+GTGFjtddPqb1jK2WSQTMcjqRLv3K/BG4Ek4+1WCeW91FCLe21S4RG3dQNGG9z/AOoYzu3R7snIB5ycmgp71kuoLSNPUR9PTZ9RXEinN4jyMrsBGNz7yzE8Z7Y+aGW5luLd57mR5HuNCvZtrhQqO1zEPw1CjaNqJ9e2fk1e2vldJFIksWpXSvbQ9K2IRPwxliwbnDoSze3jv34oJPLC7lDGbVZnd4nhJMIOYZJOpIhy+dpPx8cfAxQRdO1yX9mwzSTtHHbx2sO3rrbmSR4eo0jzsjk4XAVRjJDEk/HrvxDJEkskt3eTRw38VpH0unbl4pI+pvfMWd4z3AAbaMYBrZr/AMBsIoV0+6ltZoII4C+1ZEmij5TqxngsCWIYdtxql/4Ru6qs+o3Th5+vP7F984UqrqzElWAJGTu/SgovEtwVt7wzNLLdW2rQQxXO5EkXZE/RbCx49q5yP3ixPHareTWpP2ldafHd3qrYRTyzSSyw4lRFRlRCYvwMF8F+fapOM8iW3lfchZ+lqk4e9ctcFoVKyKcge0N7XwT7geftUyx8r9gmmkvJ21CaRZEvFUI8bKrLjaCQysHYMCcEY+lBTQa9NIxWO9uWhWwuLorC0csizQOqmNLoxASoQSeRkHv9K9puvTzxQz+pvY7Wezvbkx7onnSS0YIQs5jG6Nt2Rkdx9OK9qfg3U7Lq3kc8moXM1vJbKF/AaBHKskkQ3Ee1k/KNvfP1p9r5YXlwjXF7qU63k1v0iFRSscLj3xEZww5I9u3nmghaT4lkntUvJLy5jgmuTDGj3MMbwoqIXYy9AmeTLEqjADaBnJpsHiKYmDr3d45udSksVMJjt1CI0aJKUMRO7J3FfksfgAVfzeWrwxRppl5LaOiIsp2B0mZBgSlMjZL8bhzgAVXweUDDohtRuiIJGn/IufWNg9VSSccqpIO7OO4zQJj1efEBu791aeW5hV0eKEr6edoFYW/Sb1Dswyy5AGQAOag6V4gvbiTTVa6mxqrXgm2Ki7BbSuF6IKZjyqDOcnk9ql33gSXT4Cf229uJpHMjyIoVpZM5MQ37kcjOSpyftT9K8vZVt4hpeszC1/PkKkqGXPuZCrDaue6nPPJ5oNfufF88MGns9zqD3OoorFk6RSP/AOY6bbbfonqEpkBfqo+Sauo/FE1tc2zxzPcWdzeC1kZp45kG8jYzZjSS3mGSTGRtwKx4Z8tradkc6ib2KzjaKJYiq9CVsncHRiQVLFl++Dk4qyh8tJ5LmKW/1CW5gtpBLHD0xHulBBDOQ2CeBk4yfqKDoRFYIppoSKBRFCRTSKi6jfR20bTTuqRp3Y/98n7UBkVW6nrEFsMzyon2JG7+S965Z4r8x5romKz3RQ9sj/UcZ7kj8g+wrQ7qGR/c5JJ75yTQd8h8Z2LnHqI1J/jyo/8A6PH96ukcMAykMp7EHIP6Ed6+X/QuM96sdG1i609g8Dug+V7xt/uQ8H/NB9HEUBFa94L8Yx6nHjhLhB7489x/En1X+4rZCKBBFARTiKWRQKIpbCnEUthQKIoMU00FA4CqrU1PrNP3ZaE3DqUzj8bou8Uh4O4L05Pbxy6n90VbComsad6mLpiR4pAQ0cqHDxyDOGH8iRj6E0HLJdVWCC3vozeLeaxJOpkN2xSIwzCKJpAyEThQwGGA4B7Z42C4v5etqFvFNfRS6c0KtNJKrpMJJFjb8Fo9kLEMWTZjsKlaX5ZRxvB17ia4gtllCwSBenulB6hH0U5zj6gc0d/5eS3BWKTUr02cZBSEnLKV/L+ITzt4wSpIxQQ9a1UWy6kwk1Jv2VNBHj1pXrJOSNpPTJj2/wAQyxxy3NOutTlF1d6ZI7zQ2dxp8iF2HVaCWWHdG8gHuCtIhyRkhSCTngpvKzqCUSX923q5Fe4yFxKFOUyP4gSee32q10/wXDaC9nvLqWb1cYWSaUhGjhjHtO8fvDCndx+UcUGnavdW8MOrSvBIUi1aL8NJzGWmHV9/VCZQZy2AODgZrYNRupIDN6m9maKC+FtHmc2zBOkk255IoiZpMSYCt7SEOcnNIj8vjqQ6k2rT3dtI6khQuGEW4BS24gMN7jOPk8VYL5bzxtLLBql6lxcNl3IVgygYXcoIy4A/NkfoKCHpniSa6L2TzXA9Ldzxm5RRDNLClpcyx7lZfa4aJSeBnAyOTUfTNcmmtormKa9SGa0vriSAzLNMz2cqoEiuGTcm/eCcDgKdoFbBYeW0cNm9utzcepklaY3efxOs0bRscZ5UpJICCSTvPOcYg2/lIsZhMd/fILRW6O0qDHK/Lsp+FY5yvznvQVllrE0lsl16jUI4HsL259OZ1aRZbWSNBtuXj3sjq5/PuweeeKkWPjKW1MUgnt/T3VlFcLFf3Mm9JWeRWWK4WJmkX8PkP/EMEdqlv5UzSmWS41S7knljMW/aAvp2I3RlCxypwOAQM1P0ryotop0luJJbuKCHpQwXAVkRckn9RlmIGOM/pQate+I7r0r3dtc3Bu47WOeVGl2MhYr1M2E0YjMAEg2vGS35OTmn32p3qT38KXdyqWEdnJA7lWAkuWgDGRiv4ie6TCngZP0GLzVvK15/wE1G6j08n/wuN21M5EayFvyD4DA4wKG/8qpZgYTql6bTYI1hcByIgyttL7gG5RcHbxgUFFd+JrmK8ntbeTURNbXFvC9zMyT2zCaRYi8sDKqwfm3J0+/z9a9H4luTeS2tvJqUTRXsdrJcTulxAyyOYy7I6AQScBkEY2nOCMc1fXnlQ9wUiuNTvZbGMriBsFvb2Blzg4+Dt4orvyoe4kQXep301pEwZITw4I7Zl3EEgYG7bnv2oKW58RSROFgvLzLXotpljaS9k6LBsuokgxDOOmfYuRjcQpIoTr08clvsurk6fdG4EssMzXeOiu9cO8XXt/8AzOCFXlcfF5P5VSzyqbnVb+SGE7oVGFkSQDCv1ckFh/FtzXh5VTSTC4udVvZJId3p2RRG0TN3P5iDn5wBu+TQUltqciSPLK000aaXdz28i3pmQMhCTdGcoJMkBBuf3IQwGQaqdOeaANBBPdJDPo51KUh8sb5om3MZMZ2lgMr2JWtrbykmlMklxql080kbQhhGFUW7fmjKFjlT9AV5p1x5US7Ft4dUvUtUjZBCwD8OpVxkMBtILcY4zxQQfBLldfCA4RtGtiVHYlVg2nH1GT/U11citP8AB3gBdOuXu2uZ7mVoVgQyADZAu328d/yL/IfetyxQARQkUN5cpDG0srBI41LOzHAVVGSSf0qp0/xXaXEogimUytnajLJGSVGWUdRRllBBKjkZGQKC2IriPmp4lN7cixtz+DA2GI/fn7H+S8j9c11zxVf+lsp5wMtHG20Zx7jwvI+5FcH8IWe+6jJ+ASc980G1aJ4TWKILjczD3HHzTz4NBPOa3awhAFTxCAKDll74a6OSPcv9xVXeaYAmCK6lfwA9xWreI4VCnA7UHJ45XsrhZ4SVaNgw/wCh+o+K+htC1Rby3juY+0q5Izna37yn7g5FcD1xc5I/Sty8mtWZZXszzHIpkHP5XXAOB9wf/SKDq5FLYU1qWRQKYUthTWpbUCiKHFMagoGiq7W5W3W8CO8fqpzGzpjeEWGWYqhIIDN0ggPxuOOasVqLq+lpdwtBLuAbBDIdrpIpBR0b91gQCDQaP4aunvEtpN9/bRz3N1DLAbmSRmENpJMskcsv4i7XQKwB2kjGO4r2h37XUVvNHNdwxXNvfyywtcySl5LRkChJyjSxbg+W6Y7KdoqYfLh5JOtPqWoySorLC5c74ww2t7iTkEZBA25zWYfKuJOl07y/QWyt09kgXZM/5nQ/uZwMgd8d6Cui1nJjHqbv0slrNNJsa7khSaOUIresaMXHQO8Ftp9pAGcZozrcwkl06Vi0E8FlNA4nadtkt1bxs0U5AdkxIzDf7htqzh8tHMhuZdT1F7vbtjnDlWRc5wSWJYfbIHJqdofl1HC08t1cXN1c3MfTMzsVZEyCCh3EhgVQg542jGOaDXNLsljnnhhlu1ubi/vdga6uIBL03IUwOAYpZAQNwlBzgDtT9O8ST31gtxK85ltrO4ldLaQwmSeK4RBu2D5TOQOPeSBnGLAeWMiI6warqMZndmm9x2yFjliVVh7j8kk5pet+DZ7CzWDRkaRjE8LsZRHMrvNHKJ1bIGQYyMDGMr9DQVkmo3JiMkVxex//AEp76K3aZpHiuFmWPJdhvliK7mCyFhyftg5b+WKGSe6m1BulplpdvELmSEm6mmKSDK8opAA2jhcnAB5q307ytcZuJ9RvzqLqo9QkjApx7kyTudfjkjsOBQv5Q9QMJtSv5Ooqo+SMNEr79hDE5G7kfQ/WgrtJ1Uyw2U0t1eD17T9MLc3TywqshRI4kiiK3LrwSZck/wB6LTfFdxqFkJ5Gud9pa3UhFu7QG4lhmhVWO3kAozAjsCWIGQMbJq/lsH4sb28so3VFliidjFJtUJuKBhhyqgE/OO3fNb4g8FXFjZxwaMjSt0ZIGJlEcytJNHMJ1bIGQ0ZGBjGRjtQQbbUJmg6rXVzFbmwF2bWW4l6iuZjFlrpVa4EHG/jn7gZqPLrrBLiQ3N/JbWtjBcxxrPPETLJKEZVuWRZZYjt4dsnDNjkZF1pnlO3Nzc6hftqLqoFwkjKYz8qCSS6/HJAx8CsHydEiyG41HUJJrjaJZNww8SkHYysSW5AIyeMDigodB1qW7gieKe9F1MLpoYpbudD04y/TEDlOjc7Qvu6oLHnntUo6zKUgllvLn1VzY+pDxvcErIVdgqWUcRt3jXbtYt7u5JGBnY9W8rg46dje3lnbsoWS3jZjE+BtJC7htZgPd3BPOKiz+UIES21tqOoQ2hXEkG8tG5P5iFBCruySRgig1ebxBcrYHUBd3PpJLaIwhpfeNXd2idOoRuaNDFJKUPtwRgYwKl+KdZlsheCG9uvVWkcTB+pcTdTfsVjLA8XQhU78qyEYIHJ7Vsr+T1oWgUS3QtICrtal90UsygAyMD+UsAA2BzzjGaVqHlGJiIm1DUPQA5FoZCyqoOQqsxwFHYZUkfX5oNc1DWZU1abTLZ78pbrI80j6hJh4lgEmDvB6KqxALR+8gHuTxLjvpNkMgurz08tje3JSO5nI6tqwCGOadettIbs2VPBwRjOw23lRDGJpPVXpvJnV0vC+J4toIADD82QxDZ7jHbAqA/lA7j8XVNQdisikk8ESgCQYLE7WCqCM84FBTxa1MbYTpNe+nbTmu2tBcu8rSrMYSFumBmWLkM2DkYGCKXYa9cTQzPJLewW8Nrb3CwTzyKxMsrRl/Vwq1wYBsyM4JJ5IHNbCnk9HG6vDf6lG0EWyArIMxHu2CAPaSWJUY/Ma9a+Um0vcPqOotfPgLdK5VlX+EjJLA/Qt8fFBT23ijqNcaXNPILW7skaG5mWYiCeYBQhndFaSIscrI+Ce2ckU7TvB2qz3ttLfvAkFvdNdN05XkYvhQqgN2G1FH33MTkmpZ8nFdZOtqOoPLcleu+4YljXkKykktggYJJxjtXTIIRGixrnaiqoycnCjA5+e1BUeMivoLjfgBomXn+JuF/uRXJvB1riTePqRW6+aUkpNtBGcRSmUyD67QCo/qf71qngzPVMbnmIkt8f7eP60HSLReKkOeKpE8QQpJ0pNyN8blIBH2PY1P/aCMMqykY+DQYuEzWr67aF898HsP5VsYvARmtcv9ZiyQXXg/HJoOaa5CFYr8f8AOrDywkEeqRoeNwkUfzjJA/sKj+JriN3OwnOfn5rWUu5Y5FkhZkkXgODhhj6H4oPp1qW1RtEmaS1gkk/1HijLH6sUBJqUaBTUs0xqWaBZoaNqCgNaatKWjU0DVpgpQNMU0DVpi0pTTFoGLTBSgaMUDRRilijBoDFGKWKIGgYKIUANEDQEKTeX0cADTSRxqTgF2CgsfjJPem1rvjG0kcRyW0crXMQk6LIIjGGZQNsyysMo2BkjkYOCPkNkDVnNc6n0i8R5hELhUluZHdlkL7g8KdNowZlICv1ARkfucECpN7Yaj+MkbyFYlDxOXAMplaIypjeNrIqThckD8VcEYyA3qaVUUu5VVUZLEgAAdySe1BcXKxoZHZVQd2JwBnjv/OtUvLOc6XLbFZpprkSxqGCqUWQsF3lpW9qg99zHGKqNR0q+kSaMrcMzC4Dnqp0pIzIpthChb2MFAycLjDZzkUHRs16tEitL0TRuq3ZhF1lIZZhxbsIQ7SyCTdlWEzKvvBBIIGRjec0GaEmsmhJoNQ8zbJpbPcmd0bZGODyOf8CtW8LWAQ713MxI3FjlijKM5z3wef5V0vVrfqwugGSRkD7ggj/Fc9tZ+hcH4Vjx+vzQWOo6D6oFmlkCMpCoMqA38Rzye3Y8Vr2n+GPSnmR2CAlu/Jz+vH6VvqT5H2qNn3DP9vrQav48LC1Ah9hbb+9gjPx/StO0vwybiEP1DvB5w37v07/X5+a3rzBx6ZW4GCP5kdhVJ4RvUaLIGOTwR2I7ig1O+0d03q5JVDwTyc/QH5qgMOXXHJLgAfWugeLtWAjZR3/THH2/61rPg3T2ubyBQMgShm/2J7m/sKDvUa7VC9toAx9MCsGjJpbUANS2o2NLJoANDWWoc0BLTFNKU0amgcDTFNJU0YNA5TTAaSpowaBymmA0kGjBoHKaIGlA0YNA0GiBpQNEDQNBogaWDWQaBgNEDSgaLNBB1pZiE9OxU7n3EBSMGGTaSCMnEnT7f4qoQXm07jICUPZVfYRLlRnjezIdp4G3Ga2XNZzQUWpy3RWMRK6SbCW2lHX8n5WLKPfuPBHHtye+KG1W63As0uzdEcHp56fVnDBsDOen0Cfv2+RV/mvZoCzWCaHNYzQETQk1jNYJoMk1o/iu2xcbz+8AR+vY/wCK3UmqbxJZdWPcoy8RyPuPkf2oK/T5Pbz8VmS5VQWJw3x9v5VTR6iArjIBAzUG0sJpkLs6qJMkAg5A+CTmgq/H/iJZLXZENzA57Yx9e9ar4R1MoGLHl+TzjnFbHq3h08kSxliMcnv/ACz3rSv2cwl2lhgHsP1+aCZr8plc/Qd/0Nb/AOT9sBDPJgZMgUHHOAoJGfpzXPb6RBkJyeAfqByf+n9K655eWPR0+LPeXMh//flf/Tig2VjS2NExpZNALGgJrLGgJoBY0GayTQ5oMg0wGkqaMGgcDRg0kGjBoHqaMGkA0wGgeDRg0gGjBoHA0YNJBog1A8GiBpIaiDUDs0QNIBog1A4Gsg0oNXs0Dt1e3UrdWd1AzdXt1L3V7dQM3VjNL3VjdQGTWCaAtQ7qA80JNCWqo8QeI7ewQNdSBN2dq93bH8Kjk/4oNA1KMRXUgwdwdlP+3PBB+Bgithjm3RhWBGQeRxjArnieKYru5nDZj6srPEWIztY5A3dgc54rZNNaSYiCVht7hx3KjsAPrz/agjatp0YG4Stn6H65+PvVA1utuvWc5IJ4+ea2TxVpjx2rdBd7qwcMeXIBBK/oQK5LrOvvce0jaB/XPag9c323cM5LE8/QZroXln5jpGi2N6QiLnpTknAy2Qj/AEHPDdvr9a5GWrAoPrW3vI5RuieN1+qMrD+oNETXytpeoy2sglt5HjkH7ynHH0I7EfY1vuh+bFxGQt2izp8soCSfrx7T+mBQdpJpZNU+g+J7a/XdbyAsPzIfa6/qp5/mOKtiaDBNDmsE1jNB4GjBpINGDQOBowaQDRg0Dw1GDSA1EGoHhqMNSA1GGoHhqINSAaINQSA1EGqOGog1BI3VkNSA1Z3UEjdXt1J3VndQO3VndSN1Z30Dt1e3UndXt9A3dWN1K3UEkoUFmIAHJJOAB9zQPLVD1PVIrWMzXDrHGvdmPz9APk/YVz7xZ5rRQEw2QE0o46h/01P2+W/xXJde164vn6lzIzkdh2Vf9qjgUHQ/FHm87bo7BNinjrPy/wCqp2X+ef0rmd3eyXDmSZ3kc92dix/qaijmsx8UGJhXUfKy1V7UyszPIJWXkk9PaBjaP3cg5/nXPLDT5LmQRQqWdvgY4Udzk8Cu26RYpbRKsYCqFHAAAJx/n70FtE+Vw+M/981xvzK0qIStLEAH3AMFHDZ+w+R9a3nVdW2yMVyAAM/cmtJ8RNv9wznvn75zmg59RKKfqA95YcbucfQ/P/f3pK0DAtEBRKKzQApKkMpIYcggkEH7Edq2nR/MK+tsAyCZB+7KMnH2cYb+ua1kVhhQdVsPNuI4FxBKh+ShDj++DV2vmNYEZ6rc/wDlv/0rhUlD0qD6gBrINAKIUDAaIGliiFAwGjDUoUQoGhqMNShRCgaGog1KFZFA4NRBqUtZFA4NWd1KrNA3dWd1KrNAzdXt1AKzQHurG6grxoIHiDXYrCBridsKvYfLN8Ko+prgXizxxc6kxDMY4M+2JTxj/wDI/vH9a3bz4/07X/e//trka0BoKPNYNeFAaVnNAlYeg3nytlQTylsZ6Yx+mef+VbnqWpZIVCcA9q5h4D/8Sf8AY3+Vrej3NAE53E5A5qi1GLIIq6Haqy6+aDRNXh28/Oark71c678/rVKKCSpoqWlMoBNYzXmrDf8AKgEd8/T/ADQ0Q/LS6D//2Q=="/>
          <p:cNvSpPr>
            <a:spLocks noChangeAspect="1" noChangeArrowheads="1"/>
          </p:cNvSpPr>
          <p:nvPr/>
        </p:nvSpPr>
        <p:spPr bwMode="auto">
          <a:xfrm>
            <a:off x="676910" y="312740"/>
            <a:ext cx="3962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1905000"/>
            <a:ext cx="8502839" cy="40765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#10 Run out of Money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-382316" y="1447799"/>
            <a:ext cx="11792130" cy="3581400"/>
          </a:xfrm>
        </p:spPr>
        <p:txBody>
          <a:bodyPr>
            <a:normAutofit/>
          </a:bodyPr>
          <a:lstStyle/>
          <a:p>
            <a:pPr marL="457200" lvl="1" indent="0">
              <a:buClrTx/>
              <a:buNone/>
            </a:pPr>
            <a:endParaRPr lang="en-US" dirty="0">
              <a:latin typeface="Calibri" pitchFamily="34" charset="0"/>
            </a:endParaRPr>
          </a:p>
          <a:p>
            <a:endParaRPr lang="en-US" sz="400" dirty="0" smtClean="0"/>
          </a:p>
          <a:p>
            <a:endParaRPr lang="en-US" sz="400" dirty="0"/>
          </a:p>
        </p:txBody>
      </p:sp>
      <p:sp>
        <p:nvSpPr>
          <p:cNvPr id="14" name="Rectangle 13"/>
          <p:cNvSpPr/>
          <p:nvPr/>
        </p:nvSpPr>
        <p:spPr>
          <a:xfrm>
            <a:off x="494913" y="1384300"/>
            <a:ext cx="87089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Every 30 days we are faced with…</a:t>
            </a:r>
          </a:p>
          <a:p>
            <a:endParaRPr lang="en-US" sz="3200" dirty="0">
              <a:solidFill>
                <a:schemeClr val="accent3"/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Mortgage/ Rent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Electric Bill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 Cable/ Phone/ Internet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Auto/Insurance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Gas, Food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Kids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3200" dirty="0"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32" y="2438400"/>
            <a:ext cx="554736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Don’t be a Quitter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-594360" y="1709057"/>
            <a:ext cx="11792130" cy="3581400"/>
          </a:xfrm>
        </p:spPr>
        <p:txBody>
          <a:bodyPr>
            <a:normAutofit/>
          </a:bodyPr>
          <a:lstStyle/>
          <a:p>
            <a:pPr marL="457200" lvl="1" indent="0">
              <a:buClrTx/>
              <a:buNone/>
            </a:pPr>
            <a:endParaRPr lang="en-US" dirty="0">
              <a:latin typeface="Calibri" pitchFamily="34" charset="0"/>
            </a:endParaRPr>
          </a:p>
          <a:p>
            <a:endParaRPr lang="en-US" sz="400" dirty="0" smtClean="0"/>
          </a:p>
          <a:p>
            <a:endParaRPr lang="en-US" sz="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981200"/>
            <a:ext cx="6331226" cy="3886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72" y="1828800"/>
            <a:ext cx="4726578" cy="3635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>
                <a:latin typeface="Calibri" pitchFamily="34" charset="0"/>
              </a:rPr>
              <a:t>6 Core Skills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" y="1219200"/>
            <a:ext cx="105994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n-US" sz="3600" dirty="0" smtClean="0">
                <a:latin typeface="Calibri" pitchFamily="34" charset="0"/>
              </a:rPr>
              <a:t>“Don’t try to sell a house…build a business”</a:t>
            </a:r>
          </a:p>
          <a:p>
            <a:pPr algn="ctr"/>
            <a:endParaRPr lang="en-US" sz="14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Lead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Database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Prospecting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Follow 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itchFamily="34" charset="0"/>
              </a:rPr>
              <a:t>Handling Objections</a:t>
            </a:r>
          </a:p>
          <a:p>
            <a:pPr algn="ctr"/>
            <a:endParaRPr lang="en-US" sz="3200" dirty="0"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62" y="3892864"/>
            <a:ext cx="3257053" cy="2124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64580" y="1676400"/>
            <a:ext cx="11127321" cy="685800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0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Tx/>
            </a:pP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l">
              <a:buClrTx/>
            </a:pPr>
            <a:endParaRPr lang="en-US" sz="14400" dirty="0" smtClean="0"/>
          </a:p>
          <a:p>
            <a:pPr algn="l">
              <a:buClrTx/>
            </a:pPr>
            <a:endParaRPr lang="en-US" sz="9800" dirty="0" smtClean="0"/>
          </a:p>
          <a:p>
            <a:pPr algn="l">
              <a:buClrTx/>
            </a:pPr>
            <a:endParaRPr lang="en-US" sz="9800" dirty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3600" dirty="0" smtClean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1600" dirty="0" smtClean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Why is Lead Generation #1?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0"/>
            <a:ext cx="1059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Leads is the Gas that drives the car!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2" name="Picture 2" descr="http://www.ocde.us/SchoolImprovement/PublishingImages/speeding%20race%20ca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2417164"/>
            <a:ext cx="5690862" cy="232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omstowingventura.com/wp-content/uploads/2012/01/Run-out-of-ga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2" y="2438384"/>
            <a:ext cx="5065229" cy="2231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Lead Generation Issues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8023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Don’t know how to generate leads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D</a:t>
            </a:r>
            <a:r>
              <a:rPr lang="en-US" sz="2400" dirty="0" smtClean="0">
                <a:latin typeface="Calibri" pitchFamily="34" charset="0"/>
              </a:rPr>
              <a:t>on’t have </a:t>
            </a:r>
            <a:r>
              <a:rPr lang="en-US" sz="2400" dirty="0">
                <a:latin typeface="Calibri" pitchFamily="34" charset="0"/>
              </a:rPr>
              <a:t>a </a:t>
            </a:r>
            <a:r>
              <a:rPr lang="en-US" sz="2400" dirty="0" smtClean="0">
                <a:latin typeface="Calibri" pitchFamily="34" charset="0"/>
              </a:rPr>
              <a:t>clear lead strategy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D</a:t>
            </a:r>
            <a:r>
              <a:rPr lang="en-US" sz="2400" dirty="0" smtClean="0">
                <a:latin typeface="Calibri" pitchFamily="34" charset="0"/>
              </a:rPr>
              <a:t>o what they see other agents doing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W</a:t>
            </a:r>
            <a:r>
              <a:rPr lang="en-US" sz="2400" dirty="0" smtClean="0">
                <a:latin typeface="Calibri" pitchFamily="34" charset="0"/>
              </a:rPr>
              <a:t>aste money 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D</a:t>
            </a:r>
            <a:r>
              <a:rPr lang="en-US" sz="2400" dirty="0" smtClean="0">
                <a:latin typeface="Calibri" pitchFamily="34" charset="0"/>
              </a:rPr>
              <a:t>on’t want to spend the money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96662"/>
            <a:ext cx="3397274" cy="3135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365760"/>
            <a:ext cx="8074152" cy="70104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Lead generation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You call them or they call </a:t>
            </a:r>
            <a:r>
              <a:rPr lang="en-US" sz="2400" dirty="0" smtClean="0">
                <a:latin typeface="Calibri" pitchFamily="34" charset="0"/>
              </a:rPr>
              <a:t>you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How </a:t>
            </a:r>
            <a:r>
              <a:rPr lang="en-US" sz="2400" dirty="0">
                <a:latin typeface="Calibri" pitchFamily="34" charset="0"/>
              </a:rPr>
              <a:t>many leads do you generate in a week</a:t>
            </a:r>
            <a:r>
              <a:rPr lang="en-US" sz="2400" dirty="0" smtClean="0">
                <a:latin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Leads (ROI)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Do </a:t>
            </a:r>
            <a:r>
              <a:rPr lang="en-US" sz="2400" dirty="0">
                <a:latin typeface="Calibri" pitchFamily="34" charset="0"/>
              </a:rPr>
              <a:t>you have a budget to generate leads</a:t>
            </a:r>
            <a:r>
              <a:rPr lang="en-US" sz="2400" dirty="0" smtClean="0">
                <a:latin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What’s working…what’s not?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62200"/>
            <a:ext cx="4366142" cy="2781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65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Database Management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98634" y="1656144"/>
            <a:ext cx="66927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Do you have a </a:t>
            </a:r>
            <a:r>
              <a:rPr lang="en-US" sz="2400" dirty="0" smtClean="0">
                <a:latin typeface="Calibri" pitchFamily="34" charset="0"/>
              </a:rPr>
              <a:t>database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How many contacts do you have</a:t>
            </a:r>
            <a:r>
              <a:rPr lang="en-US" sz="2400" dirty="0" smtClean="0">
                <a:latin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Can your database perform email campaigns</a:t>
            </a:r>
            <a:r>
              <a:rPr lang="en-US" sz="2400" dirty="0" smtClean="0">
                <a:latin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How often do you contact your database</a:t>
            </a:r>
            <a:r>
              <a:rPr lang="en-US" sz="2400" dirty="0" smtClean="0">
                <a:latin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What do you send to your database?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90949"/>
            <a:ext cx="4361786" cy="2902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64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Introduction</a:t>
            </a:r>
            <a:endParaRPr lang="en-US" sz="4800" dirty="0"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371600"/>
            <a:ext cx="6325033" cy="4208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Prospecting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523738" y="1676403"/>
            <a:ext cx="618186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Time block 4 </a:t>
            </a:r>
            <a:r>
              <a:rPr lang="en-US" sz="2800" dirty="0">
                <a:latin typeface="Calibri" pitchFamily="34" charset="0"/>
              </a:rPr>
              <a:t>to 6 hours </a:t>
            </a:r>
            <a:r>
              <a:rPr lang="en-US" sz="2800" dirty="0" smtClean="0">
                <a:latin typeface="Calibri" pitchFamily="34" charset="0"/>
              </a:rPr>
              <a:t>for prospecting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Do </a:t>
            </a:r>
            <a:r>
              <a:rPr lang="en-US" sz="2800" dirty="0">
                <a:latin typeface="Calibri" pitchFamily="34" charset="0"/>
              </a:rPr>
              <a:t>you have enough </a:t>
            </a:r>
            <a:r>
              <a:rPr lang="en-US" sz="2800" dirty="0" smtClean="0">
                <a:latin typeface="Calibri" pitchFamily="34" charset="0"/>
              </a:rPr>
              <a:t>quality leads?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Do the work and track your results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Build in systems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Stay committed to it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Don’t take things personally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Everybody fails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32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20" y="2046082"/>
            <a:ext cx="3086768" cy="3518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603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Presentations Skills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406309" y="1824990"/>
            <a:ext cx="1097810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Is your listing </a:t>
            </a:r>
            <a:r>
              <a:rPr lang="en-US" sz="2800" dirty="0">
                <a:latin typeface="Calibri" pitchFamily="34" charset="0"/>
              </a:rPr>
              <a:t>presentation </a:t>
            </a:r>
            <a:r>
              <a:rPr lang="en-US" sz="2800" dirty="0" smtClean="0">
                <a:latin typeface="Calibri" pitchFamily="34" charset="0"/>
              </a:rPr>
              <a:t>automated?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12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Do you practice it</a:t>
            </a:r>
            <a:r>
              <a:rPr lang="en-US" sz="2800" dirty="0">
                <a:latin typeface="Calibri" pitchFamily="34" charset="0"/>
              </a:rPr>
              <a:t>? </a:t>
            </a:r>
            <a:endParaRPr lang="en-US" sz="20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12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How </a:t>
            </a:r>
            <a:r>
              <a:rPr lang="en-US" sz="2800" dirty="0">
                <a:latin typeface="Calibri" pitchFamily="34" charset="0"/>
              </a:rPr>
              <a:t>many </a:t>
            </a:r>
            <a:r>
              <a:rPr lang="en-US" sz="2800" dirty="0" smtClean="0">
                <a:latin typeface="Calibri" pitchFamily="34" charset="0"/>
              </a:rPr>
              <a:t>appointments per week?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12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</a:rPr>
              <a:t>Do you show up prepared</a:t>
            </a:r>
            <a:r>
              <a:rPr lang="en-US" sz="2800" dirty="0" smtClean="0">
                <a:latin typeface="Calibri" pitchFamily="34" charset="0"/>
              </a:rPr>
              <a:t>? </a:t>
            </a:r>
            <a:endParaRPr lang="en-US" sz="20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i="1" dirty="0">
              <a:solidFill>
                <a:srgbClr val="FFFF00"/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Is your presentation Verbal, Visual &amp; Interactive                                                                     </a:t>
            </a:r>
            <a:endParaRPr lang="en-US" sz="2000" i="1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24989"/>
            <a:ext cx="3124200" cy="2304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69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Handling Objections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487268" y="1409218"/>
            <a:ext cx="106984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Understand the situation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Ask the right questions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Dig </a:t>
            </a:r>
            <a:r>
              <a:rPr lang="en-US" sz="2400" dirty="0" smtClean="0">
                <a:latin typeface="Calibri" pitchFamily="34" charset="0"/>
              </a:rPr>
              <a:t>deep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Search to find a problem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Offer a better solution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Write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down the objections you cannot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handle</a:t>
            </a:r>
          </a:p>
        </p:txBody>
      </p:sp>
      <p:pic>
        <p:nvPicPr>
          <p:cNvPr id="4098" name="Picture 2" descr="https://encrypted-tbn1.gstatic.com/images?q=tbn:ANd9GcQiJpLQRM8y3locy2qNLoL-5o9bxWI7sw0oEbYDaeF728bsQymW2f4MW4B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40" y="4119714"/>
            <a:ext cx="2378089" cy="18292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Follow up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26037" y="1371600"/>
            <a:ext cx="111088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en-US" sz="1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How often should I follow up? (Dr. </a:t>
            </a:r>
            <a:r>
              <a:rPr lang="en-US" sz="2400" dirty="0" smtClean="0">
                <a:latin typeface="Calibri" pitchFamily="34" charset="0"/>
              </a:rPr>
              <a:t>Seuss)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What do I say when I follow up</a:t>
            </a:r>
            <a:r>
              <a:rPr lang="en-US" sz="2400" dirty="0" smtClean="0">
                <a:latin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Can I follow up by emails</a:t>
            </a:r>
            <a:r>
              <a:rPr lang="en-US" sz="2400" dirty="0" smtClean="0">
                <a:latin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Follow </a:t>
            </a:r>
            <a:r>
              <a:rPr lang="en-US" sz="2400" dirty="0" smtClean="0">
                <a:latin typeface="Calibri" pitchFamily="34" charset="0"/>
              </a:rPr>
              <a:t>up with everybody even the ones you loose! 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Track your failures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MY Follow up System is:  Send, Call, See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82" y="2514600"/>
            <a:ext cx="4076908" cy="2712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81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58" y="304800"/>
            <a:ext cx="10911840" cy="838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/>
              <a:t> </a:t>
            </a:r>
            <a:r>
              <a:rPr lang="en-US" sz="4000" dirty="0" smtClean="0">
                <a:latin typeface="Calibri" pitchFamily="34" charset="0"/>
              </a:rPr>
              <a:t>A Recent Study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8686800" cy="3505200"/>
          </a:xfrm>
        </p:spPr>
        <p:txBody>
          <a:bodyPr>
            <a:normAutofit fontScale="25000" lnSpcReduction="20000"/>
          </a:bodyPr>
          <a:lstStyle/>
          <a:p>
            <a:pPr algn="l">
              <a:buClrTx/>
              <a:buFont typeface="Wingdings" pitchFamily="2" charset="2"/>
              <a:buChar char="ü"/>
            </a:pPr>
            <a:endParaRPr lang="en-US" sz="8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8000" b="0" dirty="0" smtClean="0">
                <a:latin typeface="Calibri" pitchFamily="34" charset="0"/>
              </a:rPr>
              <a:t>44% of salespeople quit after the 1</a:t>
            </a:r>
            <a:r>
              <a:rPr lang="en-US" sz="8000" b="0" baseline="30000" dirty="0" smtClean="0">
                <a:latin typeface="Calibri" pitchFamily="34" charset="0"/>
              </a:rPr>
              <a:t>st</a:t>
            </a:r>
            <a:r>
              <a:rPr lang="en-US" sz="8000" b="0" dirty="0" smtClean="0">
                <a:latin typeface="Calibri" pitchFamily="34" charset="0"/>
              </a:rPr>
              <a:t> time they hear NO</a:t>
            </a:r>
          </a:p>
          <a:p>
            <a:pPr>
              <a:buClrTx/>
              <a:buFont typeface="Wingdings" pitchFamily="2" charset="2"/>
              <a:buChar char="ü"/>
            </a:pPr>
            <a:endParaRPr lang="en-US" sz="8000" b="0" dirty="0" smtClean="0">
              <a:latin typeface="Calibri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8000" b="0" dirty="0" smtClean="0">
                <a:latin typeface="Calibri" pitchFamily="34" charset="0"/>
              </a:rPr>
              <a:t>22% of salespeople quit after the 2</a:t>
            </a:r>
            <a:r>
              <a:rPr lang="en-US" sz="8000" b="0" baseline="30000" dirty="0" smtClean="0">
                <a:latin typeface="Calibri" pitchFamily="34" charset="0"/>
              </a:rPr>
              <a:t>nd</a:t>
            </a:r>
            <a:r>
              <a:rPr lang="en-US" sz="8000" b="0" dirty="0" smtClean="0">
                <a:latin typeface="Calibri" pitchFamily="34" charset="0"/>
              </a:rPr>
              <a:t> time they hear NO</a:t>
            </a:r>
          </a:p>
          <a:p>
            <a:pPr>
              <a:buClrTx/>
              <a:buFont typeface="Wingdings" pitchFamily="2" charset="2"/>
              <a:buChar char="ü"/>
            </a:pPr>
            <a:endParaRPr lang="en-US" sz="7200" b="0" dirty="0" smtClean="0">
              <a:latin typeface="Calibri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8000" b="0" dirty="0" smtClean="0">
                <a:latin typeface="Calibri" pitchFamily="34" charset="0"/>
              </a:rPr>
              <a:t>14% of salespeople quit after the 3</a:t>
            </a:r>
            <a:r>
              <a:rPr lang="en-US" sz="8000" b="0" baseline="30000" dirty="0" smtClean="0">
                <a:latin typeface="Calibri" pitchFamily="34" charset="0"/>
              </a:rPr>
              <a:t>rd</a:t>
            </a:r>
            <a:r>
              <a:rPr lang="en-US" sz="8000" b="0" dirty="0" smtClean="0">
                <a:latin typeface="Calibri" pitchFamily="34" charset="0"/>
              </a:rPr>
              <a:t> time they hear NO</a:t>
            </a:r>
          </a:p>
          <a:p>
            <a:pPr>
              <a:buClrTx/>
              <a:buFont typeface="Wingdings" pitchFamily="2" charset="2"/>
              <a:buChar char="ü"/>
            </a:pPr>
            <a:endParaRPr lang="en-US" sz="7200" b="0" dirty="0" smtClean="0">
              <a:latin typeface="Calibri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8000" b="0" dirty="0" smtClean="0">
                <a:latin typeface="Calibri" pitchFamily="34" charset="0"/>
              </a:rPr>
              <a:t>12% </a:t>
            </a:r>
            <a:r>
              <a:rPr lang="en-US" sz="8000" b="0" dirty="0">
                <a:latin typeface="Calibri" pitchFamily="34" charset="0"/>
              </a:rPr>
              <a:t>of salespeople quit after the </a:t>
            </a:r>
            <a:r>
              <a:rPr lang="en-US" sz="8000" b="0" dirty="0" smtClean="0">
                <a:latin typeface="Calibri" pitchFamily="34" charset="0"/>
              </a:rPr>
              <a:t>4</a:t>
            </a:r>
            <a:r>
              <a:rPr lang="en-US" sz="8000" b="0" baseline="30000" dirty="0" smtClean="0">
                <a:latin typeface="Calibri" pitchFamily="34" charset="0"/>
              </a:rPr>
              <a:t>th</a:t>
            </a:r>
            <a:r>
              <a:rPr lang="en-US" sz="8000" b="0" dirty="0" smtClean="0">
                <a:latin typeface="Calibri" pitchFamily="34" charset="0"/>
              </a:rPr>
              <a:t> time </a:t>
            </a:r>
            <a:r>
              <a:rPr lang="en-US" sz="8000" b="0" dirty="0">
                <a:latin typeface="Calibri" pitchFamily="34" charset="0"/>
              </a:rPr>
              <a:t>they hear </a:t>
            </a:r>
            <a:r>
              <a:rPr lang="en-US" sz="8000" b="0" dirty="0" smtClean="0">
                <a:latin typeface="Calibri" pitchFamily="34" charset="0"/>
              </a:rPr>
              <a:t>NO</a:t>
            </a:r>
          </a:p>
          <a:p>
            <a:pPr>
              <a:buClrTx/>
              <a:buFont typeface="Wingdings" pitchFamily="2" charset="2"/>
              <a:buChar char="ü"/>
            </a:pPr>
            <a:endParaRPr lang="en-US" sz="7200" b="0" dirty="0">
              <a:latin typeface="Calibri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8000" b="0" dirty="0" smtClean="0">
                <a:latin typeface="Calibri" pitchFamily="34" charset="0"/>
              </a:rPr>
              <a:t> 92% </a:t>
            </a:r>
            <a:r>
              <a:rPr lang="en-US" sz="8000" b="0" dirty="0">
                <a:latin typeface="Calibri" pitchFamily="34" charset="0"/>
              </a:rPr>
              <a:t>of salespeople quit </a:t>
            </a:r>
            <a:r>
              <a:rPr lang="en-US" sz="8000" b="0" dirty="0" smtClean="0">
                <a:latin typeface="Calibri" pitchFamily="34" charset="0"/>
              </a:rPr>
              <a:t>- 1</a:t>
            </a:r>
            <a:r>
              <a:rPr lang="en-US" sz="8000" b="0" baseline="30000" dirty="0" smtClean="0">
                <a:latin typeface="Calibri" pitchFamily="34" charset="0"/>
              </a:rPr>
              <a:t>st</a:t>
            </a:r>
            <a:r>
              <a:rPr lang="en-US" sz="8000" b="0" dirty="0">
                <a:latin typeface="Calibri" pitchFamily="34" charset="0"/>
              </a:rPr>
              <a:t> </a:t>
            </a:r>
            <a:r>
              <a:rPr lang="en-US" sz="8000" b="0" dirty="0" smtClean="0">
                <a:latin typeface="Calibri" pitchFamily="34" charset="0"/>
              </a:rPr>
              <a:t>and 4</a:t>
            </a:r>
            <a:r>
              <a:rPr lang="en-US" sz="8000" b="0" baseline="30000" dirty="0" smtClean="0">
                <a:latin typeface="Calibri" pitchFamily="34" charset="0"/>
              </a:rPr>
              <a:t>th</a:t>
            </a:r>
            <a:r>
              <a:rPr lang="en-US" sz="8000" b="0" dirty="0" smtClean="0">
                <a:latin typeface="Calibri" pitchFamily="34" charset="0"/>
              </a:rPr>
              <a:t> time they hear NO</a:t>
            </a:r>
            <a:endParaRPr lang="en-US" sz="8000" b="0" dirty="0">
              <a:latin typeface="Calibri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en-US" sz="7200" b="0" dirty="0">
              <a:latin typeface="Calibri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8000" b="0" dirty="0" smtClean="0">
                <a:latin typeface="Calibri" pitchFamily="34" charset="0"/>
              </a:rPr>
              <a:t>60% of sales close after prospect says NO at least 4 times</a:t>
            </a:r>
          </a:p>
          <a:p>
            <a:pPr>
              <a:buClrTx/>
              <a:buFont typeface="Wingdings" pitchFamily="2" charset="2"/>
              <a:buChar char="ü"/>
            </a:pPr>
            <a:endParaRPr lang="en-US" sz="9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ClrTx/>
            </a:pPr>
            <a:r>
              <a:rPr lang="en-US" sz="9600" dirty="0" smtClean="0">
                <a:solidFill>
                  <a:schemeClr val="bg1"/>
                </a:solidFill>
                <a:latin typeface="Calibri" pitchFamily="34" charset="0"/>
              </a:rPr>
              <a:t>8% of salespeople are left when the prospect is ready to say YES</a:t>
            </a:r>
            <a:endParaRPr lang="en-US" sz="9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Tx/>
            </a:pP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l">
              <a:buClrTx/>
            </a:pPr>
            <a:endParaRPr lang="en-US" sz="14400" dirty="0" smtClean="0"/>
          </a:p>
          <a:p>
            <a:pPr algn="l">
              <a:buClrTx/>
            </a:pPr>
            <a:endParaRPr lang="en-US" sz="9800" dirty="0" smtClean="0"/>
          </a:p>
          <a:p>
            <a:pPr algn="l">
              <a:buClrTx/>
            </a:pPr>
            <a:endParaRPr lang="en-US" sz="9800" dirty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3600" dirty="0" smtClean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1600" dirty="0" smtClean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" y="304800"/>
            <a:ext cx="11443788" cy="838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dirty="0" smtClean="0">
                <a:latin typeface="Calibri" pitchFamily="34" charset="0"/>
              </a:rPr>
              <a:t> Rebounding Wins </a:t>
            </a:r>
            <a:r>
              <a:rPr lang="en-US" sz="4000" dirty="0">
                <a:latin typeface="Calibri" pitchFamily="34" charset="0"/>
              </a:rPr>
              <a:t>C</a:t>
            </a:r>
            <a:r>
              <a:rPr lang="en-US" sz="4000" dirty="0" smtClean="0">
                <a:latin typeface="Calibri" pitchFamily="34" charset="0"/>
              </a:rPr>
              <a:t>hampionships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1026" name="Picture 2" descr="http://c.o0bg.com/rf/image_r/Boston/2011-2020/2013/06/16/BostonGlobe.com/Sports/Images/davis_cup4_spts-61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1" y="1700583"/>
            <a:ext cx="492622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739" y="4338937"/>
            <a:ext cx="492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Game 2 - 2013 Stanley Cup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AutoShape 4" descr="data:image/jpeg;base64,/9j/4AAQSkZJRgABAQAAAQABAAD/2wCEAAkGBxQSEhUUExQWFhUXFxwbGBgYFxwdFxsZGBgYFxgeHhgcHCggHBwlHB4cIjEhJSkrLi4uHB8zODQsNygtLisBCgoKDg0OGhAQGiwlICQsLCwsLCw0LCwsLCw0LCwsLCwsLDQsLCwsLCwsLCwsLCwsLCwsLCwsLCwsLCwsLCwsLP/AABEIAMEBBgMBIgACEQEDEQH/xAAcAAABBAMBAAAAAAAAAAAAAAAGAwQFBwABAgj/xABJEAACAQIDBQUFBAcFBgYDAAABAhEAAwQSIQUGMUFRBxMiYXEygZGhsRRCUsEjYnKCstHwMzRzkqJDU3Sz4fEVFiQ1g5NEwtL/xAAZAQADAQEBAAAAAAAAAAAAAAABAgMEAAX/xAAtEQADAAICAQMCBAcBAQAAAAAAAQIDERIhMQQiQRMyUWGR8CMzQnGBobHxFP/aAAwDAQACEQMRAD8AFtxt+LGCwvdPbd37xn8IWJOTLqWGog/Kt3u0YePJYbMWxBUs4GXv3BUwAdVTTjz41XoasArtD8mWPsnfjHYm9c7oYayuty4z5siqO7BJOaTogEATqfdB793cSt8WMTcRzazMvdiF/THvG5TJPWm25+Jwtq4bmIe6joVa0UQOuh8QZSOJHA8uNM95NpjE4q/fVci3HkLzAgDXz0k+tcFv2jfaVuArAwcqyOugrjA+NlX8RA+OlSG3dnRh7N4GQRkf9V14A+qwR76h8NQx+EP6hayB2diWcLibXc3PEyNDHVleFykL+LNoCdKtndAEYXJqTbd0LEyHKsZYRwkzI6zVGbg28+NUEzmga6zLoIPumr63Otj7JIiGu3mHkGvOR8qv8EhymKlQQPX3UsL5ylhyqD3fxystwAZslxhrxiTXW3NuW8NZNwzHADqx4CuaGS30SF66xXTX00pFMUBdyHNMAnTTXhrwJ8q3sx2NhGuQGYBiJ0E6xJqoe0fFX2x7qly5bQhVBzME4anT11ih4Aw77QMfYt5ovILzICgHicXbRzW/CJIzSVnqBRUqSocEhmReHEc4I9a82fYzbMlpaZkdZ4zx86tvYrXtpYZWuYhrKkAMV9q4V0OoiFnSBE6zpQq1K7OlNvoOLqs9q4J8QUzHXkfKu9jCQ/6sD5UHbP3Is2lY52W79y5aJRl9SpkipPc/bbRdtXv7VGykmBMDjy48aWMivpDVDRNbavi2tmSBmfL8QT+VCHahsNr2HS7ajvbTZuWbKeMHyMN7ql+0LDNewqFGClLiuCTAJXUCeU1JbGVsTZVyuXMgMEdRwqqXQr8EduptkYmxavAgd5Cv0TEoIE+TDT4darDtE3Pvfa3u4bDP3VzxEKJyufb04gTr76dbR2g+x8XeUItzD3tWtMYB9DyYHy6VJ4btasL/ALHFL5C/mH+pqD18gK2xmy2tWyzlQwMFCYb1g8fdUPV0v2uYRhD2cQ3ky2W+tQ21N69m4oaYMKFMnMltCTy1TXrU71K2FTyeiuMBjGs3EuIfEjBh6gzVndoOHt4jCWr6sIzZ01E5bw8QA4mLgM9JqMxW6NjFWRdwg7tuSkyreXl60MX8TiEsjDXRCWrhYAjxKToRP4Tx9aGPIq2g1DnyQbzMGtg6V1iPapKa4mFG42HNy7qJRBJ9TwqV3s3hvrdtQ2bIGBD+IMrEaNPtAR61Hbs444dNBOcEx6aCnKXFuYhA6oRcV08ZhVZlOVp6g/WlmnzLaXAf4Xfe6ijICn6octb/AMjgwPIEU8wPabDRdsqOpt5rZ+KE1XLOykqwII0IPEUkz61bmyWy7rHaPh2X2j5K1xTP/wBi0LXcTax9vMUCPJIYAaE9Y4jyqtmaak9ibQZGygwD8jUc26XXwUx0k9PwOtpYZrL5LgB6HkR5VlOcTiEuDxeIzPyrKE5HrtHVC30RG17oa85UIoLE5UEIuvBQOQFNc1acCSY0+lYIpkhKe2dqa7UTXANdpcA6k0UAIFcPh2EmGCq0criaoY6cfcT0qAw3CnuzMZ3dwMQCBqVPDSfyke+m6DIzR91jHuOlLC49F8t/UU0/Ph/v+xPbwbLt4Z7bIzAuC0FcoieWtPtj7yG1pqI6GPpQ337Ypi992J5a/Sa3ewCqV8ZK8x/1rql62LN6fXgsDZ++dqxLW1hjx00PqK4fetsRmOTvAviIFuVWOZgaR1NNPseCuYeLdoLcC6mZJNBW0NoXFZkW46rwKhiFPqBxqcvk9bZW/Yt6LJbfM3FOZc2kZZPy6U02jt3RjbDKCoARgGcec68eoqvdn7VNviCdevL+dPsZtwGMgOvM6dZ0GnvEUtRXIacs8R3szYN3F5yHS3roHmTJ8uFHWzrjYDD27bobhSR4Dpqcw+RoG2HtAgwTHP30dbH2uCGR+I8U9RoOHWfqKjnyPwx8UT9yJ67tK8Wti1YBtuobNrOo4RpEedCu/OEuWFvYtLjK/eW1AEZSpVZnSZk9Ry4zoQ7L28WABtOFjLmUSAQTqTwEUJdo9y/ew+a0C1gXZu5VmGCDKSR90AwZ0mKOPatC5epZD7vtf2liUsi4UtyC7OxKKBx04SeAFejbaJZRUHADQ+gqid2cKMNYA0LOMz+/gPcKb4vtBvWkbCoBCkqtyTKgmdB6aeVbJy7bRnrG0k2cdsGMF/G5bQzZFlyOE8/gONBSARwFWHszYveWbhviWvLlU/ft5/EjzzDHQ1XaCNOmnwqj35ZOlphnuBtDDpNu/btlZkOygkT1JFRnaRgEt4nNay5GUaLEAj061rYWRLF+4+vhIg8OHh98033mZO5s5CpnUxy04UjD/SO9yN4rltxYJlGnKeamCfhRLi8BZxV6y9xyUKsXUaFlC5gNOc1WOExDW2DrxHD4RR/2d4438YqxCJYf1nKFn50kx/ETRSci4OWDW+m7b4G6qswZXBKMOYBIgjkw50PUT7+4i42Ja1cn9B+jUHp7WY+bTNDFUpd9EWSK45oknUAKANNBWLimYgk8DI8iDUeKc2/ZmgkdtkrvjdZ8UXfLnZVLZZiYjUHgYAqDAon7QAv2gEGTkUR0XIpX6mmGGwEYZ7rDj7M0clKWFS2yFNbRo1FaNZSik9uxcbvGhM/h4R5isrjYG0TYDsvEkD3AE/yrK0Q5SG2R4X4Gtd2CPStjT0pRCOXOogEVtD5UqiQdKTX2h6Uq5rjjdsnMIEmYjrJiibEbOVMM0oJCkzGvDjNQOyFm8g6z8Yout45blgcwyn6QffWfNWqRqwTuWAdq7B0pXFX9KaLW7hrQZQs2Pi4Q9YoWxzHvGnrRDssArTDeSwMyso4iDHlWXG0sjRqypvGmQldE12uHYyQDpXDCtBkJjZNglc39RRhu1u7fxt1FtQFU+O4xhVXnrxJI0gdemtZ2abItYgM9+TaSFCgkZmIkgkagARw11FXHu9fVy6ooS3bhFVRACwCIA8w3xqKXO9P4NW+MdFXYgYsZrAUEnw94SfZB45ZgN9aON3bC4XDhc0supjizMYgdSSQPOaj8bbe3de20A6shJ0ZfaYeRXp+HKedSmwMLnIvXSBaXVZ0BkRJnrOg6GfvLEpiuTl9JD1S48k+x9jNgYRsMz4mzbzsZzIMjZmiIZQDHQazA0JbWq96uynEW2a/hQ1+22uSVN5PUCA/7vpB41aG9+Kk4fKQVZidNVIGVl/1Ba1g9rHQH3VbJal6RGIdLZWG5eIuXFy3gYsnupOjBW4qw4yrRx4UA4vDm1de2eKuy/AkV6H21gVuguoAY+3A1cFcuvVgIIPlHp5+20G+03c/t942b1BrRNq5QlzoYYm+wBSfCTMefCms05xY4U2ilZM2lGHZhdK45QPvqyaecH8qEFGtG3ZLanHz+C3cb5BR9aaPIUN+0K4LmPvHoEB/yChC4IJFT+85P27EA/wC8I+EAUxvOotlSgLE6NzFdXk4jRT22JWPKmQp7aoIASb/2s/2PEDTv8OgPTMmh199adZw9y1mEKAoPItxMV1vDtTNgMCqHxW+8VtOEEQD6iDQvc2jcOhb5D+VLknkyk1x2I4i1kYrMxXVnDM2oGnWtWrbXGjmedSVy6ttcoPCihBhdgQIn31lIuZrKOwDwH+oriecj6Uopri8ABwFcwiTXdaXXrTE04QELMaHSgcPcPfNtg6gZhMTrEiJ9RU7hQbWDJAkqhJ/fII+Eg0y2Hs6y9trt66QqsF7q3l75pgz4mGVNYzAMeOmlS22NoYcpcGGtm2WtvnQsWRYiIlVhyMzGJHs61HKt6/2acG0m3+ev76Ada23HlWLXeGVSTmIqxlJjYd2QRTTbd05wJOg+tLbMK95CGQab7d0uR5VFL+IaG94hi7eR9Say40heoEH8q3iL5eNAIHKkhVjOWx2a3V+xQvEXXzepCkf6Yq0d01iyzdWb5Ex9ap7spsEW77n2SyqPVQxb5MtWTsjaxs27aBRka46s3i8JbVdApESwkkgAA1jxPj6iu/30bK7woJdo7PS8AHAMEHUA8PI6eh5ekgpbV2Yt62EABynMASYJ5gnzBOtC1nauKCLduvC3HslR4cwysTfXKoEAgAAEliZHlSNi/jUa05uPkLWywP4b2IuQCjWyZFsqD4lK6dIrbSVLTXRnW09ondt7KFvDIFE92Z04+0LrR6lMv71C97a6LfawDLgAx1B1EHgam9394LuKvdzcNsqwuMCqwQqMoUhldlJBZOOUzGnGBbfnYtjCkPcuG0XaUK2y5kfhIuAqABop0XgCRFQy4FSXH46KY8nFvYS4HFOdCD68aAe1DdR0uHG2xmtPHeRxRoCyf1TpryPHjTzdPfAOzKSYVlUMwAL5gYlQSFPhOkxw60f4bHW7ilTBDAgqdQQRBBHMVCHWJ6ZW0si2jzfixoD51kZrcrxHtelGXaJugcGTdtgthnPhPE22P3G8vwt7jqJIXhXKk6GI1raqT7RkaaemdX7QCoQZLDXyij7sZw2a/iW6WlH+Zx/Kq/7o5Tr7NSu7+3cRgszWmC58shlkMFMj3elMnpgHG+o/9bcJiWPLqCV+OlQeIuEGCIj404xWON3EtddVLM+ZliFJJ19BWXLamcxjXj0160G9s4Y3bmaNIgRW7JE6iRPCYmnd5UA0ZTTK20GgA7ZyZA0UmcsmJ/7V1csagU4s2tQRpNEGyraqzu4XUZVYiUEcW9eQod7KqZ4N77IW2EtpofFzNR7ksdNfStXr0sT50TbJy2l8MSRJNMTQLMsVun+NuC5cZlXSeWlZS9jNSSi7KT/eMPW2P/7pntNURSqtLGJJ4xMxA4Vyb91vCrEk8Ov0qOu2WzENoQJMn+tanMXv3UasuXBrWKO/xf8A6IGnFm6AsEHjy6UkLfmBW7KSRrpVGZJbT6JvCYGPELiwR+Fp+QqRs4RFVySzMysMxAVAGEHSSTp1j0odGKZJUNoOFOUvG4IYk1B4rp/d0b49RghL2Ntfn1sjBXNxCIMceFObmGIJHIUjfukhQfuiB8a0HntaNWHIMqYNL4lZOrS3n/Oke4YAEiAeBp5jlBCkD7ortDL7WI3sEFXMLiN5A60jhkzHKASzQFAEksdAABxJNOmvZ8wA1eABz06eZq4ezvc23gbYxGIWcWwlVP8AslI0EfjI4nlw6ytUpQJl0yH2bOz8Nbs3oS6QWYMeBYmJ88sCOoPSuP8Ax8NbuXE725btFDdIC5FLMVtko5E+LSQvrxph2h2Hu43QyO7BknQQTI9dQdOtNdjbGthWPfMc6lXC5cpUwSOZAkDhrUo+nPufl9l3zftXhBzu1vZa2g6WrhNq4hzKYAV4ZTETAeR01BbhRftXeHDYdgt69btsRIDMAfnVNWdkWWYHDyCAcviJ8UEAgMZ8LQeA1Gk0Z7Wwls7TwVy/aVlxNgoyuoIVlAcGDwacwkVabVb0JUue2HmwsVhrp7613bhhBuJEnXgWHHUfKo7tR3b+2YObcF7XjA6wDI9SJA8yKgt2wuF2njML4Ut3FW/bHsgT4H8uIFG744ZPFEEcSeI60atT5YFLrwecdl4cmzjDb0KWrd1Dz/R3kLGeoDTTzdPeO811bd1i2YnK/wB4GJg9QfzqwsHuHZttiGt4iRfsXbWQgeDvYgiOIUgaRNVVsHDtZxqWrqlLi3ACrcQf+umvOalTjJLGlVFIvkWkv4Z7dwSlxCrDyYR8RxB6gV5qxVso7JM5WKz1gkV6LvYgWcM7kwFUsf3RP5V5xZiSSdSdSfM1P029MPqNbOSacWHLQpk8hr8hTzZ+yC4DO2VTw6nz8hTq5shFMo7BhwJgj5AVpIaIi9YZDJBip7Y2yBibLsXW3GgLkAE/1zqOxuLYju2XUGZHPz9K5wuzmujQ8ORNE4j7tvKSDxBjThpWopxcsamK0LFcAcYXGBeJAgGABMnlPSmqYl50J+OnwpwbIjXpXOzrX6Rc3Aa/CuCTOzNhqAHuatxCjgPXrSi4/MGtXdUPuK+YP5VzjNp5RpqTwFRQvZhJifrRCOW2FdXxJDoeBBE+8Vun+yNpW1XLckRwIEzWVxxFW5kQSD5f1NMbpljm1p4rw6mfL400vCWY6GaADeERDOfN5RSNpoPnTnBINdab3LUEjzoNHLoXv2mUyRyBjyNKW2pMJAOpMjnW7Y0rvAd9i+Nfwhvcfypi2UrxOafdFP4zKw8vpSFm3yIrjtszZuAa86Iis7OYVVEsT6fOrO2BugmELtjLa3XNvwIwm2mozEkaM/IZSY666VzhHezcW5aJVl5+R0I940q1Nk72YV7ZN0rb6o8ltOEcS/u4a1PI61pF8Mw32S26u62Cwc3bQZ7pnKzwzIJ0VdIXTi3E/Kkd4d5LGGJN65DcQg8Vw/ujh6mB50E7wb63bpNvDE2LPCRpcYdZ+4PIa+fIQeB3dusjXXt3SntFyjQR+LMRqPOl+m67phdpdQiUv7ypi7rMEKQNCTPhEiTyBluWnwmnWysFaS4l25cm2xhixy6RwPXjppQ7ib6orLbRQpOpjWOBGbiffTXB7Ve3CnVQZA5H3waFYdPoKyrrfb/4WCuCtoLK2WCm/eVFcCcuZwisARBAmYjlzop2tujjHS2PtKPiLN/vbbumURB8BhoiSTpy0iqgxm12uMrA5VUiIJIDQY1J9dRHuq1ez/buJuWH7+Sonuc2pcgGVWdSvnwGo9HxyoW2xLrm9Ii9oXr1q6/2lrd+8nhLKoUDgcoPEgNxnnPSKd7M2kqkgwxPG6SYBmcqDhp1/wC1Q+KuFHK35JUwdRx4kZgYknWab7M2o4fKgFpFJiRLkTwGbQesTWDO290zZiWtSHIxkj2pob2zsdMTiMPcnLctuseGc4zA5SZ0jUg68xz0QvY9F14eY0PxH50pso3bmItLbZtGBduaoNWlvMeH94Vjwu1aaL5Jni9kn2lXzawDgaZyEH73H/SGqnNmbMN69btDjcdVnpJgnXoNfdVqdsJPdWAPY7wk+TBIUe8FvhVb7Msl79pQSC1xF05BmCn5GvbxTqTysj3RbmI3MwZAEPb0jw3JmPWaD97tkpZYCyrZQPabX5+VFmK3fS3iAyXGErDMYJJ0hgY9dOGtPNoJaeA5BC820BMQAfImJrN9Vyy/000UrcMgzxB40rh8HduEraUt1jh7zwHvov322cLuItLZtgBUC3LiKe7BBPuECdJ8hwrMJfS14bYgD+ta1LKtJkPpvbBS/sHEoMzWHgc4kf6Saj1qxVxrNrmPpTbAbn/b77i262yqhm0mZMTx4/zrlkQHH4AMVMVlq1JANXHhOydRbZHvkyQZCgcPjTDanZVlE2nMj8XA+8DT4UyyS3pMXiyq8VgY11pm1oUXbR2ddsHJftlTyaPCR68KhsfYUHQ0wGiNsXY0IJrKe2cOTwE1lcATxOGIJQ6EcR7ppuLFSN3iSxzNzPU0kjR5iuXjsL/IbrbI8q33c66TSpWlrFsc5A9K4A07qlrGHDGC2UdeMU/shJACyeGsn+vhRhgOz9rtlmdu6ukDukABDT+OOE6ARw1maSrS8jzDfgCrFq1bkvdVtNFTiTy9KaoxFHO7vZf3pzYi6bZkzaUDMIYiM2oPDkKgt5ththcS9lVZlB8DZScykDp0OnuqWLNNU5T2NctLetEI1ya2XqRw2xMTc9jD3D/8ZH1FTFrcXHv7Nhh+0QPzrRvQiRF7sYRbl4G77C6meBPIeY8ucVbuO2iBbIVuQGp148vjHSgKxuzewZK4nKpuAZIMwQW46c67tYp1aGOq8jzE6/161mvJ7mi8R7Uze3thW3VmRRbfiI9kxyy8vdVfX7JGsSBxHPp9atPbN5bllTZlmY+EAGfMQNZ/lTzczd9sPbuNfyZ7hzZNPCIiGMwTHIaCTqZpptSmqBUctaGm5G5wsKL2JC5mXw2iAQAwjxDm0E6cp+E3j74U93nFq2ABlQSxHAAEaW1GnU6cKT2rtZLYZ2PDzAHu1191B2I32tG4f/TSugJDMDppMAis8usj38FXxhabH+2XtWbsLk9kFQHz9RmJMESQdCAQZ0pC9uljEtLchL1u4ouIyv4nzjNAUwQ8GSvrBOtMM1vF3y6+G2RlRR8pJkmSfpVmbP2gDYKC4buVYdLgGdcvslQsZiBHDUkaa6U7mdPZyqvKKkS8xIDSDMBYzMTMACI1nrRRufdYKbyXTDsVCfd8GkniTzjTnyop2Ts1A4v3EtveMfpQOOkTlPst9YHSmOzNwkt4p7y4hksFg3coo1IgkM5+7M6ATBiRSwo115Gq6T78Ejc3f/8AE7eW8SttGDAqIJaGEAnyOvrSK9nezrEM5ckGZLniNeAojxW8ViyMgKzwCrAAn05TQNtnawLFg5YTBHMf9KLupRLSt7OsNjsitaC28oZgMuhkGJKxwMfStYa73jm2YKj2uk9KjbuzrK4e9jb1y6ADCojAAkwggEGWPh5xqSeBpHda6bihLOrtqWP3cx9pup5AfeOnCSEvDXWvkosi7/INNn7OX7PiLjNlQowCiIZhISZ5hh4QPInjFAGL2cyqXEHxQR06Hz5/KrN2Z3JtIjMoAXwqSM0FMpOpktl0njx60AYpg1xUngWHqwlR+fxrs+5U8fAMWqb2DzXsvsk+elF/ZE5bGXm5CzEcpNxPpB+NQR2LLL4iJMaa0cdnWDGHvXVYwbiqFkiSUzE6DyPyorInPQKhosGTHKta9a2R51rKPOkEGOO2ZaugqyjXjoIPqKr/AHh7Mbby1km2eg1T4HUe6rJu4q2ntMq+rAfU01bbNn7rhv2Jb+EGnnNU/IHCZQ20t3sThTBtM0/eQFlPw1HvrKvN8Sj6izdbzFtl/iitVdepn8BPpspPeHdy8cQ/cWbjh2L6LoMxJieHUVxhNwce/wDsCv7TAfQmrv2Bhe7sKikQJ5zEsTE+Ux7qklVuopJzuZSa7GqE3spTD9lOMb2mtp7yf5UJb0bNbB4h8O5kpl1iA2ZQ8ieUmPdXprKevyqpe2nde4zLjbSllCZb0alcslXiPZgkE8oHmaaczdaYrjS6Kxw11iRl90deXvq5NgNcvYZMz+LLHtZeGgGYajoffQR2c3LdsXe9VlZiAl0KWKwNRA4g8x/IUUbRxy2HL2/YPEBSonSSAdR76h6i23pfBowxpbZMbVb7LZVrTFbgCrAEq0kA+LL4Y6x001pXcDabXmdbsM3ESuo1P3uYJnlpFQ17b2Ga0JYm2NXEwzcNFk+1NKbL3g2VhUN21iLl3Ed3kS2bbKWY8NCvGeJmKWIbW0tAyPTLQFvyArrKaQwuLDW0Y6FlBPkSJNIYvattBJ1otMRIr/tdYi9hQokurLEc8y5fq1RWzt1r1wD7QRbVSR4jLkA6EAHQepHCedFW1tuh3DKozAEKYEgHjrx1gfCofG7Uyglj8TS/VS6RoUPQ9wmEs4QEoSzni7GT6KOCj06CSTrQxtvb9jvD32a5lBORTCltIBM+8nXh50P7f3tJ8Ns8dC1BtzEsxrRixunzv9CGTIpXGSW2vtM3mk5VAAAVRCgAQIHM9SdTUz2b7DTGY5FuQbVsd5cB4MFIhI55mIBH4c1CKDrR12X4HEXL7dwgJCTqQBlPhmffw+Vaael0Z5XJ9i2/+AOEx9w29LV496kcBm1ce5506Fa2u38GWXM+LRlGjAo3rrlB40XbzbkYu/ZPePbLrLKFLElgDpmIETw+FU4EIJmRHXjPP09Kjx321ovy49SXBgdt27ns3c/mVjTzOutT1h+8TxIGU9DxHxBFVd2e4UXsZZQgEF1LA8CqsCwI5iAdKJ+15b2GxSXMPmVWtwVRSV8JmSBoPaieOg6Un/z/ACmM8y+URW/TWcPetqisCyZmUvIAkqsAzpo3GeFc7D3wweHhvsRuXB9+5eBj9le7yr7hPnUziuzX/wAQt2sXaxjBrtm22W5bDKJQGAykEAEnkaENs9nO0sPr3IvKPvWDn/0EB/8ATVZcNaryRpvfRLbw75Wcbbe29g21dg8q+YhxOsZRMk6jTn1kI2Nv2LVlLGFBTjmdvaMrlJ83YE6mMoAVeZIPeuPabLdRkb8LqVPwImulxKnyq86RPZMbSxYB9lSxMyQJnrPGaf7uYxL+YXZ71WUrcknQzIaeMEDz18qhtnbFxGJaFGURILfeGmi8p1mCRR3ux2etbObEXBqPYtzmP7TcvRfjUs7XHTKY98thdu5uW96Ll5u7XiqiC5nmZ0UeoPuotw251hDPjPq0cOE5Ymoa1cuWvFaZjGpts5Ib9ksSUboRpPEGivY+01v21dTII6QeJBBHJgQQRyIIqeGcevaHLV77Y6t4ZQuXKI9BUfit37DycknzLFf8pMVztvaDoCLQBcCRPBo4rPI8Br1g5ZDVDptJ3szaF83e9W4qmToXTPaZicqiGIiYy5XEAirOFXkkm14HtnZ9tDAtIjDjCj4gxqPOnPCm2CxNy615XB/RsDbJWC1u4WYCPIDLHHwgnjTkJWPLj4MtNbNE1lbKVqpDDGxZyAAaDoBTlboqLxG1Pw2bzeiZf+YVpt9svn2bAH+JdUfwZ6GxtBB33pTo2/BrxI18gaGsKb+bNcFkIoLMqlmYgAkAEhQJMcjTm5tq6pGd7UC0rOTbaJOZ2eQ8Iq20bQ/eI1itfp537mRyPXRvd7dLCYUfo7Kr+s2rQOrtLR5TUbvDju/LWFCi0ph5UcYnKoI9rUEtwXgAWkrOYXaHf4fNAVjCuoMgE5QwDQJEHQwNCKCMPac25GuYs59XYufmSaPqcjiOg4Z5V2b2VsbCYZg6WLYYeyzAswPM5nJIPLSpxdrkn2tPQUL3sPiWk5QqjnMsfcPzqIG2pJUCIMEnr7hWD6tvwbPpyHeK2z0gUP7Q25AMwfWo6xdLcboUeSZj8yKkcEcHZOa5b71+T3YYdfYgKPgfWj7r8s7Uz4QKbT3iQRBVTUbtvC3/ALQVB71UaC3sqxGrZQTJUHSeZHLgJvF7N2cB4VY8faYkyTJ4ae+K5xu0AzaWncDTwAGPXWrJTPS7Ydt9srC5Za2xt3AVI4g8qVtKo/PSpvfPClst0L5MYjnpp1H50MKa2xXJbPOueNaHeKcRAM6Ga9b4TAJb/s0RJABKqBIHCYH9TXj8nQ16v3S3nw2Otzh7mc2wocEFWBI0MHWDBg+R6U4pJ37EjXWqy367Nbl5jiMIFzvrctMcoY/iQnQMeYMAnWeM2qeMVq5UrfuSHl9FVdlG5uIw+Ia/ibRt5FIQMVJLMIJGUnQLI/eHQ1M9rG0DhRh8RlzqHyOOHhdWMzyIZEPuo3xOIS2Mzuqj9Ygf96Be0Zlx+HFixmY94knLlAAYZiC8TCyeB4VTlM+WDVV4QSbpWlTCW0Q+FS4WOGUXHyCfJYqYmhTs/wAEcPbvYaHKW7pa0W4d3dGYANzIYNPqOtFgWsNdttFdaEb9tXBV1DKRBDCRrx40D4jc3DWtGtWtSclzIoeDMDNE5wNJmdJo+jrSeLwiXUKXFDKeIPxB8iDqCNQaOO3DOa2VngthWrF43QSzmQs5YXMQTEKDy5zUnZxpFN8SPGwSSATlnjE6fKkWtlZLeEDUyazZ81VbaNUQkuyasY7Megp5sHFC3iSg9m6peOQZSqOf3gyGOqE8zQhY3isHQMDUnsDEG/i0KAxbUljy/SAoo9+reiVT0t19RJk80rjsNNq7FFxpUgK7TeGYrIOjMGXUNlkcvUDMrrXNt4a1cWyb1tXacqZgCeZgTJnqK53hW62Ev91pdNtsnkY0qoNl9nQuYG5iL7umIKsQtwhQGBkFiZJnmxOkmQCK9VIxFg7277jB4nD2SsrcIzvMZVJUTwOYa+URRGeNAGzcPb2xss5wrYq3aNvMQMwcQwaYkZoUmPSpbcXbpxFm2HJ7zu4cHjntHunnzICtHmah6he3ZTH5CeaysIrKxFBqVX1rYtj8Pypxk860U86GhtjPaGJtWbTvfIW1ADEkAQzKoBJMQSY99JYTFYDEHNh7lsuwOtog6kqdQpKnxKp8UjTzNQ/aE9jubNrEOFs3b4V2LZQAtu5cGsj76rzFR+4e7GDtXzicJf74BSh8Ssq5oOhUcdBxY1uwL2EL8hlYwQs2RbtgDKDwEAsSWJjlL6++hDB3cjdw/hZZy/rIDAjzXRWHI+RBJ7ANDe+lm3bw9y6yhjbVmgiQSiMRw1B0jMCCOtNkxq1o6L4sH959tjD2HZRJC6DqToB7yQKDrOFeymdg8GAzMhCFmPEExMmTpprW9gbwpisVYsjCAMz5sz4m7dUBPFOR+c8CSQCQYkVObybKxndwe7a1aJyhJzwuiswOhMDgOEnjU8fpklqijy97RFXlOg9kE6lVk+4SKmnw2zsPZF12u4u4Zy2cxRiVBZv0YIhFUEszEgAegppcXOimehqE2q96y4uqr5T4Q6nw+MZSjEGVkHg0HUkdS2TBEraRbFyy1x3oGsfik7u43dkG7fJXxlslsAtkgQOJGoH3ToKhMTjHBi3cZVIWQHMSVBPPrT3eFZuuFU5BBEHQKVDIMsQIUgfHrUI4Pr9aMT0myObJ25S1/wBOWJ5n50vs/CPeuJbtqWdzCqOZPAU2pWy5UggkEcCOIpzOO9qbOu2Lps3RluKQCumhIDciRwPWjvsXvd1tFUYjLetOup4lYuA+R8Jg+ZqvxcJJPM8STqTx9fU86WBU6cfT3Hif5VzW1oKej1pfxKWSudm8WgJ1E9M0c/Oo+7jWRu6vMFzn9HdUaEdD0NV32UbxrbsGxicRba2xOS02bOg0HFhDIdTHIjzgEu08Rbt2X7q731lzBQ6vbJBhlP6p4TqNNTWLI3L8mrHPJeCX27sFrlk5GzONVB0nqJ9Kg1uC2y2yIbKDJ4knj86c7D28yqEZs3RiNdeAI5H5H6o7VwDXvHbP6RBIHMrOo9fL1qVPa5IrKa9rJ3ZmKAIB5jX8qmsvrQJsjGyMp/oUV7KxWYZTqRw9K6XtbJ3OmSBAFRW29ohAba+0RqegP5n+uVOtp48WULEieQ5k1X2K2iWYniTrXN6Djjkx/aIGtM9pbMbFWbo8XdwVLCdCRpw5DSeWopLCWLt+4LaGCeJ4hV5k/wBa1ZGGwK2bSog8IHEnWeJJPU8/Wm9PHO9/CGzXwWvkoPZmzzgpGMv4eyB7M5nukHhFlRJHnIFWz2aXbF3D95YzZSx1eM7H2SzAaBjEQNABAqtu3PZxD2LwGhUo2mgIaR8ZqO7JN72wl7uXP6K4efIn+p+PWt6iZbaRkdNrR6POvGqb3p2Pcxe2Dhb99rdt1D2hqVICiQqk5Q0hzmg6L6Vb1nEk/d19ePp1oR7Rt27mMWzdwxyYi0/hbMVhWEN4lkjkZ/VPWqIRDfZuIwuyLtnBrmJxL/2hIImAupkQScqiBE8hrUKuMTC7Zu2wpRXIuQYiXXLdKxxUiGkxqrDpTrd/sqQN3mMvNdcmfCxXUcy4Odj+tmHpR/jdmo6tKhiyZSTxIgxS2lUtDTWns0QPOsplsTEs+HsuRq1tCfeoNZXmF9Fc7rdqQaExq5Tw71B4f3kGo9RI8hVkYW6l1Q9tg6MJDKQVI8iK84bA2a+Kv27FpfE5iTwVRqzGI0Ak/KvR+x9mphrKWbQhEWB1PUnqSZJ9a0ZomX0JNMgd9dkWMSLFm/IDOxUyQAVQyTBHInjQz2c4FcLtLHYe2xNtFtldZBlSSemv0A4xRN2g7sNj7VtUuG29t8wbjxUqRxH1FRW4G51zBXbty7dNxnCiTzCzH32PPmeQir4fsQleQ+U0J9qF/LgL3muX/Myp+dFK0AdtmOyYJU53HUAdYOc+7w1YQAex+2H2pmPAJp695aHw1qx8Zu1hM9y9dDNJd2LXGIAJLHQGI8qBuxUBcY5PEWTH/wBlufnFTPaXtzKFwqHVoa55LPhX3nU+QHWgFCK4xLgJRci/dXoOXHnFR2JslrvhLBriMhCtAc5SUUjgc0ZR5lajMNj2VY6ef8q0965dKokszkKoEzmJhYM6GY15U1pVPZbHkcVuRK9sxbyAj+0HsjMfEmpiTpmBMjmQSOSiobbOyLdplyPmVlDawHRjoyOo9l1YEQeUHSYoh7QLGIwMB8mdtC6jQ8TmCnhmHuzBwIgUJ4beNj4cQovLwkznA8mBBA8gQKzY3Ur8UafVvBkvlD035/Df7/IQbBj0+lMMRaKmDRVhsPh7w/Q3GU/haG+mUqPQNTDbuzGRA2hE6MpkeY5EdYIBqiuX18mXJ6bJE8muvxXa/VEGjjhw9P506s3FAjU9AI+etc20ERA99LJYHH6af9adEST2PilW6uexbuq3hy3XOUFiAGJGgjz04nkKtLZeIbFxh1NlHC/o5t3FYm3Er3jIHGn4hqKqWzbHpRRgLmJtraK2yptMr2nbwiVMjVokESCBxBqWaJa9xo9P8r9Ot9hpjsNfsn9NbKRwacwPo/5SDSX/AJgCRnZhPVSJ9DABqzdk7SGItJdSIYagEHKfvKYMSDpS+JsLcUpcVXU8VYAqfUHSsErT6ZV5H4aKxs7bs8QBPUAT9a7O8pUyAY9BP0qS3q3Cw4ttdw6taZdWCMYK84UyBHHTzoVwO7ZfUYhgRyKhvzFc770PKTWyQvba73Ro9Z/KksOpuOtu34nYwP5nyA1NP/8AyFiCgZMRaedYZGT18QL/AEou3X3bt4RSZz3WHiflH4VHIfX4ALp0+wvJMrofbG2VbwyZFkk+05GrH8h0HKtHaJ7yG9jgPKPPmKe3SY8Iptgtk6y/DpXoenjU7ZhutsHe0/YwxeAcoJKjMDHGJ/KT7q83qWXNyZfiCp/I17DxzKLbFiAAK8x9puyxYxr5RCNDLl4FTwI8oIHuqrE+C9OzbeJcVg7eviRQrDmI0Hw4e6i9rSniK849le2zYxSrM27mhBEGeH5A/u+deh7LGNJI6TwonM7a30pN0ZQefvpZSf8AvSdwg6ak+VcAbJoABAAGg8uVZTi9ho8xWV51Q0y6aKg7OR9ittcOCxVy/cMaIiqqDgA1x14nU6dOlGLbwYxvYwaL/i4gD5W0b60rNQ28+8SYO3mPiuNPdpzJ6noo5mtrxS3tiJsI9kYrEXM/f9yIylVtZiROacxbjMCNBwNP5jQAetVp2S4+/exOLuXAWV0TPc+6rqx7tAOmVn0HDL51ZkfKnSS6QGL2PX8vy+nxqre3S+mXDoD488x5BSCfiRVmqT0k/wBcKrTtZ3UvOHxgKZbdsysnMQCSTJEaJy/VPWmADHZQIxpA52WAHrctamov7HjMU5unDX2dzmJFp4184gAcPdRZ2GYe09y+zwb4AgToE01HUzx6QKuOOpqOXK58IeUmUPg9yNoP/wDjlf2mUfVqONwtybuGvd9iRblR+jCtmIZpBY6choIPM1YBitEjrWes9UtDqUBfaduXc2mlru7qI1nOQrJIcuFgZxqo06EGR0rzttHZr2bhS4pVgSrA8Qykgg+8GvXmcedVN22bsZl+2W06C9HXRUf3iEP7tHFk10zvpqinLNse/rOtTeE2kWU2rvjRhE/fHQg8446/GmGx8AbzxOVRxb+uJo3wuxcNbAOTOeZck/IQPlVruV0w4HknuX1/p/4K+YFTl6c+o5EeRpxhbRuGAYjieQHWrExew7OK7nD+C2snu7oUl0zEkr7UG3nOYrGkmCKF9tbAv4B+6vKQBr3kHu30klW5x04jWQJrnlWuvIceDd6rwL7MK2h4NG/3h9v3HhbH7OvVjUkLbHxFTrzPEz5nWhnZ2P8AFm5T4fdzPn9KI12rmBBPnWdw+XZ6k+unFPHDKRbHZ7gzawvtKy3GzrEkqSArKZEaFfjNFEmgbs528uUYZoEktbPWfEy/Uj4Ueika0zzctu6dPyxGCfShnCbsut5wCFt8VnU68o8uFFmWo7b2Lezaz21ztmUQSQPEQJMAmBXRCqlsXm0nodWcF3aqM0geVKZKisDvTh7hW2bi27zQDbY65+aTwLA6RM0x7Qd4bmAsWr6KHHfqrqdMyMlwkT90yBrrVKxpWkIqbRF9qO9TYPDhbLhb13RAPaVPv3D9B5mdYNCW53a3dskW8bN63/vAB3qeoEC4v+r9rhVdbT2jcv3WvXmzO51PIDkAOSjgBUfduRrW38iJYfaf2jPips4YkWNQzg/2g5gdE6n73D2fa5exZ2jstQjlr+EtqJI1KGQonnkMKfIg6yCQbYmz2xV0IAcp9poMKPOOdX3uluolnDMAsK6FQNAxDCCSfjA9TrNcwpHn7AbRNp1YiSpBB56GfhXqTdDb1rF4a3dRp0GnP0Pny9RXnTfbd04PFG3mkMMy6dYMemvyq8eybYtmxgrVxU/SOqszEk+JkUnQmBqeVcAOVzN+qv8AqP8AKlUQDhXINZmoAOya1SD3Kyu0cCBqqO0r++//ABJ9XrKyiyk+Q37D/wC6Yn/iR/ykqwqysrhWOLPCo/eb+53/APDb+E1lZXA+TzJsr/af4TfQ16G3J/uVj9kfwit1lTz/AMtlI8kwa2KysrzyoulQ2+v9wxf/AA93+A1lZTI6fKPO+7nsn1H0FFKeyvvrKyrZPuGx+B9sr2l9TRv2u/8AtWI9U/iFZWVJfeNXwefsL7K1K2uf9cqysrTXkjPgONxv71hP2v8A9TV21usrOxrEzTa7xHofqtZWUcX3oSvBRu2ONr/FH8Nujrtz/uNr/iV/5d2srK1Zf5iE+Cir/L0pjiuVZWVUQsTs/wD7BP2n/hq98N7A/ZH0rKyhf3R/kf8ApKN7af8A3C3/AII+pq2ez3+4WP8ADT/lpWVlMxArXhXLVlZSgGl7+vnWVlZTBP/Z"/>
          <p:cNvSpPr>
            <a:spLocks noChangeAspect="1" noChangeArrowheads="1"/>
          </p:cNvSpPr>
          <p:nvPr/>
        </p:nvSpPr>
        <p:spPr bwMode="auto">
          <a:xfrm>
            <a:off x="82550" y="-155575"/>
            <a:ext cx="39624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NBA Finals 2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77" y="1681016"/>
            <a:ext cx="4655820" cy="24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51921" y="4338937"/>
            <a:ext cx="4669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Game 4 - 2013 NBA Finals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1" y="5410200"/>
            <a:ext cx="1058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Because the first shot rarely goes in</a:t>
            </a:r>
            <a:r>
              <a:rPr lang="en-US" sz="2800" b="1" dirty="0" smtClean="0">
                <a:solidFill>
                  <a:schemeClr val="bg1"/>
                </a:solidFill>
              </a:rPr>
              <a:t>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Realtor Report Card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537935" y="1386068"/>
            <a:ext cx="11307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Rate: A, B, C, D, F for the </a:t>
            </a:r>
            <a:r>
              <a:rPr lang="en-US" sz="3200" dirty="0" smtClean="0">
                <a:latin typeface="Calibri" pitchFamily="34" charset="0"/>
              </a:rPr>
              <a:t>following:</a:t>
            </a:r>
          </a:p>
          <a:p>
            <a:endParaRPr lang="en-US" sz="1400" dirty="0">
              <a:latin typeface="Calibri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Lead Generation  		</a:t>
            </a:r>
            <a:r>
              <a:rPr lang="en-US" sz="2000" dirty="0" smtClean="0">
                <a:latin typeface="Calibri" pitchFamily="34" charset="0"/>
              </a:rPr>
              <a:t>	A    </a:t>
            </a:r>
            <a:r>
              <a:rPr lang="en-US" sz="2000" dirty="0">
                <a:latin typeface="Calibri" pitchFamily="34" charset="0"/>
              </a:rPr>
              <a:t>B    C    D    </a:t>
            </a:r>
            <a:r>
              <a:rPr lang="en-US" sz="2000" dirty="0" smtClean="0">
                <a:latin typeface="Calibri" pitchFamily="34" charset="0"/>
              </a:rPr>
              <a:t>F</a:t>
            </a:r>
          </a:p>
          <a:p>
            <a:pPr marL="914400" lvl="1" indent="-514350">
              <a:buFont typeface="+mj-lt"/>
              <a:buAutoNum type="arabicPeriod"/>
            </a:pPr>
            <a:endParaRPr lang="en-US" sz="1200" dirty="0">
              <a:latin typeface="Calibri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Database 	          		A    B    C    D    </a:t>
            </a:r>
            <a:r>
              <a:rPr lang="en-US" sz="2000" dirty="0" smtClean="0">
                <a:latin typeface="Calibri" pitchFamily="34" charset="0"/>
              </a:rPr>
              <a:t>F</a:t>
            </a:r>
          </a:p>
          <a:p>
            <a:pPr marL="914400" lvl="1" indent="-514350">
              <a:buFont typeface="+mj-lt"/>
              <a:buAutoNum type="arabicPeriod"/>
            </a:pPr>
            <a:endParaRPr lang="en-US" sz="1200" dirty="0">
              <a:latin typeface="Calibri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Prospecting 	         		A    B    C    D    </a:t>
            </a:r>
            <a:r>
              <a:rPr lang="en-US" sz="2000" dirty="0" smtClean="0">
                <a:latin typeface="Calibri" pitchFamily="34" charset="0"/>
              </a:rPr>
              <a:t>F</a:t>
            </a:r>
          </a:p>
          <a:p>
            <a:pPr marL="914400" lvl="1" indent="-514350">
              <a:buFont typeface="+mj-lt"/>
              <a:buAutoNum type="arabicPeriod"/>
            </a:pPr>
            <a:endParaRPr lang="en-US" sz="1200" dirty="0">
              <a:latin typeface="Calibri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>
                <a:latin typeface="Calibri" pitchFamily="34" charset="0"/>
              </a:rPr>
              <a:t>Presentation </a:t>
            </a:r>
            <a:r>
              <a:rPr lang="en-US" sz="2000" dirty="0" smtClean="0">
                <a:latin typeface="Calibri" pitchFamily="34" charset="0"/>
              </a:rPr>
              <a:t>Skills</a:t>
            </a:r>
            <a:r>
              <a:rPr lang="en-US" sz="2000" dirty="0">
                <a:latin typeface="Calibri" pitchFamily="34" charset="0"/>
              </a:rPr>
              <a:t>		A    B    C    D    </a:t>
            </a:r>
            <a:r>
              <a:rPr lang="en-US" sz="2000" dirty="0" smtClean="0">
                <a:latin typeface="Calibri" pitchFamily="34" charset="0"/>
              </a:rPr>
              <a:t>F</a:t>
            </a:r>
          </a:p>
          <a:p>
            <a:pPr marL="914400" lvl="1" indent="-514350">
              <a:buFont typeface="+mj-lt"/>
              <a:buAutoNum type="arabicPeriod"/>
            </a:pPr>
            <a:endParaRPr lang="en-US" sz="1200" dirty="0" smtClean="0">
              <a:latin typeface="Calibri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Closing Skills			A    </a:t>
            </a:r>
            <a:r>
              <a:rPr lang="en-US" sz="2000" dirty="0">
                <a:latin typeface="Calibri" pitchFamily="34" charset="0"/>
              </a:rPr>
              <a:t>B    C    D    </a:t>
            </a:r>
            <a:r>
              <a:rPr lang="en-US" sz="2000" dirty="0" smtClean="0">
                <a:latin typeface="Calibri" pitchFamily="34" charset="0"/>
              </a:rPr>
              <a:t>F</a:t>
            </a:r>
          </a:p>
          <a:p>
            <a:pPr marL="914400" lvl="1" indent="-514350">
              <a:buFont typeface="+mj-lt"/>
              <a:buAutoNum type="arabicPeriod"/>
            </a:pPr>
            <a:endParaRPr lang="en-US" sz="1200" dirty="0" smtClean="0">
              <a:latin typeface="Calibri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Follow </a:t>
            </a:r>
            <a:r>
              <a:rPr lang="en-US" sz="2000" dirty="0">
                <a:latin typeface="Calibri" pitchFamily="34" charset="0"/>
              </a:rPr>
              <a:t>Up System		</a:t>
            </a:r>
            <a:r>
              <a:rPr lang="en-US" sz="2000" dirty="0" smtClean="0">
                <a:latin typeface="Calibri" pitchFamily="34" charset="0"/>
              </a:rPr>
              <a:t>	A    </a:t>
            </a:r>
            <a:r>
              <a:rPr lang="en-US" sz="2000" dirty="0">
                <a:latin typeface="Calibri" pitchFamily="34" charset="0"/>
              </a:rPr>
              <a:t>B    C    D    </a:t>
            </a:r>
            <a:r>
              <a:rPr lang="en-US" sz="2000" dirty="0" smtClean="0">
                <a:latin typeface="Calibri" pitchFamily="34" charset="0"/>
              </a:rPr>
              <a:t>F</a:t>
            </a:r>
          </a:p>
          <a:p>
            <a:pPr marL="914400" lvl="1" indent="-514350">
              <a:buFont typeface="+mj-lt"/>
              <a:buAutoNum type="arabicPeriod"/>
            </a:pPr>
            <a:endParaRPr lang="en-US" sz="1400" dirty="0">
              <a:latin typeface="Calibri" pitchFamily="34" charset="0"/>
            </a:endParaRPr>
          </a:p>
          <a:p>
            <a:pPr marL="400050" lvl="1"/>
            <a:r>
              <a:rPr lang="en-US" sz="3200" dirty="0">
                <a:latin typeface="Calibri" pitchFamily="34" charset="0"/>
              </a:rPr>
              <a:t>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467">
            <a:off x="7922959" y="1517832"/>
            <a:ext cx="3229835" cy="306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How Do I Succeed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5302" y="1709060"/>
            <a:ext cx="10702470" cy="2405743"/>
          </a:xfrm>
        </p:spPr>
        <p:txBody>
          <a:bodyPr>
            <a:normAutofit/>
          </a:bodyPr>
          <a:lstStyle/>
          <a:p>
            <a:pPr marL="457200" lvl="1" indent="0">
              <a:buClrTx/>
              <a:buNone/>
            </a:pPr>
            <a:endParaRPr lang="en-US" dirty="0">
              <a:latin typeface="Calibri" pitchFamily="34" charset="0"/>
            </a:endParaRPr>
          </a:p>
          <a:p>
            <a:endParaRPr lang="en-US" sz="400" dirty="0" smtClean="0"/>
          </a:p>
          <a:p>
            <a:endParaRPr lang="en-US" sz="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47127"/>
            <a:ext cx="7286346" cy="38784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 smtClean="0"/>
              <a:t>Plan </a:t>
            </a:r>
            <a:r>
              <a:rPr lang="en-US" sz="5400" dirty="0"/>
              <a:t>G</a:t>
            </a:r>
            <a:r>
              <a:rPr lang="en-US" sz="5400" dirty="0" smtClean="0"/>
              <a:t>oing Forward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11" y="1830115"/>
            <a:ext cx="5993703" cy="38808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228600" y="3124200"/>
            <a:ext cx="477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I will master the basics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Calibri" pitchFamily="34" charset="0"/>
              </a:rPr>
              <a:t>FREE GIFT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524000"/>
            <a:ext cx="83058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Calibri" pitchFamily="34" charset="0"/>
              </a:rPr>
              <a:t>Real Estate Academi is offering</a:t>
            </a:r>
          </a:p>
          <a:p>
            <a:pPr algn="ctr"/>
            <a:endParaRPr lang="en-US" sz="24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 FREE Workshops every Monday in February (11am to 12pm)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1- 30 Minute 1-on-1 </a:t>
            </a:r>
            <a:r>
              <a:rPr lang="en-US" sz="2400" dirty="0">
                <a:latin typeface="Calibri" pitchFamily="34" charset="0"/>
              </a:rPr>
              <a:t>s</a:t>
            </a:r>
            <a:r>
              <a:rPr lang="en-US" sz="2400" dirty="0" smtClean="0">
                <a:latin typeface="Calibri" pitchFamily="34" charset="0"/>
              </a:rPr>
              <a:t>trategy session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4 Favorite FSBO Scripts…WORK!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3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Email:   INFO@REALESTATEACADEMI.COM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Call:       1-800-385-3444 (General Mailbox)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 algn="ctr"/>
            <a:endParaRPr lang="en-US" sz="48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276600"/>
            <a:ext cx="2738254" cy="245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5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300" dirty="0" smtClean="0"/>
              <a:t>Real Estate Experience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81200"/>
            <a:ext cx="7330440" cy="2895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0" dirty="0">
                <a:latin typeface="Calibri" pitchFamily="34" charset="0"/>
              </a:rPr>
              <a:t>L</a:t>
            </a:r>
            <a:r>
              <a:rPr lang="en-US" sz="2800" b="0" dirty="0" smtClean="0">
                <a:latin typeface="Calibri" pitchFamily="34" charset="0"/>
              </a:rPr>
              <a:t>icensed October 19</a:t>
            </a:r>
            <a:r>
              <a:rPr lang="en-US" sz="2800" b="0" baseline="30000" dirty="0" smtClean="0">
                <a:latin typeface="Calibri" pitchFamily="34" charset="0"/>
              </a:rPr>
              <a:t>th</a:t>
            </a:r>
            <a:r>
              <a:rPr lang="en-US" sz="2800" b="0" dirty="0" smtClean="0">
                <a:latin typeface="Calibri" pitchFamily="34" charset="0"/>
              </a:rPr>
              <a:t>, 1998</a:t>
            </a:r>
          </a:p>
          <a:p>
            <a:pPr>
              <a:buFont typeface="Wingdings" pitchFamily="2" charset="2"/>
              <a:buChar char="ü"/>
            </a:pPr>
            <a:endParaRPr lang="en-US" sz="1600" b="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0" dirty="0" smtClean="0">
                <a:latin typeface="Calibri" pitchFamily="34" charset="0"/>
              </a:rPr>
              <a:t>Broker License in since 2002</a:t>
            </a:r>
          </a:p>
          <a:p>
            <a:pPr>
              <a:buFont typeface="Wingdings" pitchFamily="2" charset="2"/>
              <a:buChar char="ü"/>
            </a:pPr>
            <a:endParaRPr lang="en-US" sz="1600" b="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0" dirty="0" smtClean="0">
                <a:latin typeface="Calibri" pitchFamily="34" charset="0"/>
              </a:rPr>
              <a:t>Training &amp; Mentoring </a:t>
            </a:r>
            <a:r>
              <a:rPr lang="en-US" sz="2800" b="0" dirty="0">
                <a:latin typeface="Calibri" pitchFamily="34" charset="0"/>
              </a:rPr>
              <a:t> </a:t>
            </a:r>
            <a:r>
              <a:rPr lang="en-US" sz="2800" b="0" dirty="0" smtClean="0">
                <a:latin typeface="Calibri" pitchFamily="34" charset="0"/>
              </a:rPr>
              <a:t>12 years now</a:t>
            </a:r>
          </a:p>
          <a:p>
            <a:pPr>
              <a:buFont typeface="Wingdings" pitchFamily="2" charset="2"/>
              <a:buChar char="ü"/>
            </a:pPr>
            <a:endParaRPr lang="en-US" sz="1600" b="0" dirty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="0" dirty="0">
                <a:latin typeface="Calibri" pitchFamily="34" charset="0"/>
              </a:rPr>
              <a:t>S</a:t>
            </a:r>
            <a:r>
              <a:rPr lang="en-US" sz="2800" b="0" dirty="0" smtClean="0">
                <a:latin typeface="Calibri" pitchFamily="34" charset="0"/>
              </a:rPr>
              <a:t>old/ closed over 1,200 homes / $250M</a:t>
            </a:r>
            <a:endParaRPr lang="en-US" sz="3200" b="0" dirty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994" y="1676400"/>
            <a:ext cx="286280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3838"/>
            <a:ext cx="10988040" cy="8382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 Think about this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2050" name="Picture 2" descr="C:\Users\robert gawel\Desktop\Real Estate ACADEMI\The Real Estate Academi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200400"/>
            <a:ext cx="2112846" cy="21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2057400"/>
            <a:ext cx="611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2930" y="1600200"/>
            <a:ext cx="772287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What if you hired a coach 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Trained like this every week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1-on-1 strategy sessions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 smtClean="0">
                <a:latin typeface="Calibri" pitchFamily="34" charset="0"/>
              </a:rPr>
              <a:t>Could it result in just 1 more sale per year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32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1- $79K Sale to $199K could pay for your personal coach all year!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3200" dirty="0">
              <a:latin typeface="Calibri" pitchFamily="34" charset="0"/>
            </a:endParaRPr>
          </a:p>
          <a:p>
            <a:endParaRPr lang="en-US" sz="3200" dirty="0" smtClean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99060" y="1676400"/>
            <a:ext cx="11590020" cy="751820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0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Tx/>
            </a:pP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l">
              <a:buClrTx/>
            </a:pPr>
            <a:endParaRPr lang="en-US" sz="14400" dirty="0" smtClean="0"/>
          </a:p>
          <a:p>
            <a:pPr algn="l">
              <a:buClrTx/>
            </a:pPr>
            <a:endParaRPr lang="en-US" sz="9800" dirty="0" smtClean="0"/>
          </a:p>
          <a:p>
            <a:pPr algn="l">
              <a:buClrTx/>
            </a:pPr>
            <a:endParaRPr lang="en-US" sz="9800" dirty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3600" dirty="0" smtClean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1600" dirty="0" smtClean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What WE DO?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1" y="1600199"/>
            <a:ext cx="4044692" cy="38043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896" y="1271008"/>
            <a:ext cx="6642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</a:rPr>
              <a:t>Hold over 40 live training events online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</a:rPr>
              <a:t>Focus on mastering the 6 basic skills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</a:rPr>
              <a:t>Life balance and accountability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</a:rPr>
              <a:t>Private </a:t>
            </a:r>
            <a:r>
              <a:rPr lang="en-US" sz="2800" dirty="0" smtClean="0">
                <a:latin typeface="Calibri" pitchFamily="34" charset="0"/>
              </a:rPr>
              <a:t>1-on-1 </a:t>
            </a:r>
            <a:r>
              <a:rPr lang="en-US" sz="2800" dirty="0">
                <a:latin typeface="Calibri" pitchFamily="34" charset="0"/>
              </a:rPr>
              <a:t>coaching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</a:rPr>
              <a:t>Video marketing training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</a:rPr>
              <a:t>Professional editing services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24/7 Access to training library</a:t>
            </a:r>
          </a:p>
        </p:txBody>
      </p:sp>
    </p:spTree>
    <p:extLst>
      <p:ext uri="{BB962C8B-B14F-4D97-AF65-F5344CB8AC3E}">
        <p14:creationId xmlns:p14="http://schemas.microsoft.com/office/powerpoint/2010/main" val="2358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99060" y="1676400"/>
            <a:ext cx="11590020" cy="751820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0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Tx/>
            </a:pP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l">
              <a:buClrTx/>
            </a:pPr>
            <a:endParaRPr lang="en-US" sz="14400" dirty="0" smtClean="0"/>
          </a:p>
          <a:p>
            <a:pPr algn="l">
              <a:buClrTx/>
            </a:pPr>
            <a:endParaRPr lang="en-US" sz="9800" dirty="0" smtClean="0"/>
          </a:p>
          <a:p>
            <a:pPr algn="l">
              <a:buClrTx/>
            </a:pPr>
            <a:endParaRPr lang="en-US" sz="9800" dirty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3600" dirty="0" smtClean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1600" dirty="0" smtClean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5181600" cy="469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99060" y="1676400"/>
            <a:ext cx="11590020" cy="751820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0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ClrTx/>
            </a:pP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l">
              <a:buClrTx/>
            </a:pPr>
            <a:endParaRPr lang="en-US" sz="14400" dirty="0" smtClean="0"/>
          </a:p>
          <a:p>
            <a:pPr algn="l">
              <a:buClrTx/>
            </a:pPr>
            <a:endParaRPr lang="en-US" sz="9800" dirty="0" smtClean="0"/>
          </a:p>
          <a:p>
            <a:pPr algn="l">
              <a:buClrTx/>
            </a:pPr>
            <a:endParaRPr lang="en-US" sz="9800" dirty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3600" dirty="0" smtClean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1600" dirty="0" smtClean="0"/>
          </a:p>
          <a:p>
            <a:pPr marL="571500" indent="-571500" algn="l">
              <a:buClrTx/>
              <a:buFont typeface="Wingdings" pitchFamily="2" charset="2"/>
              <a:buChar char="Ø"/>
            </a:pP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Contact Info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7526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Robert Gawel </a:t>
            </a:r>
          </a:p>
          <a:p>
            <a:pPr algn="ctr"/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Performance Coach &amp; Chief Strategist</a:t>
            </a:r>
          </a:p>
          <a:p>
            <a:pPr algn="ctr"/>
            <a:endParaRPr lang="en-US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1-800-385-3444</a:t>
            </a:r>
          </a:p>
          <a:p>
            <a:pPr algn="ctr"/>
            <a:r>
              <a:rPr lang="en-US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info@realestateacademi.com</a:t>
            </a:r>
            <a:endParaRPr lang="en-US" sz="36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912352" cy="548640"/>
          </a:xfrm>
        </p:spPr>
        <p:txBody>
          <a:bodyPr/>
          <a:lstStyle/>
          <a:p>
            <a:r>
              <a:rPr lang="en-US" sz="4400" dirty="0" smtClean="0"/>
              <a:t>Video Marketing &amp; BP Claims</a:t>
            </a:r>
            <a:endParaRPr lang="en-US" sz="4400" dirty="0"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" y="1219200"/>
            <a:ext cx="6389370" cy="4953000"/>
          </a:xfrm>
        </p:spPr>
      </p:pic>
      <p:pic>
        <p:nvPicPr>
          <p:cNvPr id="1026" name="Picture 2" descr="C:\Users\robert gawel\Desktop\BP Claims\Logos\floridab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27" y="2694490"/>
            <a:ext cx="45085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Interview</a:t>
            </a:r>
            <a:endParaRPr lang="en-US" sz="48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10616"/>
            <a:ext cx="7267959" cy="3331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My Passion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3" name="AutoShape 2" descr="data:image/jpeg;base64,/9j/4AAQSkZJRgABAQAAAQABAAD/2wCEAAkGBhQREBUUEhQWFBMVGBUXFhQXFRUUGBgYFxcbFRodGhQXGycfFxkjGhkUHzAgIzMsLC4sGR4xNTAqNSYsLCkBCQoKBQUFDQUFDSkYEhgpKSkpKSkpKSkpKSkpKSkpKSkpKSkpKSkpKSkpKSkpKSkpKSkpKSkpKSkpKSkpKSkpKf/AABEIANUA7QMBIgACEQEDEQH/xAAcAAEAAgIDAQAAAAAAAAAAAAAABgcFCAEDBAL/xABOEAACAQMCBAIFBwgGBgoDAAABAgMABBESIQUGBzETQSI1UWFxCDJzdIGxsxQ0UnKRkqGyIzM2QmKCFiVDU3WDFSSTosHCw9HS8CZUo//EABQBAQAAAAAAAAAAAAAAAAAAAAD/xAAUEQEAAAAAAAAAAAAAAAAAAAAA/9oADAMBAAIRAxEAPwC8aUpQKUpQKUpQKUpQKUpQKUpQKUpQKUpQKUpQKUpQKUpQKUpQKUpQKUpQKUpQKUoaBSqDm65cQgvjbzpbaY5/ClKxyA6Vk0MQTKcHGSKzfVDrDc8PvzbWywsqxxlzIjsdb5burjA0lP40Fw0rB8lcTnueHwT3IRZZUEhCAqoViWTYkn5hXO/fNZpZAexB+BzQfVKUoFKZrjNBzSuM1zQKUzXCuD2OfhQc0rjNc5oFKVxmg5pXGa4ZwO5x8dqD6pSvlpAO5A+JxQfVKVwzY77UHNK+VcHsc/CvqgUr5EgJwCM+zO/7K+qBSlKBSlKDWbrxwTwOLNIB6NxGkg9moDw2+3Khv81YC+mbi/FlxnVcyQx59g0pGT8AFJ+yrd+UZwkPZQXH96KXR/llXf8A7yJ/GoP0B4OJuKGVu1vE7j9Z8Rj+DP8AwoPjrLzfLJevZRuY7S20xrEpKqxVRksB87B9EA7AL7zUb4vwufhMts8c7K81vDcq0ZaMqJM+icH0sY+B9lOpXre9+nk++sx1a+fw7/htp/56CT9QObJL7lyyuGOmU3GiQr6OWRJVJ27ZwGx76j/Tu5c8P4xlmOLRcZYnG7dq44j/AGVtvr0n8klfHTn1fxn6ov3tQdPR26c8btAXYjVLsWJH9RJ5E1HuZLxxe3Pptjx5ttTf7xvfWc6N+vLT9aX8CSo7zP8Antz9PP8AiNQWz0I41Ld8SvJp3LyPEpJJ7f0mwUf3VHYAbCpH8oWUrwuMqSD+Ux7gkf7OX2VPOXuAQWkKJBEkYCKCVUAnAG7MBliTvk1AflE+q4vrMf4UtBTnKtnc3FvfGK4aNIrcyyjLEyKrZ0ZzlQdz78Csr0T41LDxeGNXYRza0kTPotiNmUle2QwBz37jzNOmX5pxj6i//jXh6R+u7P8AXf8ACegw3MV4/wCWXHpv/XTf3m/3je+pV1ruXHF3AZgPCg2DEf7Mew1D+Yvzy4+mm/EapZ1v9cP9FB+GKDKc03DDlfhZ1NkyzZOo5PpTedV9FzBOkEsKyMI5ihkGpstoDaVJz83LE48zj2Cp7zV/Zbhf003801e/5PPAoZ57qSaJJGiWIJrUMF1l9RAO2fRAz8fbQRPqXdOOIYDsB4FnsGIH5rH7DXm5n4fcJZcPmmnMsc0cvhR74iEbgEd8Etqznv8AsrJ9bFxxu4A2AWDb/kJX3z36o4L9DdfiR0Et5F5+nt+W7uUuXkt5BFAX9LT4oQKN+4UszAHyGO1VxwXhM/FZrhpJyZIoJrlnkLSFvCx6Oc7ZLD3D2VmuEf2Zvfrdv9y1x0i/rr//AIdd/wDp0Hu6Mc9zwX8Nq0jPbTnw/DYlgjEHSyZ+bvgEDYg+0CsN1A5in4hxSWOSU+GJ2hiQsRGirIYwdPbO2Se9eDpx62sfrEX81Tvqn0euFuJbuzUzxSs0jxKMyRsx1Nhf76kkn0dxnGNs0EM4gbngXEpIoLg64GTLLlUcFFkw0ecEYbBBzVg9cOfpwLe2gdollgSeUoxVmEmQqahvpGlsjzyM9qjfJfWe5smWO6H5TAMKQ4HjIBt6Mh+dj9F89sZFc9ebtZeJRSRnKPaQOh9qs0jA/sIoIpccAkgsre/WXHjySooXUroYj31g753+GKvrojzpLf2bpcMXmt2VfEPzmRhlCx82GHGfPAzvk1TdjyVcT8NhnlvbeC0MjrEk8swCyZbVhFjZQTpY7d6tLoNwNbb8s03Vtc6vyfPgO76MeL87Wi4znbGexoLZpSlApSlBWnygfVH/AD4fuaoT8nD88uvoV/EFXzfcPinXRNGkqZB0uiuuR2OlgRmumw4HbwEmGCKIkYJjiSMkd8EqBkUGs3WTgb2/F52ZSEnPixt5MGA1YPtDagR8PaKxfOXMq3zWmhGUwWsFsQcEs8erJXHkc7edbY8Q4XFcJonijlTvpkRXH7GB3rw8P5Psrdw8NpBG47OkSKw+DAZH2UFL828qTWvKtqsiEOlwJpVxuglEgGr2EaowfYTioNypzILa2v4TG7tdW/hqVwQukliW/wAIUk5HsrbaaFXUqwDKwIKkAgg7EEHYisXacoWUQcR2lugkGlwsMY1Kd8Hbce7tQa2dGj/ry0/Wl/AkqO8z/nt19PP+I1bdWnLNrE4eK2gjdc4dIY1YZGDhlXI2JH211ycpWbEs1pbEkkkmCIkk7kkldzQZKD5i/AfdVY/KJ9VxfWY/wpatICon1K5JbitosCyiIrKsmoqXzpV1xgEfpfwoNc+UeYhaW9+pjdxcWxgDKBhGc4UuT2B9L7RWR6M2bScbttIJCeI7H2KI2GT7BqKj4kVb3TvpD/0a85mljuUmjCGMxYXZtW4YkMPdU54Vy/bWufyaCKHV87w41TOO2dI3oNSecLNouIXSOCGWebY+wuSD8CCCPca9vUPmNb++NwqPGrxxAK+AfRQKTtsQSDg+ytpeJ8r2ly4ee2hmcbBpIkdsDyyRnHupccr2kh1Pa27nAGWhiY4UYAyV7AAACgoHmr+y3C/ppv5pqz/yavn33wt/vlq45eX7Zo1ia3hMSElIzFGUUnOSqFcKdz29prs4fwaC3z4EMUWrGrw40jzjOM6QM4yf20GtHW715cfqwfgpWK5m5hE9jw+38N0a1ilBZgAHErhlZPMrhe/tz7KuDnvonJxG/kulukjEgjGgxMxGhFTuGGc4zUu4J0+t47G3trqKG6MClQ7xKe7FttWSBv2zQVFyhyxLccr33hoSzTrJGoG7iERltI89tYGO5XFQrkrmZbF7lnRn8a1ntxpxs0mnBOf7oK7+dbcW9usahEVURRhVUBVAHkANgKxV9yZYzuXltLeRzuWaGMsficZP20GufRrl6S54rA6qTHbt4sj42XSDpGf0mbAA+J8jXn59t5rLjM5kDgflDTpuQHRpPFGk9iN8bdiCPKtpbHh0UCBIY0iQdkRVRf3VAFfHEuEQ3K6Z4o5lHZZEVwPgGBwaDVDnjja8S4nJPbxOomMYWPALswRU+amcszDyzUs6xcnzW8NhMykpHaQW0rDcJJED3PkDqIB/w1fPDOU7O2bXBawRP+kkSK37wGayUsQZSrAMpGCCAQR7CD3FBqbfc3pJwa3sAjB4Z5JmkJGkhg+APPPpnPw9+1ufJ65elgtJriRSouWj8MHYlIw3pY9hLnHt057EVPE5E4eH1iytg3fPgR9/3azoFApSlApSlApVBc7S3H/SNzo45Hbr4hxAbi7Qxjb0dKRlR9lW1wnjcVrwy2lu7qMqIYgbhnJEraB6QZ8M5bc9sn2UEjpUNt+sHCnYKLxAT5skqL++6BR9pqXxSh1DKQysAQwIIIO4II7ig+6VAeq/UZ+FRxeB4LzO3pRyElhHpb0tCsGxqXGe1eDpX1Xficssd1+TwuAngohKtITrLgK7ktgKDt2zQWbSsBzDz5Y2DBbq4SNzvo9J3x5EogLAe81xwDn+wvm0W1yjv+gdSOcbnCSAE/ZQSClK176w9SboX7QWl0Y4IlUZgcDU5GX1SIc5B9HTnbHbOaDYSlV90kjmS2ma5v47wko2pblrjwRoyVZm+YfPHurIXHV/hSOUN4hI2yqSuv76IVP2GgmNK8XCuMQ3UYlt5UljO2pGDDPsOOx9x3rVG954vxLIBe3QAdwB+US/pH/FQbd0rXjrTzRdwcVZIbqeJPCiOiOaRFyQcnSpAzVodH+JyS8GilnlaRtU+qSRyxwsrDdmPYAfwoJvSodc9X+FRuUN4hI2yqSyL++iFT9hrP2vMltLbtcxzI8CBmaRW1BQo1NnG4IG+O9BkqVgODc+WN5L4VvcpLJgtpXVnA7ncV1RdRuHtMIFuozKziMJ6WS5bQF7Yzq2oJJSo7xXqHw+1maGe6jjlTGpDqyMgMM4HsIP21IIpQyhlOQQCD7QdxQfVKUoFKUoFKUoFKUoNSep3rm8+mb7hWV6nXLm24QhJ8McPhZR5am2Y/HCpWK6neubz6ZvuFWhxy04ZccH4dDfXAtpxaQvDJpZiAY1ByoGGQldxsdtiKCAWnIYveHW0nDkM92GmF2gkQFPS/ovQdhgFexHferr6OcHurXhvg3iNG6SyaFZlbEZCsMaSQBqL7Vr7xHgtzw1ormGXMUhbwLuBmVX0nDAZwykEEFWHt7jetgej/O0nE7JmnwZoX8NmAxrGkMrEDYHcg422ztnFBDflHcETTb3eW8UnwMZGnQA8mcYzqye+e3lWB6CcCiluZrpy+uzVHjCkBT4iyq2oEEnYbYxUv8AlH/mNt9OfwmqP/J8+ZxL6KL7pqCtbFzf8RjNwxY3NxGJDnf+lkAOD5bHA9mBXbzTaCx4nOluWQW87eEcnUulsr6XfI23rp5O9Y2f1m2/FSvb1L9b3v08n30G1nA70z2sErd5IonOPa6Bj99au9V+DJa8WuI4yxUlZPSIJ1SjxG7AbZY491bM8oer7T6vb/hLWuvXH13P+pB+EtBkOIW4suV4WhZw3EJgZskY0xiT0VwAQDpTIOfOo1yzy7FccP4lO+rxLaOBosHABeQhsjz2XH21KOcP7L8K+kk/9WsXyN6n419Fa/ivQe/oFxd4+KiEE+HPG4dfImNdatj2jDD4Mary/wD66T9d/wCY1Neh3ruD9Wf8JqhV/wD10n67/wAxoJ5159cN9DD9xrIX/FXh5QtkQlfHuJUfHmgeVyPgSq1j+vPrhvoYfuNfXHP7K8P+tT/fNQYDlnl6K4sOIzvq8S2jhaLBwAXkIbI89hj7ay/Rq8c30lqCfDu4J43XyJETMpx7Rhhn2Ma6+RvVPGfobb8VqdEfXlv8J/wXoOro7feBxmAnYYmVv+xc/eBUb4PxApewzE7rPHIT8JA5r1cVZrLiU4TYxTzoPhqdPuNY8WDCAT/3fEMf2qiv9xoM9z1Ibnjd0O5e6aIf5X8EfwArbONAAAOw2HwFakcmg3XGbYtuZLpJG/7TxW+41tzQKUpQKUpQKUpQKUpQaw9ROTr2Xit3JHaXDo0pKusMjKRgbhgMEVKee+nF1c8L4bLDEzTW9rHFNBjEgGhTsh3JVtQK99xt3q9aUGqF5HxOe0t7BrObRbs7IBbTByZCSdRIxgFmxsO+9Xj0a5Ml4dYsLgaZppPEZMglF0hVUkbatiTj9LHlU+pQV51t5Unv7BBbJ4kkMokMYxqZdDKdOe5GQcee/ntVd9JLLiVjfCNrKVYLkok7SQSgKq6iCH2C/OIycjeth6UGrHHent/wu9DxwSSpFIskMyRtKjBG1Jq0fNOwyDjz8t6+rHkXiPGL55Xt3hE0heWV43ijQMcnSH3bA2CjJ7Z8zW0tKDps7VYo0jX5qKqr8FAUfwFa89YuVLyfi80kNrPLGVhw6RO6nEag4YDGxrYylBT9zyBPecr2tuEZLqAmRYnHhsSHkBQ6saSVfIz5gdu9VbZ2XErSG5tRZzAXSxpIDbylsRvrGggY8yPPY1tlSgpToh02uLec3t3GYcIyRRts5LY1My91AAIAO5yfYM1he8i8QMshFldEF3IPgS/pH/DW3VKDXnrTyrd3HFWeC1nlTwohrSJ3XIByNSjGazlv0+uLvleK38No7qGWSVIpAY2b+kkGk6saco5IJ2zjy3q6qUGplnY8StIrm2FnMBdKiSA28pbEb6xoIGPaM77GrH6I9Nbi3uDe3cZhwjJFG4w5L7MzL3UBcgA7nPu3uylBrL1N5GvG4tdNDaTyRvIHV0hd1OtFY4YDB9IsK90/IN1/o5GBbTG4/LWkMXhP4gQxGLJTGQMop+2tjKUGt/SPku7j4vbyT2s8UcfisXkidFz4TKvpMMZ1EVshSlApSlApSlApSlApShoFKq7hfXmCa7jtjbTRtJKsOWaPCsz6N8HyNevnDrVBw68e2eCWRowhLKyAemgfsTnsRQWNSoTzH1YtbG1gmlVzLcRpLHbrpLhWUNljnCgZxnzOcA4NRKy+UjAz4ltJUT9JZEkI/wApC/fQXHSotx3qFb2/DRfpmeBimnQQCdTaf73Yg5BB3BBFYPlTrRDfvMiW8qGGCSclmQ5EenIGD3OqgsWlVbwLr5b3VzDAttMrTSJGGLR4BcgZOD23rt5m66QWV3LbPbyu0TaSysgB2B2BOfOgs2lQbl3qxb317HawoxZovFdyV0o2gOU2+ewzgnYZB71nuceaF4dZvcujSKhQFVIBOtgnc7edBm6VU9n8omzbVrgmjCqWGSjFmyAFAB7nPc4Gxr18ndc7e+ult3geBpDpjYusis3kDgAqT5dxmgs2lQXnrq7a8MfwSGnuMAmNMAIDuNbnZSRvgZOMHbIqM8M+Ufbu4E9rJEhONausuPeV0qcfDJ9xoLgpUe5j57tbKzW7kfVFJp8Lw/SMuoaho3A+bvk4FVyPlJxa8fkUmj2+MmrH6unH8aC56VG+C9QbO6sXvEk0wxA+LrGGjIGSGUZycEYxnOds1X978pGBXIitJHTyZpEjJ/yBW++guSsR/pfZZx+WW2frEX/yrDci9T7XiupIg0cyDU0T4zpyBqVgcMoJAPYjI2qgXl4P4h/ouI51H/bWmM5+hoNrqVGOd+oNtwqNWn1NI+fDiTBdsdzuQFUZG5+zNQK1+UlCXxJZyqnmyyo7AfqEL99BclKjPEuf7ePhjcRizPAApwuFY6pFjIw3zSC24PsqGWfyirRi2uCaMBWbJKMSR2UAHuTtvt7aC2aVV/KfXi3vbpLd4HgMrBI3LrICx2UMAAVydh33I+NZLnrrDbcMl8DQ884ALIhCqmRkBnPYkEHAB2PlQT6lVFwj5RltJIFuLeSBSceIHWYL72ACnHwBPuq2oZldQykMrAFWByCCMgg+YIoPulKUGp3PlubLjlwV20XAmX3BiJxj94V2dXJvF43dEb5aNR9kSKKkHyhuGeHxKOUDaaBcn/FGzIf+74dQ3hMpveK2+rvLPbqf3kQ/wFBl+sQK8WeL+7DFbRKPYqwo2P2s37a453s0ThvCGVFVnt5ixAALHxAdyO/c9/bXb1tH+vLn3iA//wAI655+9WcG+rzfiLQezhs5PKd0pOQt7Hp9wIiY/wAST9tefo5+cXv/AA+7++Ou7hS//il2fI3sX8Firo6On/rF7/w+7++OgwPT31tY/WYP5xXt6r+urz6QfyLXi6e+trH6zB/OK9vVf11efSD+RaCwOiHTq5imi4hIY1heN9CZYyEOMK2MaQD375xUz65epJ/14PxkrP8AT8f6psfqtv8AhLWA65epJ/14PxkoKW6SWaS3dwJEVwLO6IDAMAcKM7+eCf21hOQz/rSx+s234q1IejR/65cfUrr7lqPch+tLH6zbfirQS7n/AKb8Rkvru5MIEDSyMsrz26LozhSS8gwNOO9YDqdfW03EXaz0GEJEuUXShZUCsVGBkdhnzxXZ1V4/Nc8UuVlkZkhlkjjTJ0oqHSML2BOMk9zmuvqXy7FYXqwQj0VggJJJJZ2XLMfeT5DagzfN8Uj8ucIk3KI1yjH2EyEJn7EYfZWO5YmtLnh7WE8kdrObkTJdSJqUr4ejwy43Tfff0dz2NTzhHOdvYcuWKXVsbmK4/KUKejj0Z3O+r47Y7YqA8c5Xt5bB+JWIkigWfwWt5WDspIVgySDuvpgYbf3mgnN50zl4dwLiIWZbgTC2kHhqQNEMmtz3OQVOcjyWq65E4tbQvcR3agJc28kCzFPE8F37OVG+B56d+2KmfSDnx7KyvjKHmgt1hkWPI9HxJPCYKW2AOpWx22PtNYy44RZcZNzJYQvZSwQvcNGxVoZAp3Cqu8THPl6PuHegm3Szpb+S3Ud9Few3MOl1/olO+pcfO1EAg4yDvVEyf1p/XP8ANU56H8blh4tDEjHwp9ayJn0TiNnU4/SBUb98EjzqDSf1p/XP81BYHX25LcYZT2SGJR8Dqc/xY1jubLRF4Lwh1RQ7i91MAAWxMMaj3OPfXs68LjjUnvjhI/dx/wCBrp5w9RcG+F9+MKD3cr3BPK/FEJ9FZrcgews8Wf5RWN6OWSS8TCyIrr4NwcMAwzox2PxNe/lZD/oxxU+Rlth+ySP/ANxXm6I+tf8AkXH8lBFeU2xf2hH/AOxb/irWb6t2rpxm71g+k4ZSfNWRSpHtGNvsPsrB8q/n1r9PB+ItW51V554dLcS2l5ZSvJAdKzxuiOuQG9Ekdt/mtke6gwrctWnH7hZLS5gtJPCjRrRo9L6kGCV0kCQYxuu+AM4q9+WuFG1s7e3Zg5hijjLAYB0KFyAfhWq/O/KbcKvBEJdYKJNFIAUYKxOnIB9FwVPY+w1sr044xJdcKtZpTqkaPDN5sVYpqPvOnP20ElpSlBrt195rjubpLVY2WS0Zw0hK4YSKjYAG/kO9Yboty9Jc8VhkCExW5Mkj49EEKdAz21Fyu3fAJ8q2Wm4PA7FnhiZj3YxoSfiSN69MMCoMKoUewAAfsFBWnVXpE3E5FuLZ0ScKEdXyEcDJU6lBKsMkdiCMdsbwGHoXxWYxxzSRLFGCqFpmkCKTqIRANskk42rYylBBrjpZEOCtw2J8E4fxiN2mDB9TAeRIC48l9uKrPgnQniaSvmeOBSjozxyvmRWGNGAoOljgHV5b4OMVsLSgoblXoVfWt9bTySWxSGaORgskpYhWBOAYgM499ennfole3nELi4ie3EcrhlDySBsaQNwIiB29tXhSgxfK/DGtrG2gcgvDDFGxUkqWRApwSASMior1y9ST/rQfjLU+rqubVJF0yKrqcZVlDDbcbHag1Q6ccuS391JDBOYJfAlKuCQG3VSjld9DKxBx7tj2qwOQOh91BfxT3bRLHA4cKjF2dl3XyAVQcHJ32xjfIum14RDE2qOGNGxjUsaKcezIHavXQUZ1B6H3U99LcWjRsk7lyjsUZGbdvIhlJyfbvjG2T4+LdA+Iysjm5hmcoodpZJchhkBVPhklFUIATjz2FX/SgrJ+kbT8DgsJ5FS4gaR0kTLoGaR2wchSVKuAe2CAd8b1+/RDi6obdZIjAXDlROwjLAYDFCoOceeK2NpQVtyZ0cjtbC5t7h/Eku1CysmyoFzoCahkkMS2SBk4223gU/Qzils7i0nRkdWjLLK0LNG3dXQjscDIyRWw1KCpelvRqSwuBdXbo0qhhHHGSwUsNJZnIGTpLDAGN+9RBvk98Q1lvEtcaif6yX25/wBzWxNKCt+q3Sg8UZJ4HWO4RdBD50OmSwyyglWBLb4Oc+6q6j6G8WlCRSyRLFHq0apmdUDHU2hApxk7+WTWxtKCvLnpb4XApeHWrKZZCjNLJlA7iRHYnSGKjSmAN+w95qO9Oejt5w+98eZ7cp4cqYR5GbLrgbNGBirlpQa/cE6B38NzDK0lqVjlidsSSk4RwxwDF3wKk/U/ou9/ctdWkiLK4XxI5MhWKqFDK6g4OkKMEY2zmrapQa8R9DeKXUqm7mjAAVPEeVpmCLsAq43wOwJAq+OBcHS0toreLOiJFQE9zgbk+8nJPxr30oFKUoFKUoFKUoFKUoFKUoFKUoFKUoFKUoFKUoFKUoFKUoFKUoFKUoFKUoFKUoFKUoFKUoFKUoFKUoFKUoFKUoFKUoFKUoFKUoFKUoFKUoFKUoFKUoFKUoFKUoFKUoFKUoFKUoFKUoFKUoFKUoFKUoFKUoFKUoFKUoPNfXZjUEKX33A8gFLE+/Ze3tIrxHmSMEgrICCQcpsMMEO+d9z5ez3jOWrgigxacfDKCschB0+QHzhkdzjyO/b37iuU5gQ4wshJxto7Z7Z+3bbP8KygFKDFW3MCuVXRIrMQCGXGk6dXfO/cDb2+yuBzCuB/Ry6iASukHTnBGTnfv5ZrLUoMXDx9WXVocDbuB56du/tbv2wpOa7LTjKyPpVJBnPpFcLt78//AHt3BFZC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4267200" cy="2849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AutoShape 4" descr="data:image/jpeg;base64,/9j/4AAQSkZJRgABAQAAAQABAAD/2wCEAAkGBhQREBQUERIVFBQVFQ8VEBcUFxUUFRAUFRQYFRUVFBUYHigeFxojGRQXIC8hJicpLCwsFx4xNTArNSYsLCkBCQoKDgwOGg8PGiwkHyQpKSwsLDAsLC0sLCksNCksLS0vLCkpLCkpLCwsLCksLCksLCwsLCksLCk0LCksKSwpLP/AABEIAMYA/wMBIgACEQEDEQH/xAAbAAEAAgMBAQAAAAAAAAAAAAAABQYCAwQBB//EAEUQAAICAQIEAwUEBwUECwAAAAECAAMRBBIFEyExQVFhBiIycYEUkaHBFSNSYnKx0UJDkrLhJDNTwhY0VHOCk6Kz0vDx/8QAGgEBAAMBAQEAAAAAAAAAAAAAAAEDBAUCBv/EACwRAAIBAwMDAgUFAQAAAAAAAAABAgMREgQhMRNBUXHwFEJhgZEFMqGx0SL/2gAMAwEAAhEDEQA/APuMREAREQBERAEREAREQBERAESP1/GUq6fE3kPD5nwkHquPWv2OweS9/v7y6FCczTS01SpuuC1PaB3IHz6TnbidQ/vF+8Smu5JySSfXrPJpWkXdmtaBd5FzXidR7WJ94nQlgPYg/I5lEnqOR1BIPp0h6Tww9Au0i+RKnpePWJ3O8fvd/vk7oOMJb0Hut5Hx+R8ZmnQnDkx1NNUp7tbHfERKTOIiIAiIgCIiAIiIAiIgCIiAIiIAiIgCIiAIiIB4TK9xbjxOVqOB4t4n+H09Z7x/iuSa0PT+2fP93+sg5uoUPmkdPS6VWzn9hERNx0xERAEREAREQCc4Tx7GFtPTwby/i/rLADKHJ3gHFe1bn+A/8v8ASYa9D5onM1Wlss4fdFgiImE5giIgCIiAIiIAiIgCIiAIiIAiIgCIiAJxcW1vKrJHxHovzPj9O87ZV/aPU7rdvgg/E9T+GJdRhnOxo09PqVEiKJmFzkKxC7iAxCjpuIGQM+Ge0zidY7xB6r2srr0+nvKsV1DUBQMZQWLuZm9EAOflN/FuOck2KE3NXpr9SeuFAToqn+Ihv8JkFpOCNbZdprEZaaU1yUsQdrDWMGQoT0OxNy+mZ7pK7rtFrLra3W6zTmkIVIc8rTEHavc7rntI88iUZy9/TkzZzfvxyWnTa1LOiupYBd6qwLISOzAdR9Z5VxGpt222ttnWzDoeWB3L4Puj5yFfh/K1GlNNOAun1iMFXaD7tTIjtjAy4OM+OfWcXBNz6rTOyYAo1C2qumaiugsKzySzfHjBGO3TPjPWb4PXUa2sWLhHGKtVWLKXDA9xkbl6ke8oPu9j3nK3tGBUzctuYt/2flZG42lgFAbttKEWZ/ZyfCaPYusJpVqKMllW9bQyMmTzHwQxADjHXIJ6ETy3hmeJiwKQPsxbdg7OeH5SsfDeKmYeeIybimTlJxTJldbWXNYsQuM5QMpcfNc5EzN64J3LgHaTkYDZxgnwOemPOU7RafNGkoWl11NVuna5jU68so+dRY1xG1g43jox3cweuM9XYwp1FHKtNh1nMGK3Kmp9Ulos3427dvrnI7SOozz1Xa9vfguUA46j6QYlxoLjwvW82sN49m+Y/wDufrOyVj2c1O2wqezDp8x1/lmWecitDCbRwNRT6dRpcCIiVFAiIgCIiAIiIAiIgCIiAIiIAiIgHhlH1Vu52bzZj+Mu17YUnyB/lKIJu0i5Z0tAt5P0PYnkTcdQ9nk9nhgGFVytnawbBZWwQcMpwynHYg9xM5C+y/RNScH/AK5r/wD3TI7T8Ru+z6bVm4sbrNKHp218rZfYE2V4XeGQNnJY52HPfpXnsVdSyuy1z2VnTcVtLppi/wCuGqsS1sLk6ZBzw+MYG6t6kzjuxmjh/EdVdttRbsG9lKH7MNOtK3Gtx8XO3hVJz+0MYxHUQ6q8FtieT2WFoiIgG7R27bEbyZfuz1/CXcSgy+VnoPkJg1a3TOXr1vFmURExHNEREAREQBERAEREAREQBERAE8LYmq2/HbvOdmz3niU7HuMLm668EEYzkESshFHZB9ct/Pp+En5CahMMR6me6VR7q5u06SujwWeQA+SqPyg2eYB+ar/ScWu4nXT/ALxse5bYO3UV7dwGT1PvjA8esPxWld261Bs28zLKNm7sG69My25p/wCTrKqe6L9Mr/LpNTaNT2JX+LqPvHX8Jp/S1Occ6vJUOBvXJQgENjPbBBz6zpRwexBwWBx4FSQR8wQR9J7jVkuGek/DIM+ylNdvOFRDly+5bLNpcnJbaG25J64xMKPZ+hLA61AMCzL1bajN8TJWTsVjk9QAep85YlbH5+R+Y8Zqs0ob4eh/Z8D/AAnwPpNFOtF7SVj1FxXKRFLw2sXG4IOayCtn65KA5C+Xf+U0rwGnmbxX7xbeQrWBWs/bNYbYWz44zJB8IMudo64GPebH7I/M9P5Thv4mx6J7i+nxEfvN3+gwPSbFDLhGbU62jR25fg7rAF+NlX0OS3+FckfXE0trqx+230VR+JJ/CQv2tcsCQNp97OB/ZViR6YsX75r/AElXvVOYpZi4UAg5ZMbh8xkdJaqa7s5FT9Try/bsTf6TT/ht/jH/AMJ6OJJ4o4+TK34ED+ch/tQ5mzrnbu7e73xjPn448punvpQ9so+P1C+b+iXS+tuz49HBX8RkfiJe6XBUYIIwOo6ifMdMmXUeo/DrJ6jUMhyrEH08fmPGYtTp8rWZ4rfqc20qiuXSJDaDj4bpZ0P7Xgfn5SYBnLnCUHZminVjUV4s9iIngsEREAREQBERAEREATnuu8B9ZnfZges5ZXOXYshG+4iIlJcJHcTq6hvPofn4SRmF1W5SD/8AhnuLs7nuEsZXKnxXRUWFReUyy211higJ5m3dsDd390Yx2zOez2cXmNYltiu71MWypKbH3gJlfMdN24DtjHSe+0XBbLnr2FRs5gbcxHxNUwO3Y28A1/Dlc9PeE1WcHudgXZSEtqasC24Fgr3EliAMNstUY94Hl4Jwemo1Pfse08Fq3Ogt3bVC8oupCZo5IawD3txXd4ge92zgyU0Om5VSJkttUAse7t3Zz6s2SfUyLv4AxayxXy7OSq7jUvLY1l05la8xS3KGTlsY6YBM1nguo/43XlFd3NuyCaWQLs+EjmEPzD7/ALuMeMkLZ8FgnjsFGT1J+EefqfSeU1hFx12qPFmYnyBZiSSfMmc9jEnJ/wBPSSldlOorYLFcmrWafndf7zwP/EHgp9fI/TyxCmTk5eKafI5g79rPmez/AF7H1+c6elrWeD+xw61P5kVt+H1uzDmsW3MbArpuwwQbWGOi4rTHY9O/U53U8NCtuDvndY3dce+ACuAuNvQHzyMknJzy28LdmcgovW9kdS3MzYu3B90bQM56E5Kr2xNd/Crt9hS07GVVrU2We6MpkHoSDhW9/JOW6gzVxviUfS53/oxOZzcfrM53eONmzb/Djw8+s65DfoewqN1zFwgUkWWqCRSVzgEf3m1s4ycfMGaqrJIHiZZHvtY8S9Tt4ZV1LfQfnJCYVV7VAHhM5nk7u5zZyylcST4VxY1kK5ynh+5/pIyJVOCmrMmnUlTllEu6tkT2QXAeIf3bf+D8xJ2cmpBwlZn0NGqqsckIiJ4LRERAEREAREwtbAMhhHLa+TMYiZ2aVsIiJBIiIgHJrdJuGR3H4iRknpy6rRBuo6H8D85dCpbZl9KrbZkXEysrKnBGJ4nfr27n5DqZouam1a5p1T9l8up+Z/oPzlT457Om2y50rXc9FSo3uBuaLSWPXx5e0ZPfAEsrNkknuepld13F7V1JRWAIt0iV07QTqKrNvOt3H3vd3P1HQcrrnMs2SOLKTk2zKqjWjUV7nzSDbvyKizrzbdpsxg5NXJwVHQhsgeNhTHZvhYFW+R8fp3+YEqVntq61K503VuSQBZhQtlJtUFmUAOcbcdsnvJ7hlzNzd5zi+9V7dEBG1enl69Z6X0PDOO6oqxU9wSD8wcTCd3F095W/aUZ+a+4f8oP1nHXWWOAMztwnlBSOZNYtoxAkpotJtGT8R/D0nul0QTqerfgPlOmVznfZGKrVvshERKjOIiIB6jEEEdCOo9DLho9TzEVh4jr6HsR98p0nfZu/oyeWGH16H8pl1ULxy8G/Q1MZ4+SbiInNO2IiIAiIgCadSen1m6aNV2HznmXB6jyc8REzmgSF1XtBydReloArr0o1VbDOWVGdbweuMrisjA/vJNSve1ns2+rNJrZV2s9eo3Z/WaW0obq1wPiPKTGeneSiGc3Dvau6zS6cvUiamzVDTXV+8VqZHdriOuelNbOOviveZ8E9sFdmS4tv+2a3TowqcVApfYlNRtA2byijx6n1IB3UezbjiL6gsvJIaxE67l1NlddFjnpjbyqRjrnLtNX/AEYs5Ar3JkcSOszlscr7cdTt7fHtOPLPj4z1sedyTPtDWLhUy2qWZ0rZqrFrtdFZmRHK4ZtqMR4HacEzV7Ne0I1lbOKrK9tlyEOjqDy7rKgVZlGT+ryQPhJweokTX7Mag6mmy10flaq67mG25nsrdLkrrFBXl1bFtVehOdmehJzLezfDbNOlldmwpztTZSysxZlvvsuIsUqAhXmAdGbOM9JGxKvclbKgwwRmcGr0IVWKnuMYPqfP5SSnNxD4PqJ6hJpomU3GLsQDUkeE8wfWZcV13JqLhQ2DWACWA9+xU6lVZsDdnopPTtObR8eVxXlG3WCplVA1hAcZ3HCjCAYO7yYZAPSbMznqbN4B9fxmQpJ8PvmPCeKi9AwDKcVllZWXG9AwK7gNynPQ+OJ2ych1Gcer0IZE3Hsz9vUKfyMwSsKMAYnbqfgH8R/yj+s4rH2gk5wAScDJwBnoPEzfQk3TVzj6qTdRoyiR93H6UpquZ8V3GkVNg+8bfg6dx9e0z4hxeuncGyWFN9+0DJNdIG857A5YAZIyZbkjNhLwdsTGqzcqsOzBSPkRn85liSeRE1abUrYoetgynOGXqDglTg/MEfSbYJEkeAvi4eoYfn+Ujp2cG/36fNv8pldVXg/QtoO1SPqi2RETjn0giIgCIiAJq1A92bZ4wyJDV0SnZnDEERMxpEgNJ7VCzkoKiLrLr6batwzp+RnnuzY6qBswcDdzq+26T8qmv9lnt1HEWUBPtOjqopsyOljJclpIHUdBp8nHUIvfb0lWPLuTWj9otNdv5WoqfYpd9rqdqDu/qv7w6es2X8WrVAwYMWqstqVPea5EUMTWo6v8adv2h5yvPwq/VPTvoOlFOm1lJ3PU4d76kqCVipj+qXZuy23svu98ecD4fqedoTbpzUul0l9FhNlT7rGGmUFAjH3DySQTg+YXpn1ZEXZNUcdRFpTVWVVamxaN1W8EiyzICoD1Yb1dQf3TOjScbotsauu6t3XduVWBI2naxHmAehx2PQ9ZwjhT/pC67GFbR0UI4I3Bxde7gDuOj1nyOB5dIj2U9nrKvsq316ndpayiu11DaYHlcompEPMKsOoDKMdM9RmRZE3Zcpo1q5Q/Q/jN8xdcgjzBEhOzEldNFe11qKm6zJUNWeis53cxeXtVAWJ37cAA9ZxjS6Zq1twuwfrFbLJtxuYk9QQBlsqfUEdJ08V4bz6mqJxkoeq7xlHV8FcjIyuO47yNX2WACqbSUClXUovvHl3VDBJO1Qt5AXr8K9e+dhzSW0tCKAawMFUAI7FVGE+gE3TTo9Py60TIO1VXKqEBwMdFHRflN6jJwPHpJINWsPRR/E33nH/LOabtS25jjqBgD5AY/wBfrNM6lONoJHFrSym2UKnhn2gvw89tKOIY/d5uBo2+iXvj+Cb9Nrvtem1uqP8A2LkD0ddO12oH/mWhT/3cugrAJIAycZOBk47ZPjieClQCAoAOcjAwc98jsczz0yx1r9vfL/JWNPQNNfoyjWHm0ann7nezm8ulLFbaTjcDkDaB0OJx8F1KvqtKUwteop1LOo1Vt9joVUqbgeiMOvUEnO4Z6S68sdDgdOxx8OfI+Haa69IinKoqkkkkKoyT3OQOp9Y6ZHW235t/pX/YHT1ppAFI3hrhcN5YqVvtABUsdvTPgM+ssswShVJIUAt1YgAFj5sR3PznrWAdyBgZOSBgeZ9PWWRWKsVTlnJsykhwFM3D0DH8MfnI4GTvs5R8T/JR/M/lK68rU2XaWOVWJORETkn0IiIgCIiAIiIBzalPH75pncwzOOxMH+UpnHuXQl2IziPHa6XWsh7LXDMtdKNZYUU4LkD4VBIG4kDJx3nToNaLk3qrr1YFbEat1IOCCrAH69j4Eyu8Qc6fXX2Wc1a9Rp9NXXfXWbfs9lLW5RgFbbnmhgWXaSGB64zE8+y1NM+tFlukGp4gLDZSw31jI0Vl9KIMoQGPVMbihI7GRYm59AxGJ87TSkCvm1P+jftmrZa2rsYJSaQNObKcbhRzxaQrDA3VkgDGH2UBa+ZU/wCjvt2oZa2rsIWg6bFJanG4UfaeYwUjA3VnAGMMRkXfh3FFvNoUMOTdZQ+7HV0CklcHt74mC8dqOqOlDHnLXzCMHG3IBAbsWG9SV74YHxkR7C6cV1arbW9dZ1mpeoWK6tyilRUhX97GOw8O3TGBBpTqlSvXNSg/2o6uwA2nU/Z7wKDUauXjK6c1kjdnNI8ekW3F9i+aXWJZu2MG2O9b4z7tiHDKc+Im+VP2J4fVRbrUWkV2/atS3SspuoZg1O18bWXGcAE46y2TyyU7lc9ruHNZSyou4saTtIQhttqM4xYQh91T0Y4PaQWl0WrRUVSVC1FV96rYvuWBQ6kFjZuNZyp2AAjsPevl9O5SPu9DIl1wcHuJopyurGOtHFlc1Gl1otYJYWr5WEJ5W5nwM5Jxizduwdm3GM+MlOEUtTQeZkOX1BXcVZvftd8sUAUkKwzjxM71XxPQDufL/Wcl92457Dso8hNdCnk79jBqK2EbLllK4wK212oWyq60jTaXkilbSyuWvyQyYFZJC+8xHb0nRq+MX6XT1iy7T85NMj2rYLLLLrFX3/8AdkbFJGN+CMk+Un6+HKt9lwJ3WJSjDptArLlSOmc/rDnr4Ccmv9nxa9ji22vnVrVeKygFqKGC9WUlSA7DKkdDNjg+UYVUi7J8HHd7UlFvLIMrp6NRplBObRau0If3hdheng6zaOMWjVCmw01dKcb1s/2lmXNnIs3BQVbICnc3TPYzDiHs/vv0WFOzThy7EgbggTlVsv8AazYiP2wOX6zt1nBua4L3WGsPVYKv1ezfWQUOdm/G5Q2N3f06RaQvT9/j36nPxzNd+kuGcC40WeWzUrsUn5WrV98g+H8ZNNup1DsTXqKtVqKQew+x2GpVX+Oo1tLXxThq6il6nLAMB1U4ZCGDKynwYMoI+U4tX7LVWVaeslgunNZTBALhFClH6dVYAZAxnESi73REJxxtL0+3P9kNpuLPplXSqyB6KKWua1L7ebdaGdlHK+EZySxz8QwOhmWv1XNNlhQoX4Ta5VviTcxJVvUZxJ7VcH3Wm2u6yl2VUsKcsiwKSV3LYjDcNzYIx0OOsajgiuWLM5LadtMxyuSjHJbt8eT37ekYy4PXUhz+Tp4WuaaQOpNdIH+AS8aHTcutV8h19Sep/GQvs1wraqsfhRVWvPc7Rt3H7pYpj1FS9orsdDRUcU6j78egiImU6AiIgCIiAIiIAmLpkTKIBxvWV/rMJ3ETS+m8pTKHgtU/JzxMmrI7iYzwWCIiQSIieqhPYSSDyab9DzOo6EeP5TuTTec3ASyMWncqnJNWKfqrDnaQVAJ9098+Z8zNEtmu4Yto69D4MO4+fmJXtZwt6+4yP2h1H18p2KNaDVuD57U6epGTk915OSIiaTEIiIAiJnVSWOFBJ9IvYlJvZGEkeF8KNh3N0Qf+r0H9Z16DgHY29f3R2+p8ZNquJiralcQOlp9E28qn4PEQAYAwB29JlETAdcREQBERAEREAREQBERAEREATE1A+EyiAa/s48o+zjymyJFkTdmAqA8JnESSBERAE8xPYgHFqOEVv3XB816f6Ths9mx/Zc/UA/yk3EtjVnHhlE9PSnzErx9m3/bX7jMk9mz4uPoD/WT8T18RU8lXwVHx/JF0ez9Y+LLfM4H3CSFVCqMKAB6DE2RK5TlLlmiFKEP2qwiIngsEREAREQBERAEREAREQBE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96898479"/>
              </p:ext>
            </p:extLst>
          </p:nvPr>
        </p:nvGraphicFramePr>
        <p:xfrm>
          <a:off x="6019800" y="1371600"/>
          <a:ext cx="4038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What Does This Mean?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88720" y="2057400"/>
            <a:ext cx="5151120" cy="3962400"/>
          </a:xfrm>
        </p:spPr>
        <p:txBody>
          <a:bodyPr>
            <a:normAutofit/>
          </a:bodyPr>
          <a:lstStyle/>
          <a:p>
            <a:pPr marL="457200" lvl="1" indent="0">
              <a:buClrTx/>
              <a:buNone/>
            </a:pPr>
            <a:endParaRPr lang="en-US" dirty="0">
              <a:latin typeface="Calibri" pitchFamily="34" charset="0"/>
            </a:endParaRPr>
          </a:p>
          <a:p>
            <a:endParaRPr lang="en-US" sz="400" dirty="0" smtClean="0"/>
          </a:p>
          <a:p>
            <a:endParaRPr lang="en-US" sz="400" dirty="0"/>
          </a:p>
        </p:txBody>
      </p:sp>
      <p:sp>
        <p:nvSpPr>
          <p:cNvPr id="5" name="AutoShape 2" descr="data:image/jpeg;base64,/9j/4AAQSkZJRgABAQAAAQABAAD/2wCEAAkGBxQSEhUUEhQWFRQXGBgXGBUYGRgYFxUUFxgYFxgcGBwfHSggHRslHRUVITEhJTUrLi4uFx8zODMsNygtLiwBCgoKDg0OGxAQGzQkICQsLCwsLCw4NiwsLCwsLDQsLCwsLCwyLCwsLCwsLCwsLCwsLCwsLCwsLCwsLCwsLCwsLP/AABEIAE4AwgMBEQACEQEDEQH/xAAcAAABBAMBAAAAAAAAAAAAAAAAAQQGBwMFCAL/xABJEAABAgQCBQYJCQUIAwAAAAABAhEAAwQhEjEFBgdBURMVIlNhkRQXMnFzgZKhsjM0QnKTsdHS8BYjYrPhJENSY4KiwdNUw/H/xAAbAQABBQEBAAAAAAAAAAAAAAAAAQIDBAUHBv/EADoRAAIBAwAHBAgEBgMBAAAAAAABAgMEEQUSExQhMVEGQXGxIjIzUnKRofAVFmGBIzRCwdHhQ4LxU//aAAwDAQACEQMRAD8AfakaHkzAhS0FS8SSQlnwgKUkKvYEpJ7QQ8ZtCEHHke20veVYylGMsJErmak0is6Wa9747l8yTjcnt7TFhUKb7jGWlrpf8q+/2D9iqdmEicMslpGQa7G/GDd4dA/FrjOdohr4v5DgmXPLNYmWQQLXu/63w3dYk347cJY1l9QOz+RfoVDF3Dy95c+8epy0JusRVp2vnOY/U8StndOPKRUK4OZQY5E2bgP+IFax/UdPT9xLvj9RxN1CplKxGTPJt9MbvW3/AMhztodGQw03dRWFNCzNQ6VQAMicwvZaRmzuxv5Ig3aHQFpu6TyqiMUvZ9SgAGTUEb3WkP52I7O6DdqfQe9O3T/rR6Xs/pC37ieGf+8zf/V5oTdqfQatOXa/5F8v9DiVqVSpSpPg0w4rF1JfMkMcViHzHAQ9UKa7iGWl7qTztEKvUmkIA8EmBuC2e736V8+6EdvD3RVpa7/+p7RqdSBWIUiwb/TtcNli/Rg3en7oktLXbWHW+/kYZeo1ID81mta3KWtubHlBu9P3Rz0xd49qvv8AY9p1KpACBSzLuPL4v/F2+4cINhT90R6Xu3x2v38hnVbPqVQ6MqfLzyUgu4YeUTln97w12kH3Filp26jzkmFLs/kIzRULvkpUtt/ucu0IrWHRhPTtw+U4r5nsagUrEchPuQfLD9oz4W/Tw7dqfujHpu67qiHNPqVSIL+CLV2KUCN5yKu2HK3p+6Q1NMXcl7bHh/4O06r0f/gD/b+aF2MPdInpK6a9uH7L0jv4CHd36OftdsCow90PxG6axtvM8TtVaRVzRXZrYRkGH0uEDowf9IsNJXUeVbzMR1NpGbwNbX+kL5/xdtvVDd3h0Jfxa757Y1WkdTKUS5q5ckjk+itKlm3RQp05hwFO/n4uGToU8cixQ0xdOpGEp5yyqGjKOgouTZ2QaOlNn5SYPj7c/wBNGzb+on1OcaazvdVfoToRZMEIQDwqYBmW3QPC5hjPIULHGDgLqsXFAJhgVQC4YmODiJxPUABBkDxMmhIJVYC5JsABA3gIrW5ChYgyK0z1CiA0ACKLQj4AugYhBrIXAmKDKxkQMYgTQNMV4UG8cBQIABoACAAgYmDRz0gy60KAIxKcM7jweVDJN4Zbpt7Wm1+nmc+CMHB1lPgXTs+bwOlYv01v2FluM7t+mjXt/ZxOcaZzvdXP3yJsItGGLABFtf8ARpnUyyFqRyaVrsWBwjEx7CARbj6jDcR1ocDT0VdKhXWVnJSCa2Z1kz21fjGNry6nSN2o89VCeHTOtX7avxhdeXUTYUF/Sg8Omdav21fjBry6i7vQ56qHeiKyYZ8n94sjlZf01G2MdsPpzllcStdUKWwm1Fcn5HR0bZy0RRgAqfa9poqmIpU+SkCYvtUScI9QD+uM68rf0o9j2bscRdxPwRCtEaWXInSpmNZShaVFOIsUguQztcPFSlWlGSbPQ3dlTrUZxSWWnxOhqOoExKVpyUAR5iHjbi9ZZOX1IOE3F9w4hRpE9pFEubSLwkgIBmEpJfoDEAw3Fjv74r3KeozW0NWhTuY6658PmUtIqJilJTyswAkDy1WctxjJUpN4ydCqUaMKblqrk2XHrdoRtGFCZqwaeXjC36S+TSXxNxDxq1abVM5/o+8W/KTivTfFdMsp2RUTFKSnlZgxEB8arOW4xlwnLWSye/q0aUabkorgmdE6NpOSlIluVYEhOJVyWDOe2NuMcI5ZVqOpNya5sdw4jCAAgAQwMDVyQ/hX1/8A0SoaydPEoffec6zksogFg5sbEX3jceyMJridUhPMUy3tnCVeDU5J6ONbCxv08iDa1iCO676luns4nhtNtbzV8P8ABYAi2edFgA1esw/slR6Gb8CobP1WWLV/xoeK8znRO6MFczrFVZpvwOkBomR1Mv2E/hG7qrC4HJN5qtv0mHNMjqZXsJ/CHakc8g3io+cn8zQ6f1KlVE2TMQrkTKUFMlCcKwFBVxZjbP3RDOgpPKL9ppWrQpypv0s9SWROZfMYad0iKenmTlN0EqUAS2JQBYP2loZOShHLJ7ag69WNOPeznqrqFz5qlquuYpzvcksP+PwjEb1p5OpUoRt6KguSQ71h0Kukm8mvelKgSGcHOz7iCO1odVpuD4lewvY3lNzjwaeCwdkWm8SF0qy6kHHLc/3ZYFI7AR/u3ResquY6rPL9pbLUqKtBYT4Px/2WPF88ty4mo1w+Y1XoJ38tURVvUZb0fxuafxLzOf6L5RH1k/eIxI+uvE6lXX8CXwvyL/1xH9gqvQTfgVG1W9mzlth/NU/iXmUDQfKy/rp+IRiw9deJ1C5X8CfwvyOl2jeZyTAohQCAAgASB8gNVKNqv65/kSoRrmT4WtD77znXFHn2dbiopFybP5yvB6aWoGxJBwlIYhVnPYRwe5D7ta3b1Io53piK3irJMnYi2YIsAGs1m+aVHoZvwKhs/VZPa+2h4rzOc07owM4Z1uazHBM/GZXf5PsH80XN7nlHnV2ZtM82HjMrv8n2D+aEd7UD8sWffkkGy3TVRUT5/LTVLAQCAcgSrcIntKspyeTK7Q2VC2pU9lHGW+JZRi+jyb5FXbW9ODo0qCXBC5nBm6KT3vGfeVOGqev7M2PpOvJcOS8SO7PdAmqqMSkgypbFTsznINxZz2WiC1p60svuNfTt+rei6afpS8iZbV6DlJKClyuUCs2zQB0ukcyACcIvvi1dw1o8DzvZ24dKvh8nw/fuK11d0qqlqJc5JyIChm8stiHd7wIoUZ6kkz2WkbSN1QlBrw8ToSiqUTUJXLUFIUHCgXBEbUJZWTldSlKm3CSw0a/XD5jV+gm/y1Q2t6jLWj/5qn8S8zn+i+UR9ZP3iMSPrrxOpV/YS+F+R0Brl8wqvQTfgVG1V9mzlth/NU/iXmUBQ/Ky/rp+IRiw9deJ1G49hPwfkdLxvM5GEKILAKEACGARkbq9JiUqoS2JSplkgjExlSUuBwBIc7h3RHOfcXqVBzcZd3+yhZjEkvmSe/1xiNHUIvCSLa2YTyqnlgl8E9SQWyGAqAfeOke+NO1lmP7nh9P0lC4ljvjn6liCLa5HmhYUDWazfNKj0M34FQ2fqsntfbQ8V5nOad0YCSbwzrVRtQbXQuDxU0nW1HtS/wDrjUVlTznJ4L8z3fSPyf8AkPFVSdbUe1L/AOuF3KGeAfmi86R+T/yP9TtTDQTpqxNxoWkJAIZQAL3ORh1C32cslXSel1fUoQccNd/cSetqky0KWsgJSCSSWAAizKSissyKVOVWajHnk510tpJdTNVOmNiWXtkBuHqjDqTc5tnVLK3jb0FTjyMlJU1MoESjNQklyE4gCWAfuAhYyqR4RyR1oWdR61XVb8UZJ1dVLSUrXOUCGIOIuDmPNCudXk8jadGxi8x1Vj9Ua5aCmxBBzYhi0QtNcy/GpCa9F5LZ2R6axyVUyvKlF053lqOXqLjzNGpZ1dZap4XtLZbOsq0eUvMlWt/zCq9BN/lqizW9RmJo/wDmafxLzOf6L5RH1k/eIxI+uvE6lX9hL4X5HQGuXzCq9BN+BUbVX2bOW2H81T+JeZQFB8rL+un4hGLD114nUbj2E/B+R0u8bzORiQomRtM0hLTMTLVMQJinwoKgFKYElg7mwPcYa2k8EkaVSUXPHBDp4cMEMAEU0jTjlJ8wzMDLIPBQ5CWekWLJ7bXAvuiGeMs0qNR+jFLP/rKTVUF7Ym3ZZezGPrHSVT4Fn7Km8HDFz4QX7P3VvdGhZ+r+547tG27j/p/cskRePKiwAaXW2qSikqMSgHlTBctcpIA7yBEdWajHiW7GnOpcQUV3rzOe07ow+/gdWqeo1+h0xImhQCkkEEOCLgg7x2RvReYo4/KLi2mjK0OG4QNAKVntZ0+MCaaWoEkkzMKrow4WSoC4fFv4RQvKvDVR6vs1YN1HWmuXLoyG6kaE8LqkJV5CemvK6QR0c3vlaKttHWkeh01eq1tm1zfBF9oDBhkI2cI5m23x6npoMA2V5tf0agyJc/JaFYPOleY933xTvI+jnoem7NXEo3DpdzXkV1qvpY0tVKmjyQoBY4y1WV+Pqihbz1J5PV6UtFc20od/NeJdGtNfLVo6oWFoKFSZgSoKBSoqQQkAuxJJAHnEalWS2bwc8saVRXkItcVJeZQ9IWWh7MpP3iMaL9JHT6yboS+F+RfeuVSnm+pOJLKkTAC4YlSSA3FyQ3njaqtbNnMNHwlvcFjlJeZQUqYUkKGYIIfiLxiJ4eTqUoqcHF96Jb4yq7jK+z/rFvfahg/lmz6v5h4yq7jK9j+sG/VA/LNn1fzMWrukptXpOSuYylkrYXb5JeV+zzQlGpKdVNiaRs6Npo+cYfp5l3ycgDGsjn8uZkMKIkiD62IUlNRMGG03CArIFcmUAbXIuXHmLWirWeIto2dGuLrQi+mfk2U9PCcSnSxcvuu/1oysnv4p4WGWpsvWDTpZn8IViYNfkyznfZr24bo0rT1f3PG9oIyVw8+7/csURdPMiwAaPWDQCKoFMwEpLEjEoMU+Szec93aXjnBTWGW7W8nbS14mmk7NqEJGKWoqa5EyYA+9ullEStYLuL8tP3jeVLyJTo6iRJlplSwyEDCkEkkDzm5ixFYWDIrVZ1Zucu8diFI0LAKQ/S2oNLPmqmqCgtZxK6SmKuLYhY2ybI5G4rzt4yeWa9tpq5oUtnB8h3ofUqkppgmyUKC0ggErWqxzsS0OhQjB5RDc6WubiDjUeUSIRMzOwsiwCczV6d0FJrEJRPSVJScQAUpN8s0kcYZUhGXCRatrurbS16TwzS+Leg6pX2sz80Q7rS6Gg9P3vv8A0Q8/YykFOafk1ckV8o2Nb42Ad8T5JFok2MNXVRW/FLjbbdy9LGOQzGzfR/VK+1mfmhm60+hY/H733/obSr1Zp5shFOtBMqW2BOJQIwhhcFzD3Sg1gp0r6vTqutF+kzWeLeg6pX2sz80R7pT6F16fvff+iDxbUHVK+1mfmg3WHQT8fvff+iDxbUHVK+1mfmg3WHQPx+99/wCiHWitR6OmmpnSpahMQ+ElayzpKTYqbJRh0LeEXlENxpe6uKbp1JZTJJExmBCipEJ10kqNLVkBwmchSkvhxJ5KSMyWDOFf6cjlFeuv4cjZ0VJK6p+H+Sl1CMY6So8C0NmE8IpsSiAkVBJJcAPLa5yzbvjSs+Ef3PFdoYOVzhLjqf3LBGlJPWJ74vHllRqPhgBpWScpiO+DIOlNcGhRpWT1ie+EbQbKXQOdZPWJ74NZBsp9A51k9Ynvg1kGyl0DnWT1ie+FTQbGfQOdJPWI74XImylnkJzrJ6xPfDdZBspijSsnrE98KnkNlIOdZPWJ74MhspdA51k9YnvgyGzl0DnWT1ie+F4BspdA51k9YnvhA2cugc6yesT3wZDZS6BzrJ6xPfBkNlLoHOsnrE98GQ2Uugc6yesT3wjaXMNlPoHO0nrE98JrIXZT6BzpJ6xPfDsibKXQOdZPWJ74MhspdA51k9YnvhNZBspdBDpST1ie+DWQbKZoNLFEyTUhZ/drm+WAVZSJbFIGbKSHzDAvviOoosv22tGtBw5pf3KUnJSFEOosSHIYljmQTGQ4rJ0aNWbiuButA6y+DIKOTKg6iGmLR5QSPonPojpRJRrqCxgoaQ0RvdRT1scMcjd1O0crSEckShi7r6TlrOzkC97HK4iZ3i6GbDsxq8dfiJo3aQuWpRVKOEsQkLslgQWcZNht2WaEV2s8h1bs1rpYn9B5K2pTjfkEAC7YibBnu38Q7u2z9+fciu+zEU0nMaVO0+epQIlIDZDEouHu9s2DA7nObw13zzyJ49l6aWHMcytqU5iTIQwA+mok7s2/Tvuu7fn0Ipdl4Zxr/QbaS2hTlLQFoAAAUUoUwJ85S/AjIg3fKGyu3niiWh2dpuLxL5j+m2pFMsYpJUoJDEqzU5Fy2Vs4crxLmitPsw3LhMxVu01awrAgota4sWJT6nDnuygd7+g+HZpR4Slkdo2pFMtJVIckX6QzJUBu/hMO3xY4oh/LLlUaUxtUbVFEDDJKWUH6Q8m/FJvb+sNd4uhIuy7Tw5ozTNpZSCBLPSTZTjEklLu1wSLHh2NCyuku4ip9ndfjrd5q1bQpgLgLCSUEpxuxBCzhOd7gguC+5oa7vDzgtrs5CXo6xtaDaq5aZIzyKVcHfMeaHRvF0K9fsxKKzGZnmbWZTsKdebeUnjeHO9j0Io9lqzWdovqepO1aWopHg67lj0k+6BXsegS7L1YpvXX1A7VJbgCQvfmoZBwfuPug3yPQRdmauMua+o1qdq7AYKdzd8SmG7gDuMI71LkiaHZeUudQJe1NbBS5AAIdkqc5qTvA3gQb7w5DX2aWtqqZ7p9q4KgDTkC7soHduhFep9wlTsxKEcqZjnbWMsNP53X5n3dpg35LkiRdlpZw6iMCtqc1S2RJQEtZySSS2fAZwm/N8kSrsvCK9OfyGqNp9Xd0SSQP8Kg5xJH+LgT7obvs+hM+zNtwxJ/a8BnpDaJUzgApMrDfo4Td0lJvid2KsuMRu8myxR7NW1N6ybz9/oRBVy5uTcniYq5PQKmks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2249" y="-350838"/>
            <a:ext cx="240220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data:image/jpeg;base64,/9j/4AAQSkZJRgABAQAAAQABAAD/2wCEAAkGBxQSEhUUEhQWFRQXGBgXGBUYGRgYFxUUFxgYFxgcGBwfHSggHRslHRUVITEhJTUrLi4uFx8zODMsNygtLiwBCgoKDg0OGxAQGzQkICQsLCwsLCw4NiwsLCwsLDQsLCwsLCwyLCwsLCwsLCwsLCwsLCwsLCwsLCwsLCwsLCwsLP/AABEIAE4AwgMBEQACEQEDEQH/xAAcAAABBAMBAAAAAAAAAAAAAAAAAQQGBwMFCAL/xABJEAABAgQCBQYJCQUIAwAAAAABAhEAAwQhEjEFBgdBURMVIlNhkRQXMnFzgZKhsjM0QnKTsdHS8BYjYrPhJENSY4KiwdNUw/H/xAAbAQABBQEBAAAAAAAAAAAAAAAAAQIDBAUHBv/EADoRAAIBAwAHBAgEBgMBAAAAAAABAgMEEQUSExQhMVEGQXGxIjIzUnKRofAVFmGBIzRCwdHhQ4LxU//aAAwDAQACEQMRAD8AfakaHkzAhS0FS8SSQlnwgKUkKvYEpJ7QQ8ZtCEHHke20veVYylGMsJErmak0is6Wa9747l8yTjcnt7TFhUKb7jGWlrpf8q+/2D9iqdmEicMslpGQa7G/GDd4dA/FrjOdohr4v5DgmXPLNYmWQQLXu/63w3dYk347cJY1l9QOz+RfoVDF3Dy95c+8epy0JusRVp2vnOY/U8StndOPKRUK4OZQY5E2bgP+IFax/UdPT9xLvj9RxN1CplKxGTPJt9MbvW3/AMhztodGQw03dRWFNCzNQ6VQAMicwvZaRmzuxv5Ig3aHQFpu6TyqiMUvZ9SgAGTUEb3WkP52I7O6DdqfQe9O3T/rR6Xs/pC37ieGf+8zf/V5oTdqfQatOXa/5F8v9DiVqVSpSpPg0w4rF1JfMkMcViHzHAQ9UKa7iGWl7qTztEKvUmkIA8EmBuC2e736V8+6EdvD3RVpa7/+p7RqdSBWIUiwb/TtcNli/Rg3en7oktLXbWHW+/kYZeo1ID81mta3KWtubHlBu9P3Rz0xd49qvv8AY9p1KpACBSzLuPL4v/F2+4cINhT90R6Xu3x2v38hnVbPqVQ6MqfLzyUgu4YeUTln97w12kH3Filp26jzkmFLs/kIzRULvkpUtt/ucu0IrWHRhPTtw+U4r5nsagUrEchPuQfLD9oz4W/Tw7dqfujHpu67qiHNPqVSIL+CLV2KUCN5yKu2HK3p+6Q1NMXcl7bHh/4O06r0f/gD/b+aF2MPdInpK6a9uH7L0jv4CHd36OftdsCow90PxG6axtvM8TtVaRVzRXZrYRkGH0uEDowf9IsNJXUeVbzMR1NpGbwNbX+kL5/xdtvVDd3h0Jfxa757Y1WkdTKUS5q5ckjk+itKlm3RQp05hwFO/n4uGToU8cixQ0xdOpGEp5yyqGjKOgouTZ2QaOlNn5SYPj7c/wBNGzb+on1OcaazvdVfoToRZMEIQDwqYBmW3QPC5hjPIULHGDgLqsXFAJhgVQC4YmODiJxPUABBkDxMmhIJVYC5JsABA3gIrW5ChYgyK0z1CiA0ACKLQj4AugYhBrIXAmKDKxkQMYgTQNMV4UG8cBQIABoACAAgYmDRz0gy60KAIxKcM7jweVDJN4Zbpt7Wm1+nmc+CMHB1lPgXTs+bwOlYv01v2FluM7t+mjXt/ZxOcaZzvdXP3yJsItGGLABFtf8ARpnUyyFqRyaVrsWBwjEx7CARbj6jDcR1ocDT0VdKhXWVnJSCa2Z1kz21fjGNry6nSN2o89VCeHTOtX7avxhdeXUTYUF/Sg8Omdav21fjBry6i7vQ56qHeiKyYZ8n94sjlZf01G2MdsPpzllcStdUKWwm1Fcn5HR0bZy0RRgAqfa9poqmIpU+SkCYvtUScI9QD+uM68rf0o9j2bscRdxPwRCtEaWXInSpmNZShaVFOIsUguQztcPFSlWlGSbPQ3dlTrUZxSWWnxOhqOoExKVpyUAR5iHjbi9ZZOX1IOE3F9w4hRpE9pFEubSLwkgIBmEpJfoDEAw3Fjv74r3KeozW0NWhTuY6658PmUtIqJilJTyswAkDy1WctxjJUpN4ydCqUaMKblqrk2XHrdoRtGFCZqwaeXjC36S+TSXxNxDxq1abVM5/o+8W/KTivTfFdMsp2RUTFKSnlZgxEB8arOW4xlwnLWSye/q0aUabkorgmdE6NpOSlIluVYEhOJVyWDOe2NuMcI5ZVqOpNya5sdw4jCAAgAQwMDVyQ/hX1/8A0SoaydPEoffec6zksogFg5sbEX3jceyMJridUhPMUy3tnCVeDU5J6ONbCxv08iDa1iCO676luns4nhtNtbzV8P8ABYAi2edFgA1esw/slR6Gb8CobP1WWLV/xoeK8znRO6MFczrFVZpvwOkBomR1Mv2E/hG7qrC4HJN5qtv0mHNMjqZXsJ/CHakc8g3io+cn8zQ6f1KlVE2TMQrkTKUFMlCcKwFBVxZjbP3RDOgpPKL9ppWrQpypv0s9SWROZfMYad0iKenmTlN0EqUAS2JQBYP2loZOShHLJ7ag69WNOPeznqrqFz5qlquuYpzvcksP+PwjEb1p5OpUoRt6KguSQ71h0Kukm8mvelKgSGcHOz7iCO1odVpuD4lewvY3lNzjwaeCwdkWm8SF0qy6kHHLc/3ZYFI7AR/u3ResquY6rPL9pbLUqKtBYT4Px/2WPF88ty4mo1w+Y1XoJ38tURVvUZb0fxuafxLzOf6L5RH1k/eIxI+uvE6lXX8CXwvyL/1xH9gqvQTfgVG1W9mzlth/NU/iXmUDQfKy/rp+IRiw9deJ1C5X8CfwvyOl2jeZyTAohQCAAgASB8gNVKNqv65/kSoRrmT4WtD77znXFHn2dbiopFybP5yvB6aWoGxJBwlIYhVnPYRwe5D7ta3b1Io53piK3irJMnYi2YIsAGs1m+aVHoZvwKhs/VZPa+2h4rzOc07owM4Z1uazHBM/GZXf5PsH80XN7nlHnV2ZtM82HjMrv8n2D+aEd7UD8sWffkkGy3TVRUT5/LTVLAQCAcgSrcIntKspyeTK7Q2VC2pU9lHGW+JZRi+jyb5FXbW9ODo0qCXBC5nBm6KT3vGfeVOGqev7M2PpOvJcOS8SO7PdAmqqMSkgypbFTsznINxZz2WiC1p60svuNfTt+rei6afpS8iZbV6DlJKClyuUCs2zQB0ukcyACcIvvi1dw1o8DzvZ24dKvh8nw/fuK11d0qqlqJc5JyIChm8stiHd7wIoUZ6kkz2WkbSN1QlBrw8ToSiqUTUJXLUFIUHCgXBEbUJZWTldSlKm3CSw0a/XD5jV+gm/y1Q2t6jLWj/5qn8S8zn+i+UR9ZP3iMSPrrxOpV/YS+F+R0Brl8wqvQTfgVG1V9mzlth/NU/iXmUBQ/Ky/rp+IRiw9deJ1G49hPwfkdLxvM5GEKILAKEACGARkbq9JiUqoS2JSplkgjExlSUuBwBIc7h3RHOfcXqVBzcZd3+yhZjEkvmSe/1xiNHUIvCSLa2YTyqnlgl8E9SQWyGAqAfeOke+NO1lmP7nh9P0lC4ljvjn6liCLa5HmhYUDWazfNKj0M34FQ2fqsntfbQ8V5nOad0YCSbwzrVRtQbXQuDxU0nW1HtS/wDrjUVlTznJ4L8z3fSPyf8AkPFVSdbUe1L/AOuF3KGeAfmi86R+T/yP9TtTDQTpqxNxoWkJAIZQAL3ORh1C32cslXSel1fUoQccNd/cSetqky0KWsgJSCSSWAAizKSissyKVOVWajHnk510tpJdTNVOmNiWXtkBuHqjDqTc5tnVLK3jb0FTjyMlJU1MoESjNQklyE4gCWAfuAhYyqR4RyR1oWdR61XVb8UZJ1dVLSUrXOUCGIOIuDmPNCudXk8jadGxi8x1Vj9Ua5aCmxBBzYhi0QtNcy/GpCa9F5LZ2R6axyVUyvKlF053lqOXqLjzNGpZ1dZap4XtLZbOsq0eUvMlWt/zCq9BN/lqizW9RmJo/wDmafxLzOf6L5RH1k/eIxI+uvE6lX9hL4X5HQGuXzCq9BN+BUbVX2bOW2H81T+JeZQFB8rL+un4hGLD114nUbj2E/B+R0u8bzORiQomRtM0hLTMTLVMQJinwoKgFKYElg7mwPcYa2k8EkaVSUXPHBDp4cMEMAEU0jTjlJ8wzMDLIPBQ5CWekWLJ7bXAvuiGeMs0qNR+jFLP/rKTVUF7Ym3ZZezGPrHSVT4Fn7Km8HDFz4QX7P3VvdGhZ+r+547tG27j/p/cskRePKiwAaXW2qSikqMSgHlTBctcpIA7yBEdWajHiW7GnOpcQUV3rzOe07ow+/gdWqeo1+h0xImhQCkkEEOCLgg7x2RvReYo4/KLi2mjK0OG4QNAKVntZ0+MCaaWoEkkzMKrow4WSoC4fFv4RQvKvDVR6vs1YN1HWmuXLoyG6kaE8LqkJV5CemvK6QR0c3vlaKttHWkeh01eq1tm1zfBF9oDBhkI2cI5m23x6npoMA2V5tf0agyJc/JaFYPOleY933xTvI+jnoem7NXEo3DpdzXkV1qvpY0tVKmjyQoBY4y1WV+Pqihbz1J5PV6UtFc20od/NeJdGtNfLVo6oWFoKFSZgSoKBSoqQQkAuxJJAHnEalWS2bwc8saVRXkItcVJeZQ9IWWh7MpP3iMaL9JHT6yboS+F+RfeuVSnm+pOJLKkTAC4YlSSA3FyQ3njaqtbNnMNHwlvcFjlJeZQUqYUkKGYIIfiLxiJ4eTqUoqcHF96Jb4yq7jK+z/rFvfahg/lmz6v5h4yq7jK9j+sG/VA/LNn1fzMWrukptXpOSuYylkrYXb5JeV+zzQlGpKdVNiaRs6Npo+cYfp5l3ycgDGsjn8uZkMKIkiD62IUlNRMGG03CArIFcmUAbXIuXHmLWirWeIto2dGuLrQi+mfk2U9PCcSnSxcvuu/1oysnv4p4WGWpsvWDTpZn8IViYNfkyznfZr24bo0rT1f3PG9oIyVw8+7/csURdPMiwAaPWDQCKoFMwEpLEjEoMU+Szec93aXjnBTWGW7W8nbS14mmk7NqEJGKWoqa5EyYA+9ullEStYLuL8tP3jeVLyJTo6iRJlplSwyEDCkEkkDzm5ixFYWDIrVZ1Zucu8diFI0LAKQ/S2oNLPmqmqCgtZxK6SmKuLYhY2ybI5G4rzt4yeWa9tpq5oUtnB8h3ofUqkppgmyUKC0ggErWqxzsS0OhQjB5RDc6WubiDjUeUSIRMzOwsiwCczV6d0FJrEJRPSVJScQAUpN8s0kcYZUhGXCRatrurbS16TwzS+Leg6pX2sz80Q7rS6Gg9P3vv8A0Q8/YykFOafk1ckV8o2Nb42Ad8T5JFok2MNXVRW/FLjbbdy9LGOQzGzfR/VK+1mfmhm60+hY/H733/obSr1Zp5shFOtBMqW2BOJQIwhhcFzD3Sg1gp0r6vTqutF+kzWeLeg6pX2sz80R7pT6F16fvff+iDxbUHVK+1mfmg3WHQT8fvff+iDxbUHVK+1mfmg3WHQPx+99/wCiHWitR6OmmpnSpahMQ+ElayzpKTYqbJRh0LeEXlENxpe6uKbp1JZTJJExmBCipEJ10kqNLVkBwmchSkvhxJ5KSMyWDOFf6cjlFeuv4cjZ0VJK6p+H+Sl1CMY6So8C0NmE8IpsSiAkVBJJcAPLa5yzbvjSs+Ef3PFdoYOVzhLjqf3LBGlJPWJ74vHllRqPhgBpWScpiO+DIOlNcGhRpWT1ie+EbQbKXQOdZPWJ74NZBsp9A51k9Ynvg1kGyl0DnWT1ie+FTQbGfQOdJPWI74XImylnkJzrJ6xPfDdZBspijSsnrE98KnkNlIOdZPWJ74MhspdA51k9YnvgyGzl0DnWT1ie+F4BspdA51k9YnvhA2cugc6yesT3wZDZS6BzrJ6xPfBkNlLoHOsnrE98GQ2Uugc6yesT3wjaXMNlPoHO0nrE98JrIXZT6BzpJ6xPfDsibKXQOdZPWJ74MhspdA51k9YnvhNZBspdBDpST1ie+DWQbKZoNLFEyTUhZ/drm+WAVZSJbFIGbKSHzDAvviOoosv22tGtBw5pf3KUnJSFEOosSHIYljmQTGQ4rJ0aNWbiuButA6y+DIKOTKg6iGmLR5QSPonPojpRJRrqCxgoaQ0RvdRT1scMcjd1O0crSEckShi7r6TlrOzkC97HK4iZ3i6GbDsxq8dfiJo3aQuWpRVKOEsQkLslgQWcZNht2WaEV2s8h1bs1rpYn9B5K2pTjfkEAC7YibBnu38Q7u2z9+fciu+zEU0nMaVO0+epQIlIDZDEouHu9s2DA7nObw13zzyJ49l6aWHMcytqU5iTIQwA+mok7s2/Tvuu7fn0Ipdl4Zxr/QbaS2hTlLQFoAAAUUoUwJ85S/AjIg3fKGyu3niiWh2dpuLxL5j+m2pFMsYpJUoJDEqzU5Fy2Vs4crxLmitPsw3LhMxVu01awrAgota4sWJT6nDnuygd7+g+HZpR4Slkdo2pFMtJVIckX6QzJUBu/hMO3xY4oh/LLlUaUxtUbVFEDDJKWUH6Q8m/FJvb+sNd4uhIuy7Tw5ozTNpZSCBLPSTZTjEklLu1wSLHh2NCyuku4ip9ndfjrd5q1bQpgLgLCSUEpxuxBCzhOd7gguC+5oa7vDzgtrs5CXo6xtaDaq5aZIzyKVcHfMeaHRvF0K9fsxKKzGZnmbWZTsKdebeUnjeHO9j0Io9lqzWdovqepO1aWopHg67lj0k+6BXsegS7L1YpvXX1A7VJbgCQvfmoZBwfuPug3yPQRdmauMua+o1qdq7AYKdzd8SmG7gDuMI71LkiaHZeUudQJe1NbBS5AAIdkqc5qTvA3gQb7w5DX2aWtqqZ7p9q4KgDTkC7soHduhFep9wlTsxKEcqZjnbWMsNP53X5n3dpg35LkiRdlpZw6iMCtqc1S2RJQEtZySSS2fAZwm/N8kSrsvCK9OfyGqNp9Xd0SSQP8Kg5xJH+LgT7obvs+hM+zNtwxJ/a8BnpDaJUzgApMrDfo4Td0lJvid2KsuMRu8myxR7NW1N6ybz9/oRBVy5uTcniYq5PQKmksH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249" y="-441325"/>
            <a:ext cx="3008948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38100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dirty="0" smtClean="0"/>
              <a:t>10 Reasons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02249" y="5867400"/>
            <a:ext cx="11684953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en-US" sz="11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After a decade… My top 10 reasons most agents fail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AutoShape 2" descr="data:image/jpeg;base64,/9j/4AAQSkZJRgABAQAAAQABAAD/2wCEAAkGBxQSEhUUEhQWFRQXGBgXGBUYGRgYFxUUFxgYFxgcGBwfHSggHRslHRUVITEhJTUrLi4uFx8zODMsNygtLiwBCgoKDg0OGxAQGzQkICQsLCwsLCw4NiwsLCwsLDQsLCwsLCwyLCwsLCwsLCwsLCwsLCwsLCwsLCwsLCwsLCwsLP/AABEIAE4AwgMBEQACEQEDEQH/xAAcAAABBAMBAAAAAAAAAAAAAAAAAQQGBwMFCAL/xABJEAABAgQCBQYJCQUIAwAAAAABAhEAAwQhEjEFBgdBURMVIlNhkRQXMnFzgZKhsjM0QnKTsdHS8BYjYrPhJENSY4KiwdNUw/H/xAAbAQABBQEBAAAAAAAAAAAAAAAAAQIDBAUHBv/EADoRAAIBAwAHBAgEBgMBAAAAAAABAgMEEQUSExQhMVEGQXGxIjIzUnKRofAVFmGBIzRCwdHhQ4LxU//aAAwDAQACEQMRAD8AfakaHkzAhS0FS8SSQlnwgKUkKvYEpJ7QQ8ZtCEHHke20veVYylGMsJErmak0is6Wa9747l8yTjcnt7TFhUKb7jGWlrpf8q+/2D9iqdmEicMslpGQa7G/GDd4dA/FrjOdohr4v5DgmXPLNYmWQQLXu/63w3dYk347cJY1l9QOz+RfoVDF3Dy95c+8epy0JusRVp2vnOY/U8StndOPKRUK4OZQY5E2bgP+IFax/UdPT9xLvj9RxN1CplKxGTPJt9MbvW3/AMhztodGQw03dRWFNCzNQ6VQAMicwvZaRmzuxv5Ig3aHQFpu6TyqiMUvZ9SgAGTUEb3WkP52I7O6DdqfQe9O3T/rR6Xs/pC37ieGf+8zf/V5oTdqfQatOXa/5F8v9DiVqVSpSpPg0w4rF1JfMkMcViHzHAQ9UKa7iGWl7qTztEKvUmkIA8EmBuC2e736V8+6EdvD3RVpa7/+p7RqdSBWIUiwb/TtcNli/Rg3en7oktLXbWHW+/kYZeo1ID81mta3KWtubHlBu9P3Rz0xd49qvv8AY9p1KpACBSzLuPL4v/F2+4cINhT90R6Xu3x2v38hnVbPqVQ6MqfLzyUgu4YeUTln97w12kH3Filp26jzkmFLs/kIzRULvkpUtt/ucu0IrWHRhPTtw+U4r5nsagUrEchPuQfLD9oz4W/Tw7dqfujHpu67qiHNPqVSIL+CLV2KUCN5yKu2HK3p+6Q1NMXcl7bHh/4O06r0f/gD/b+aF2MPdInpK6a9uH7L0jv4CHd36OftdsCow90PxG6axtvM8TtVaRVzRXZrYRkGH0uEDowf9IsNJXUeVbzMR1NpGbwNbX+kL5/xdtvVDd3h0Jfxa757Y1WkdTKUS5q5ckjk+itKlm3RQp05hwFO/n4uGToU8cixQ0xdOpGEp5yyqGjKOgouTZ2QaOlNn5SYPj7c/wBNGzb+on1OcaazvdVfoToRZMEIQDwqYBmW3QPC5hjPIULHGDgLqsXFAJhgVQC4YmODiJxPUABBkDxMmhIJVYC5JsABA3gIrW5ChYgyK0z1CiA0ACKLQj4AugYhBrIXAmKDKxkQMYgTQNMV4UG8cBQIABoACAAgYmDRz0gy60KAIxKcM7jweVDJN4Zbpt7Wm1+nmc+CMHB1lPgXTs+bwOlYv01v2FluM7t+mjXt/ZxOcaZzvdXP3yJsItGGLABFtf8ARpnUyyFqRyaVrsWBwjEx7CARbj6jDcR1ocDT0VdKhXWVnJSCa2Z1kz21fjGNry6nSN2o89VCeHTOtX7avxhdeXUTYUF/Sg8Omdav21fjBry6i7vQ56qHeiKyYZ8n94sjlZf01G2MdsPpzllcStdUKWwm1Fcn5HR0bZy0RRgAqfa9poqmIpU+SkCYvtUScI9QD+uM68rf0o9j2bscRdxPwRCtEaWXInSpmNZShaVFOIsUguQztcPFSlWlGSbPQ3dlTrUZxSWWnxOhqOoExKVpyUAR5iHjbi9ZZOX1IOE3F9w4hRpE9pFEubSLwkgIBmEpJfoDEAw3Fjv74r3KeozW0NWhTuY6658PmUtIqJilJTyswAkDy1WctxjJUpN4ydCqUaMKblqrk2XHrdoRtGFCZqwaeXjC36S+TSXxNxDxq1abVM5/o+8W/KTivTfFdMsp2RUTFKSnlZgxEB8arOW4xlwnLWSye/q0aUabkorgmdE6NpOSlIluVYEhOJVyWDOe2NuMcI5ZVqOpNya5sdw4jCAAgAQwMDVyQ/hX1/8A0SoaydPEoffec6zksogFg5sbEX3jceyMJridUhPMUy3tnCVeDU5J6ONbCxv08iDa1iCO676luns4nhtNtbzV8P8ABYAi2edFgA1esw/slR6Gb8CobP1WWLV/xoeK8znRO6MFczrFVZpvwOkBomR1Mv2E/hG7qrC4HJN5qtv0mHNMjqZXsJ/CHakc8g3io+cn8zQ6f1KlVE2TMQrkTKUFMlCcKwFBVxZjbP3RDOgpPKL9ppWrQpypv0s9SWROZfMYad0iKenmTlN0EqUAS2JQBYP2loZOShHLJ7ag69WNOPeznqrqFz5qlquuYpzvcksP+PwjEb1p5OpUoRt6KguSQ71h0Kukm8mvelKgSGcHOz7iCO1odVpuD4lewvY3lNzjwaeCwdkWm8SF0qy6kHHLc/3ZYFI7AR/u3ResquY6rPL9pbLUqKtBYT4Px/2WPF88ty4mo1w+Y1XoJ38tURVvUZb0fxuafxLzOf6L5RH1k/eIxI+uvE6lXX8CXwvyL/1xH9gqvQTfgVG1W9mzlth/NU/iXmUDQfKy/rp+IRiw9deJ1C5X8CfwvyOl2jeZyTAohQCAAgASB8gNVKNqv65/kSoRrmT4WtD77znXFHn2dbiopFybP5yvB6aWoGxJBwlIYhVnPYRwe5D7ta3b1Io53piK3irJMnYi2YIsAGs1m+aVHoZvwKhs/VZPa+2h4rzOc07owM4Z1uazHBM/GZXf5PsH80XN7nlHnV2ZtM82HjMrv8n2D+aEd7UD8sWffkkGy3TVRUT5/LTVLAQCAcgSrcIntKspyeTK7Q2VC2pU9lHGW+JZRi+jyb5FXbW9ODo0qCXBC5nBm6KT3vGfeVOGqev7M2PpOvJcOS8SO7PdAmqqMSkgypbFTsznINxZz2WiC1p60svuNfTt+rei6afpS8iZbV6DlJKClyuUCs2zQB0ukcyACcIvvi1dw1o8DzvZ24dKvh8nw/fuK11d0qqlqJc5JyIChm8stiHd7wIoUZ6kkz2WkbSN1QlBrw8ToSiqUTUJXLUFIUHCgXBEbUJZWTldSlKm3CSw0a/XD5jV+gm/y1Q2t6jLWj/5qn8S8zn+i+UR9ZP3iMSPrrxOpV/YS+F+R0Brl8wqvQTfgVG1V9mzlth/NU/iXmUBQ/Ky/rp+IRiw9deJ1G49hPwfkdLxvM5GEKILAKEACGARkbq9JiUqoS2JSplkgjExlSUuBwBIc7h3RHOfcXqVBzcZd3+yhZjEkvmSe/1xiNHUIvCSLa2YTyqnlgl8E9SQWyGAqAfeOke+NO1lmP7nh9P0lC4ljvjn6liCLa5HmhYUDWazfNKj0M34FQ2fqsntfbQ8V5nOad0YCSbwzrVRtQbXQuDxU0nW1HtS/wDrjUVlTznJ4L8z3fSPyf8AkPFVSdbUe1L/AOuF3KGeAfmi86R+T/yP9TtTDQTpqxNxoWkJAIZQAL3ORh1C32cslXSel1fUoQccNd/cSetqky0KWsgJSCSSWAAizKSissyKVOVWajHnk510tpJdTNVOmNiWXtkBuHqjDqTc5tnVLK3jb0FTjyMlJU1MoESjNQklyE4gCWAfuAhYyqR4RyR1oWdR61XVb8UZJ1dVLSUrXOUCGIOIuDmPNCudXk8jadGxi8x1Vj9Ua5aCmxBBzYhi0QtNcy/GpCa9F5LZ2R6axyVUyvKlF053lqOXqLjzNGpZ1dZap4XtLZbOsq0eUvMlWt/zCq9BN/lqizW9RmJo/wDmafxLzOf6L5RH1k/eIxI+uvE6lX9hL4X5HQGuXzCq9BN+BUbVX2bOW2H81T+JeZQFB8rL+un4hGLD114nUbj2E/B+R0u8bzORiQomRtM0hLTMTLVMQJinwoKgFKYElg7mwPcYa2k8EkaVSUXPHBDp4cMEMAEU0jTjlJ8wzMDLIPBQ5CWekWLJ7bXAvuiGeMs0qNR+jFLP/rKTVUF7Ym3ZZezGPrHSVT4Fn7Km8HDFz4QX7P3VvdGhZ+r+547tG27j/p/cskRePKiwAaXW2qSikqMSgHlTBctcpIA7yBEdWajHiW7GnOpcQUV3rzOe07ow+/gdWqeo1+h0xImhQCkkEEOCLgg7x2RvReYo4/KLi2mjK0OG4QNAKVntZ0+MCaaWoEkkzMKrow4WSoC4fFv4RQvKvDVR6vs1YN1HWmuXLoyG6kaE8LqkJV5CemvK6QR0c3vlaKttHWkeh01eq1tm1zfBF9oDBhkI2cI5m23x6npoMA2V5tf0agyJc/JaFYPOleY933xTvI+jnoem7NXEo3DpdzXkV1qvpY0tVKmjyQoBY4y1WV+Pqihbz1J5PV6UtFc20od/NeJdGtNfLVo6oWFoKFSZgSoKBSoqQQkAuxJJAHnEalWS2bwc8saVRXkItcVJeZQ9IWWh7MpP3iMaL9JHT6yboS+F+RfeuVSnm+pOJLKkTAC4YlSSA3FyQ3njaqtbNnMNHwlvcFjlJeZQUqYUkKGYIIfiLxiJ4eTqUoqcHF96Jb4yq7jK+z/rFvfahg/lmz6v5h4yq7jK9j+sG/VA/LNn1fzMWrukptXpOSuYylkrYXb5JeV+zzQlGpKdVNiaRs6Npo+cYfp5l3ycgDGsjn8uZkMKIkiD62IUlNRMGG03CArIFcmUAbXIuXHmLWirWeIto2dGuLrQi+mfk2U9PCcSnSxcvuu/1oysnv4p4WGWpsvWDTpZn8IViYNfkyznfZr24bo0rT1f3PG9oIyVw8+7/csURdPMiwAaPWDQCKoFMwEpLEjEoMU+Szec93aXjnBTWGW7W8nbS14mmk7NqEJGKWoqa5EyYA+9ullEStYLuL8tP3jeVLyJTo6iRJlplSwyEDCkEkkDzm5ixFYWDIrVZ1Zucu8diFI0LAKQ/S2oNLPmqmqCgtZxK6SmKuLYhY2ybI5G4rzt4yeWa9tpq5oUtnB8h3ofUqkppgmyUKC0ggErWqxzsS0OhQjB5RDc6WubiDjUeUSIRMzOwsiwCczV6d0FJrEJRPSVJScQAUpN8s0kcYZUhGXCRatrurbS16TwzS+Leg6pX2sz80Q7rS6Gg9P3vv8A0Q8/YykFOafk1ckV8o2Nb42Ad8T5JFok2MNXVRW/FLjbbdy9LGOQzGzfR/VK+1mfmhm60+hY/H733/obSr1Zp5shFOtBMqW2BOJQIwhhcFzD3Sg1gp0r6vTqutF+kzWeLeg6pX2sz80R7pT6F16fvff+iDxbUHVK+1mfmg3WHQT8fvff+iDxbUHVK+1mfmg3WHQPx+99/wCiHWitR6OmmpnSpahMQ+ElayzpKTYqbJRh0LeEXlENxpe6uKbp1JZTJJExmBCipEJ10kqNLVkBwmchSkvhxJ5KSMyWDOFf6cjlFeuv4cjZ0VJK6p+H+Sl1CMY6So8C0NmE8IpsSiAkVBJJcAPLa5yzbvjSs+Ef3PFdoYOVzhLjqf3LBGlJPWJ74vHllRqPhgBpWScpiO+DIOlNcGhRpWT1ie+EbQbKXQOdZPWJ74NZBsp9A51k9Ynvg1kGyl0DnWT1ie+FTQbGfQOdJPWI74XImylnkJzrJ6xPfDdZBspijSsnrE98KnkNlIOdZPWJ74MhspdA51k9YnvgyGzl0DnWT1ie+F4BspdA51k9YnvhA2cugc6yesT3wZDZS6BzrJ6xPfBkNlLoHOsnrE98GQ2Uugc6yesT3wjaXMNlPoHO0nrE98JrIXZT6BzpJ6xPfDsibKXQOdZPWJ74MhspdA51k9YnvhNZBspdBDpST1ie+DWQbKZoNLFEyTUhZ/drm+WAVZSJbFIGbKSHzDAvviOoosv22tGtBw5pf3KUnJSFEOosSHIYljmQTGQ4rJ0aNWbiuButA6y+DIKOTKg6iGmLR5QSPonPojpRJRrqCxgoaQ0RvdRT1scMcjd1O0crSEckShi7r6TlrOzkC97HK4iZ3i6GbDsxq8dfiJo3aQuWpRVKOEsQkLslgQWcZNht2WaEV2s8h1bs1rpYn9B5K2pTjfkEAC7YibBnu38Q7u2z9+fciu+zEU0nMaVO0+epQIlIDZDEouHu9s2DA7nObw13zzyJ49l6aWHMcytqU5iTIQwA+mok7s2/Tvuu7fn0Ipdl4Zxr/QbaS2hTlLQFoAAAUUoUwJ85S/AjIg3fKGyu3niiWh2dpuLxL5j+m2pFMsYpJUoJDEqzU5Fy2Vs4crxLmitPsw3LhMxVu01awrAgota4sWJT6nDnuygd7+g+HZpR4Slkdo2pFMtJVIckX6QzJUBu/hMO3xY4oh/LLlUaUxtUbVFEDDJKWUH6Q8m/FJvb+sNd4uhIuy7Tw5ozTNpZSCBLPSTZTjEklLu1wSLHh2NCyuku4ip9ndfjrd5q1bQpgLgLCSUEpxuxBCzhOd7gguC+5oa7vDzgtrs5CXo6xtaDaq5aZIzyKVcHfMeaHRvF0K9fsxKKzGZnmbWZTsKdebeUnjeHO9j0Io9lqzWdovqepO1aWopHg67lj0k+6BXsegS7L1YpvXX1A7VJbgCQvfmoZBwfuPug3yPQRdmauMua+o1qdq7AYKdzd8SmG7gDuMI71LkiaHZeUudQJe1NbBS5AAIdkqc5qTvA3gQb7w5DX2aWtqqZ7p9q4KgDTkC7soHduhFep9wlTsxKEcqZjnbWMsNP53X5n3dpg35LkiRdlpZw6iMCtqc1S2RJQEtZySSS2fAZwm/N8kSrsvCK9OfyGqNp9Xd0SSQP8Kg5xJH+LgT7obvs+hM+zNtwxJ/a8BnpDaJUzgApMrDfo4Td0lJvid2KsuMRu8myxR7NW1N6ybz9/oRBVy5uTcniYq5PQKmks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2249" y="-350838"/>
            <a:ext cx="240220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data:image/jpeg;base64,/9j/4AAQSkZJRgABAQAAAQABAAD/2wCEAAkGBxQSEhUUEhQWFRQXGBgXGBUYGRgYFxUUFxgYFxgcGBwfHSggHRslHRUVITEhJTUrLi4uFx8zODMsNygtLiwBCgoKDg0OGxAQGzQkICQsLCwsLCw4NiwsLCwsLDQsLCwsLCwyLCwsLCwsLCwsLCwsLCwsLCwsLCwsLCwsLCwsLP/AABEIAE4AwgMBEQACEQEDEQH/xAAcAAABBAMBAAAAAAAAAAAAAAAAAQQGBwMFCAL/xABJEAABAgQCBQYJCQUIAwAAAAABAhEAAwQhEjEFBgdBURMVIlNhkRQXMnFzgZKhsjM0QnKTsdHS8BYjYrPhJENSY4KiwdNUw/H/xAAbAQABBQEBAAAAAAAAAAAAAAAAAQIDBAUHBv/EADoRAAIBAwAHBAgEBgMBAAAAAAABAgMEEQUSExQhMVEGQXGxIjIzUnKRofAVFmGBIzRCwdHhQ4LxU//aAAwDAQACEQMRAD8AfakaHkzAhS0FS8SSQlnwgKUkKvYEpJ7QQ8ZtCEHHke20veVYylGMsJErmak0is6Wa9747l8yTjcnt7TFhUKb7jGWlrpf8q+/2D9iqdmEicMslpGQa7G/GDd4dA/FrjOdohr4v5DgmXPLNYmWQQLXu/63w3dYk347cJY1l9QOz+RfoVDF3Dy95c+8epy0JusRVp2vnOY/U8StndOPKRUK4OZQY5E2bgP+IFax/UdPT9xLvj9RxN1CplKxGTPJt9MbvW3/AMhztodGQw03dRWFNCzNQ6VQAMicwvZaRmzuxv5Ig3aHQFpu6TyqiMUvZ9SgAGTUEb3WkP52I7O6DdqfQe9O3T/rR6Xs/pC37ieGf+8zf/V5oTdqfQatOXa/5F8v9DiVqVSpSpPg0w4rF1JfMkMcViHzHAQ9UKa7iGWl7qTztEKvUmkIA8EmBuC2e736V8+6EdvD3RVpa7/+p7RqdSBWIUiwb/TtcNli/Rg3en7oktLXbWHW+/kYZeo1ID81mta3KWtubHlBu9P3Rz0xd49qvv8AY9p1KpACBSzLuPL4v/F2+4cINhT90R6Xu3x2v38hnVbPqVQ6MqfLzyUgu4YeUTln97w12kH3Filp26jzkmFLs/kIzRULvkpUtt/ucu0IrWHRhPTtw+U4r5nsagUrEchPuQfLD9oz4W/Tw7dqfujHpu67qiHNPqVSIL+CLV2KUCN5yKu2HK3p+6Q1NMXcl7bHh/4O06r0f/gD/b+aF2MPdInpK6a9uH7L0jv4CHd36OftdsCow90PxG6axtvM8TtVaRVzRXZrYRkGH0uEDowf9IsNJXUeVbzMR1NpGbwNbX+kL5/xdtvVDd3h0Jfxa757Y1WkdTKUS5q5ckjk+itKlm3RQp05hwFO/n4uGToU8cixQ0xdOpGEp5yyqGjKOgouTZ2QaOlNn5SYPj7c/wBNGzb+on1OcaazvdVfoToRZMEIQDwqYBmW3QPC5hjPIULHGDgLqsXFAJhgVQC4YmODiJxPUABBkDxMmhIJVYC5JsABA3gIrW5ChYgyK0z1CiA0ACKLQj4AugYhBrIXAmKDKxkQMYgTQNMV4UG8cBQIABoACAAgYmDRz0gy60KAIxKcM7jweVDJN4Zbpt7Wm1+nmc+CMHB1lPgXTs+bwOlYv01v2FluM7t+mjXt/ZxOcaZzvdXP3yJsItGGLABFtf8ARpnUyyFqRyaVrsWBwjEx7CARbj6jDcR1ocDT0VdKhXWVnJSCa2Z1kz21fjGNry6nSN2o89VCeHTOtX7avxhdeXUTYUF/Sg8Omdav21fjBry6i7vQ56qHeiKyYZ8n94sjlZf01G2MdsPpzllcStdUKWwm1Fcn5HR0bZy0RRgAqfa9poqmIpU+SkCYvtUScI9QD+uM68rf0o9j2bscRdxPwRCtEaWXInSpmNZShaVFOIsUguQztcPFSlWlGSbPQ3dlTrUZxSWWnxOhqOoExKVpyUAR5iHjbi9ZZOX1IOE3F9w4hRpE9pFEubSLwkgIBmEpJfoDEAw3Fjv74r3KeozW0NWhTuY6658PmUtIqJilJTyswAkDy1WctxjJUpN4ydCqUaMKblqrk2XHrdoRtGFCZqwaeXjC36S+TSXxNxDxq1abVM5/o+8W/KTivTfFdMsp2RUTFKSnlZgxEB8arOW4xlwnLWSye/q0aUabkorgmdE6NpOSlIluVYEhOJVyWDOe2NuMcI5ZVqOpNya5sdw4jCAAgAQwMDVyQ/hX1/8A0SoaydPEoffec6zksogFg5sbEX3jceyMJridUhPMUy3tnCVeDU5J6ONbCxv08iDa1iCO676luns4nhtNtbzV8P8ABYAi2edFgA1esw/slR6Gb8CobP1WWLV/xoeK8znRO6MFczrFVZpvwOkBomR1Mv2E/hG7qrC4HJN5qtv0mHNMjqZXsJ/CHakc8g3io+cn8zQ6f1KlVE2TMQrkTKUFMlCcKwFBVxZjbP3RDOgpPKL9ppWrQpypv0s9SWROZfMYad0iKenmTlN0EqUAS2JQBYP2loZOShHLJ7ag69WNOPeznqrqFz5qlquuYpzvcksP+PwjEb1p5OpUoRt6KguSQ71h0Kukm8mvelKgSGcHOz7iCO1odVpuD4lewvY3lNzjwaeCwdkWm8SF0qy6kHHLc/3ZYFI7AR/u3ResquY6rPL9pbLUqKtBYT4Px/2WPF88ty4mo1w+Y1XoJ38tURVvUZb0fxuafxLzOf6L5RH1k/eIxI+uvE6lXX8CXwvyL/1xH9gqvQTfgVG1W9mzlth/NU/iXmUDQfKy/rp+IRiw9deJ1C5X8CfwvyOl2jeZyTAohQCAAgASB8gNVKNqv65/kSoRrmT4WtD77znXFHn2dbiopFybP5yvB6aWoGxJBwlIYhVnPYRwe5D7ta3b1Io53piK3irJMnYi2YIsAGs1m+aVHoZvwKhs/VZPa+2h4rzOc07owM4Z1uazHBM/GZXf5PsH80XN7nlHnV2ZtM82HjMrv8n2D+aEd7UD8sWffkkGy3TVRUT5/LTVLAQCAcgSrcIntKspyeTK7Q2VC2pU9lHGW+JZRi+jyb5FXbW9ODo0qCXBC5nBm6KT3vGfeVOGqev7M2PpOvJcOS8SO7PdAmqqMSkgypbFTsznINxZz2WiC1p60svuNfTt+rei6afpS8iZbV6DlJKClyuUCs2zQB0ukcyACcIvvi1dw1o8DzvZ24dKvh8nw/fuK11d0qqlqJc5JyIChm8stiHd7wIoUZ6kkz2WkbSN1QlBrw8ToSiqUTUJXLUFIUHCgXBEbUJZWTldSlKm3CSw0a/XD5jV+gm/y1Q2t6jLWj/5qn8S8zn+i+UR9ZP3iMSPrrxOpV/YS+F+R0Brl8wqvQTfgVG1V9mzlth/NU/iXmUBQ/Ky/rp+IRiw9deJ1G49hPwfkdLxvM5GEKILAKEACGARkbq9JiUqoS2JSplkgjExlSUuBwBIc7h3RHOfcXqVBzcZd3+yhZjEkvmSe/1xiNHUIvCSLa2YTyqnlgl8E9SQWyGAqAfeOke+NO1lmP7nh9P0lC4ljvjn6liCLa5HmhYUDWazfNKj0M34FQ2fqsntfbQ8V5nOad0YCSbwzrVRtQbXQuDxU0nW1HtS/wDrjUVlTznJ4L8z3fSPyf8AkPFVSdbUe1L/AOuF3KGeAfmi86R+T/yP9TtTDQTpqxNxoWkJAIZQAL3ORh1C32cslXSel1fUoQccNd/cSetqky0KWsgJSCSSWAAizKSissyKVOVWajHnk510tpJdTNVOmNiWXtkBuHqjDqTc5tnVLK3jb0FTjyMlJU1MoESjNQklyE4gCWAfuAhYyqR4RyR1oWdR61XVb8UZJ1dVLSUrXOUCGIOIuDmPNCudXk8jadGxi8x1Vj9Ua5aCmxBBzYhi0QtNcy/GpCa9F5LZ2R6axyVUyvKlF053lqOXqLjzNGpZ1dZap4XtLZbOsq0eUvMlWt/zCq9BN/lqizW9RmJo/wDmafxLzOf6L5RH1k/eIxI+uvE6lX9hL4X5HQGuXzCq9BN+BUbVX2bOW2H81T+JeZQFB8rL+un4hGLD114nUbj2E/B+R0u8bzORiQomRtM0hLTMTLVMQJinwoKgFKYElg7mwPcYa2k8EkaVSUXPHBDp4cMEMAEU0jTjlJ8wzMDLIPBQ5CWekWLJ7bXAvuiGeMs0qNR+jFLP/rKTVUF7Ym3ZZezGPrHSVT4Fn7Km8HDFz4QX7P3VvdGhZ+r+547tG27j/p/cskRePKiwAaXW2qSikqMSgHlTBctcpIA7yBEdWajHiW7GnOpcQUV3rzOe07ow+/gdWqeo1+h0xImhQCkkEEOCLgg7x2RvReYo4/KLi2mjK0OG4QNAKVntZ0+MCaaWoEkkzMKrow4WSoC4fFv4RQvKvDVR6vs1YN1HWmuXLoyG6kaE8LqkJV5CemvK6QR0c3vlaKttHWkeh01eq1tm1zfBF9oDBhkI2cI5m23x6npoMA2V5tf0agyJc/JaFYPOleY933xTvI+jnoem7NXEo3DpdzXkV1qvpY0tVKmjyQoBY4y1WV+Pqihbz1J5PV6UtFc20od/NeJdGtNfLVo6oWFoKFSZgSoKBSoqQQkAuxJJAHnEalWS2bwc8saVRXkItcVJeZQ9IWWh7MpP3iMaL9JHT6yboS+F+RfeuVSnm+pOJLKkTAC4YlSSA3FyQ3njaqtbNnMNHwlvcFjlJeZQUqYUkKGYIIfiLxiJ4eTqUoqcHF96Jb4yq7jK+z/rFvfahg/lmz6v5h4yq7jK9j+sG/VA/LNn1fzMWrukptXpOSuYylkrYXb5JeV+zzQlGpKdVNiaRs6Npo+cYfp5l3ycgDGsjn8uZkMKIkiD62IUlNRMGG03CArIFcmUAbXIuXHmLWirWeIto2dGuLrQi+mfk2U9PCcSnSxcvuu/1oysnv4p4WGWpsvWDTpZn8IViYNfkyznfZr24bo0rT1f3PG9oIyVw8+7/csURdPMiwAaPWDQCKoFMwEpLEjEoMU+Szec93aXjnBTWGW7W8nbS14mmk7NqEJGKWoqa5EyYA+9ullEStYLuL8tP3jeVLyJTo6iRJlplSwyEDCkEkkDzm5ixFYWDIrVZ1Zucu8diFI0LAKQ/S2oNLPmqmqCgtZxK6SmKuLYhY2ybI5G4rzt4yeWa9tpq5oUtnB8h3ofUqkppgmyUKC0ggErWqxzsS0OhQjB5RDc6WubiDjUeUSIRMzOwsiwCczV6d0FJrEJRPSVJScQAUpN8s0kcYZUhGXCRatrurbS16TwzS+Leg6pX2sz80Q7rS6Gg9P3vv8A0Q8/YykFOafk1ckV8o2Nb42Ad8T5JFok2MNXVRW/FLjbbdy9LGOQzGzfR/VK+1mfmhm60+hY/H733/obSr1Zp5shFOtBMqW2BOJQIwhhcFzD3Sg1gp0r6vTqutF+kzWeLeg6pX2sz80R7pT6F16fvff+iDxbUHVK+1mfmg3WHQT8fvff+iDxbUHVK+1mfmg3WHQPx+99/wCiHWitR6OmmpnSpahMQ+ElayzpKTYqbJRh0LeEXlENxpe6uKbp1JZTJJExmBCipEJ10kqNLVkBwmchSkvhxJ5KSMyWDOFf6cjlFeuv4cjZ0VJK6p+H+Sl1CMY6So8C0NmE8IpsSiAkVBJJcAPLa5yzbvjSs+Ef3PFdoYOVzhLjqf3LBGlJPWJ74vHllRqPhgBpWScpiO+DIOlNcGhRpWT1ie+EbQbKXQOdZPWJ74NZBsp9A51k9Ynvg1kGyl0DnWT1ie+FTQbGfQOdJPWI74XImylnkJzrJ6xPfDdZBspijSsnrE98KnkNlIOdZPWJ74MhspdA51k9YnvgyGzl0DnWT1ie+F4BspdA51k9YnvhA2cugc6yesT3wZDZS6BzrJ6xPfBkNlLoHOsnrE98GQ2Uugc6yesT3wjaXMNlPoHO0nrE98JrIXZT6BzpJ6xPfDsibKXQOdZPWJ74MhspdA51k9YnvhNZBspdBDpST1ie+DWQbKZoNLFEyTUhZ/drm+WAVZSJbFIGbKSHzDAvviOoosv22tGtBw5pf3KUnJSFEOosSHIYljmQTGQ4rJ0aNWbiuButA6y+DIKOTKg6iGmLR5QSPonPojpRJRrqCxgoaQ0RvdRT1scMcjd1O0crSEckShi7r6TlrOzkC97HK4iZ3i6GbDsxq8dfiJo3aQuWpRVKOEsQkLslgQWcZNht2WaEV2s8h1bs1rpYn9B5K2pTjfkEAC7YibBnu38Q7u2z9+fciu+zEU0nMaVO0+epQIlIDZDEouHu9s2DA7nObw13zzyJ49l6aWHMcytqU5iTIQwA+mok7s2/Tvuu7fn0Ipdl4Zxr/QbaS2hTlLQFoAAAUUoUwJ85S/AjIg3fKGyu3niiWh2dpuLxL5j+m2pFMsYpJUoJDEqzU5Fy2Vs4crxLmitPsw3LhMxVu01awrAgota4sWJT6nDnuygd7+g+HZpR4Slkdo2pFMtJVIckX6QzJUBu/hMO3xY4oh/LLlUaUxtUbVFEDDJKWUH6Q8m/FJvb+sNd4uhIuy7Tw5ozTNpZSCBLPSTZTjEklLu1wSLHh2NCyuku4ip9ndfjrd5q1bQpgLgLCSUEpxuxBCzhOd7gguC+5oa7vDzgtrs5CXo6xtaDaq5aZIzyKVcHfMeaHRvF0K9fsxKKzGZnmbWZTsKdebeUnjeHO9j0Io9lqzWdovqepO1aWopHg67lj0k+6BXsegS7L1YpvXX1A7VJbgCQvfmoZBwfuPug3yPQRdmauMua+o1qdq7AYKdzd8SmG7gDuMI71LkiaHZeUudQJe1NbBS5AAIdkqc5qTvA3gQb7w5DX2aWtqqZ7p9q4KgDTkC7soHduhFep9wlTsxKEcqZjnbWMsNP53X5n3dpg35LkiRdlpZw6iMCtqc1S2RJQEtZySSS2fAZwm/N8kSrsvCK9OfyGqNp9Xd0SSQP8Kg5xJH+LgT7obvs+hM+zNtwxJ/a8BnpDaJUzgApMrDfo4Td0lJvid2KsuMRu8myxR7NW1N6ybz9/oRBVy5uTcniYq5PQKmksH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249" y="-441325"/>
            <a:ext cx="3008948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https://encrypted-tbn2.gstatic.com/images?q=tbn:ANd9GcR43RCKlt1XrAQPUpGDzM0T-r9IFfGdGlPr5rYqapkyEYSMNeuVf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80841"/>
            <a:ext cx="3930392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92" y="321013"/>
            <a:ext cx="1078622" cy="1050587"/>
          </a:xfrm>
          <a:prstGeom prst="rect">
            <a:avLst/>
          </a:prstGeom>
        </p:spPr>
      </p:pic>
      <p:pic>
        <p:nvPicPr>
          <p:cNvPr id="4098" name="Picture 2" descr="C:\Users\robert gawel\Documents\download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6" y="3145421"/>
            <a:ext cx="2535820" cy="2535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296" y="221923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 just got my license!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5100" y="1690988"/>
            <a:ext cx="400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 quit…I might be dead!</a:t>
            </a:r>
            <a:endParaRPr lang="en-US" sz="2800" dirty="0"/>
          </a:p>
        </p:txBody>
      </p:sp>
      <p:pic>
        <p:nvPicPr>
          <p:cNvPr id="4099" name="Picture 3" descr="C:\Users\robert gawel\Documents\download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19" y="2578262"/>
            <a:ext cx="1808005" cy="14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PP_SABST_PRT_TriColorBox_Light Blu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P_SABST_PRT_TriColorBox_Light Blu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ngles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7F7F7F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 Template6</Template>
  <TotalTime>8774</TotalTime>
  <Words>1014</Words>
  <Application>Microsoft Office PowerPoint</Application>
  <PresentationFormat>Custom</PresentationFormat>
  <Paragraphs>334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PPP_SABST_PRT_TriColorBox_Light Blue</vt:lpstr>
      <vt:lpstr>1_PPP_SABST_PRT_TriColorBox_Light Blue</vt:lpstr>
      <vt:lpstr>Angles</vt:lpstr>
      <vt:lpstr>10 Reasons Real Estate Agents Fail &amp;  6 Basic Skills for Success</vt:lpstr>
      <vt:lpstr>Today’s Workshop</vt:lpstr>
      <vt:lpstr>Introduction</vt:lpstr>
      <vt:lpstr>Real Estate Experience </vt:lpstr>
      <vt:lpstr>Video Marketing &amp; BP Claims</vt:lpstr>
      <vt:lpstr>The Interview</vt:lpstr>
      <vt:lpstr>My Passion</vt:lpstr>
      <vt:lpstr>What Does This Mean?</vt:lpstr>
      <vt:lpstr>10 Reasons </vt:lpstr>
      <vt:lpstr>#1 Unrealistic Expectations</vt:lpstr>
      <vt:lpstr>#2 No Plan</vt:lpstr>
      <vt:lpstr>John Maxwell Quote</vt:lpstr>
      <vt:lpstr>#3 Don’t Run Like a Biz</vt:lpstr>
      <vt:lpstr>Question?</vt:lpstr>
      <vt:lpstr>#4 No Investment</vt:lpstr>
      <vt:lpstr>Interview</vt:lpstr>
      <vt:lpstr>#5 No Re-Investment</vt:lpstr>
      <vt:lpstr>#6 Lack of Commitment</vt:lpstr>
      <vt:lpstr>#7 The 2 E’s</vt:lpstr>
      <vt:lpstr>#8 Fear of ????</vt:lpstr>
      <vt:lpstr>Step out of Comfort Zone</vt:lpstr>
      <vt:lpstr>#9 No Perseverance </vt:lpstr>
      <vt:lpstr>#10 Run out of Money</vt:lpstr>
      <vt:lpstr>Don’t be a Quitter</vt:lpstr>
      <vt:lpstr>6 Core Skills</vt:lpstr>
      <vt:lpstr>Why is Lead Generation #1?</vt:lpstr>
      <vt:lpstr>Lead Generation Issues</vt:lpstr>
      <vt:lpstr>Lead generation</vt:lpstr>
      <vt:lpstr>Database Management</vt:lpstr>
      <vt:lpstr>Prospecting</vt:lpstr>
      <vt:lpstr>Presentations Skills</vt:lpstr>
      <vt:lpstr>Handling Objections</vt:lpstr>
      <vt:lpstr>Follow up</vt:lpstr>
      <vt:lpstr> A Recent Study</vt:lpstr>
      <vt:lpstr> Rebounding Wins Championships</vt:lpstr>
      <vt:lpstr>Realtor Report Card</vt:lpstr>
      <vt:lpstr>How Do I Succeed</vt:lpstr>
      <vt:lpstr>Plan Going Forward</vt:lpstr>
      <vt:lpstr>FREE GIFT</vt:lpstr>
      <vt:lpstr> Think about this</vt:lpstr>
      <vt:lpstr>What WE DO?</vt:lpstr>
      <vt:lpstr>Questions?</vt:lpstr>
      <vt:lpstr>Contact Info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Today’s Event</dc:title>
  <dc:creator>Robert Gawel</dc:creator>
  <cp:lastModifiedBy>Robert Gawel</cp:lastModifiedBy>
  <cp:revision>425</cp:revision>
  <dcterms:created xsi:type="dcterms:W3CDTF">2012-02-15T16:05:21Z</dcterms:created>
  <dcterms:modified xsi:type="dcterms:W3CDTF">2014-02-10T21:17:30Z</dcterms:modified>
</cp:coreProperties>
</file>