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notesMasterIdLst>
    <p:notesMasterId r:id="rId17"/>
  </p:notes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305" r:id="rId9"/>
    <p:sldId id="261" r:id="rId10"/>
    <p:sldId id="277" r:id="rId11"/>
    <p:sldId id="279" r:id="rId12"/>
    <p:sldId id="306" r:id="rId13"/>
    <p:sldId id="307" r:id="rId14"/>
    <p:sldId id="308" r:id="rId15"/>
    <p:sldId id="30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7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EF3AF-56CC-B240-9859-DDB026D0D7F3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243C3-28D9-C744-A3E3-FA070641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5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4e82c0513a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4e82c0513a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2CD44-4BFE-46AC-98B2-FBA231D2DB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1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05A51E-6512-B948-8E3C-85B7F999BBA8}" type="datetime1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©The Marketing Animals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025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CA6-7E73-B547-8CC6-E7F84D2CFBA2}" type="datetime1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7634-3222-B84F-BAFD-E54EA8DCA170}" type="datetime1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4945600" cy="18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1107600" y="3092067"/>
            <a:ext cx="4945600" cy="28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440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D40F-2361-2146-835A-CA706C9C21D7}" type="datetime1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9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5AC9357-BB66-0A46-9AA9-99C4A055E3F0}" type="datetime1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©The Marketing Animals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1283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2773-A274-AA4E-958D-6272BE85B2DB}" type="datetime1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467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72C5-A69A-2D42-B9E6-37A3BEAFC2D9}" type="datetime1">
              <a:rPr lang="en-US" smtClean="0"/>
              <a:t>10/12/23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12690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C3F6-4149-FA4B-B6EB-678CE02FA269}" type="datetime1">
              <a:rPr lang="en-US" smtClean="0"/>
              <a:t>10/12/23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2D0-1DEF-A949-88AD-B8136AAE395C}" type="datetime1">
              <a:rPr lang="en-US" smtClean="0"/>
              <a:t>10/12/23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5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ABCFCD1-2568-D949-8CC2-73DC9C4D284C}" type="datetime1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624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D6EC7B-EEDF-F249-86E1-D6EABFCDC7BA}" type="datetime1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©The Marketing Animals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0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C0A72C5-A69A-2D42-B9E6-37A3BEAFC2D9}" type="datetime1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©The Marketing Animals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FF968D-5B99-AD4D-B5F6-727A41D816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49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4E4A-7DE0-4325-FA1D-C45E75DDD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the Sales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0D5B5-37D3-9A63-E11C-B7DE5633B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Maximize your earnings!!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06475D-AB93-618C-F11C-E6262316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400585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Where’s your bottleneck?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C55E6-39A4-F142-78B3-DC20D35A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  <p:pic>
        <p:nvPicPr>
          <p:cNvPr id="1026" name="Picture 2" descr="https://encrypted-tbn0.gstatic.com/images?q=tbn:ANd9GcTHGfIW0dNJ9misreL03lfzgFLHdh2Ts6hMlhv2DJLIuMBURD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739" y="2405785"/>
            <a:ext cx="6236416" cy="266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33D1BF-E7CF-9F9C-A0D5-C997F327E1C0}"/>
              </a:ext>
            </a:extLst>
          </p:cNvPr>
          <p:cNvSpPr txBox="1"/>
          <p:nvPr/>
        </p:nvSpPr>
        <p:spPr>
          <a:xfrm>
            <a:off x="1111170" y="5775767"/>
            <a:ext cx="8800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Every company has one and they change constantly.  Where is yours?</a:t>
            </a:r>
          </a:p>
        </p:txBody>
      </p:sp>
    </p:spTree>
    <p:extLst>
      <p:ext uri="{BB962C8B-B14F-4D97-AF65-F5344CB8AC3E}">
        <p14:creationId xmlns:p14="http://schemas.microsoft.com/office/powerpoint/2010/main" val="294277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Let’s Do A 2 Week Map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61313"/>
            <a:ext cx="8229600" cy="4064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Traffic – Call Past Database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needs to be done? Database divided by 2 letters of alphabet and called on Weds.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needs to do it? My assistant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What, if any, are the obstacles? Wrong phone numbers, time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you commit in to do 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63B9A-E775-DAAC-B63C-1591010A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90564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Let’s Do A 2 Week Map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61313"/>
            <a:ext cx="8229600" cy="4064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Relationship – Note after meeting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needs to be done? Note sent to buyer or seller after first meeting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needs to do it? me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What, if any, are the obstacles? Buy notecards and stamps.  Pre-write notes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you commit to do 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63B9A-E775-DAAC-B63C-1591010A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2736781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Let’s Do A 2 Week Map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61313"/>
            <a:ext cx="8229600" cy="4064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CTA 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needs to be done? Ask for commitment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needs to do it? me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What, if any, are the obstacles? Fear – do it anyways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you commit to do 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63B9A-E775-DAAC-B63C-1591010A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782135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Let’s Do A 2 Week Map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61313"/>
            <a:ext cx="8229600" cy="4064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Follow-up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needs to be done? Need CRM, find, get, plan, implement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needs to do it? My assistant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What, if any, are the obstacles? Overwhelmed by choices, get content ready (use AI)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you commit to do 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63B9A-E775-DAAC-B63C-1591010A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2326412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9150-0482-0473-8116-0C392840D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6C475-25F9-B77A-E534-A2C03B77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Constantly ask – Where is my 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bottleneck?</a:t>
            </a:r>
          </a:p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your business look like in 12 months if you did this process every 2 weeks?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D233E0-978B-58A9-1732-DDF08BC1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308038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"/>
          <p:cNvSpPr txBox="1"/>
          <p:nvPr/>
        </p:nvSpPr>
        <p:spPr>
          <a:xfrm>
            <a:off x="2395993" y="6284414"/>
            <a:ext cx="7315200" cy="471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1100"/>
            </a:pPr>
            <a:r>
              <a:rPr lang="en" sz="1467" dirty="0">
                <a:latin typeface="Calibri"/>
                <a:ea typeface="Calibri"/>
                <a:cs typeface="Calibri"/>
                <a:sym typeface="Calibri"/>
              </a:rPr>
              <a:t>© The Marketing Animals 2023</a:t>
            </a:r>
          </a:p>
        </p:txBody>
      </p:sp>
      <p:sp>
        <p:nvSpPr>
          <p:cNvPr id="137" name="Google Shape;137;p14"/>
          <p:cNvSpPr txBox="1"/>
          <p:nvPr/>
        </p:nvSpPr>
        <p:spPr>
          <a:xfrm>
            <a:off x="377200" y="930534"/>
            <a:ext cx="11437600" cy="1066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5333" b="1" dirty="0">
                <a:ea typeface="Nunito"/>
                <a:cs typeface="Nunito"/>
                <a:sym typeface="Nunito"/>
              </a:rPr>
              <a:t>3 Parts to Any Business</a:t>
            </a:r>
            <a:endParaRPr sz="4800" b="1" dirty="0">
              <a:ea typeface="Nunito"/>
              <a:cs typeface="Nunito"/>
              <a:sym typeface="Nunito"/>
            </a:endParaRPr>
          </a:p>
        </p:txBody>
      </p:sp>
      <p:sp>
        <p:nvSpPr>
          <p:cNvPr id="138" name="Google Shape;138;p14"/>
          <p:cNvSpPr txBox="1"/>
          <p:nvPr/>
        </p:nvSpPr>
        <p:spPr>
          <a:xfrm>
            <a:off x="1043433" y="2408846"/>
            <a:ext cx="10771367" cy="370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457189" indent="-507987">
              <a:buSzPts val="2400"/>
              <a:buFont typeface="Calibri"/>
              <a:buAutoNum type="arabicPeriod"/>
            </a:pPr>
            <a:r>
              <a:rPr lang="en" sz="3200" dirty="0">
                <a:highlight>
                  <a:srgbClr val="FFFF00"/>
                </a:highlight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The sales process  (4 parts)</a:t>
            </a:r>
            <a:endParaRPr sz="3200" dirty="0">
              <a:highlight>
                <a:srgbClr val="FFFF00"/>
              </a:highlight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457189" indent="-507987">
              <a:spcBef>
                <a:spcPts val="1333"/>
              </a:spcBef>
              <a:buSzPts val="2400"/>
              <a:buFont typeface="Calibri"/>
              <a:buAutoNum type="arabicPeriod"/>
            </a:pPr>
            <a:r>
              <a:rPr lang="en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The Organization (3 parts – people (staff), places (location – physical or remote), things (software, equipment, processes)</a:t>
            </a:r>
            <a:endParaRPr sz="3200" dirty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457189" indent="-507987">
              <a:spcBef>
                <a:spcPts val="1333"/>
              </a:spcBef>
              <a:spcAft>
                <a:spcPts val="1333"/>
              </a:spcAft>
              <a:buSzPts val="2400"/>
              <a:buFont typeface="Calibri"/>
              <a:buAutoNum type="arabicPeriod"/>
            </a:pPr>
            <a:r>
              <a:rPr lang="en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Finances– How much you make VS how much you keep. </a:t>
            </a:r>
            <a:endParaRPr sz="3200" dirty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4 Parts To A Successful “Sale”/Leads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13322"/>
            <a:ext cx="10178322" cy="359359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Traffic/Leads – Who are you talking to and how do you generate leads? (Where does your business come from?)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– How do those leads feel about you? Are you able to build rapport quickly?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to Action  - Are you asking for the business? 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up – Do you have a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consistent follow-up?</a:t>
            </a: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125606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36525"/>
            <a:ext cx="8229600" cy="886689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Traffic - Leads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230" y="1087583"/>
            <a:ext cx="8950036" cy="57704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leads – Trulia/Zillow,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Homesnap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Redfin,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Realtor.com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Google Local, Market Leader, Real Geeks, CINC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presence - Your own Website, Single property websites, Your Google Local, etc.  Are you number 1?  Are you easy to find?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FSBO’s and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Expireds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TheRedX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MLS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– Radio, TV, newspapers, magazines, local throw aways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Houses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B2B partners – CPA, FP, Atty., Builder, Lenders, etc.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Leads Group – BNI, Chamber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 – Facebook, LinkedIn, Instagram, Twitter, You Tube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classes – Local library, apartment complexes, etc.  (First time homebuyer, etc.)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Mail pieces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Canvassing/Farming a neighborhood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Floor Time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own past database (warmest source)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40D39-394E-8EFB-FF32-0E882B00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289629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Relationship – How to build rapport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496" y="202434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ENGAGE!!! 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FROG – Family, Recreation, Occupation, Goals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every week (people who are looking)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Facebook messages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messages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 posts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marketing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and letters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to face meetings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classes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consistent, persistent and curious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DC62B-76E9-FDE3-4D6A-741E734D1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408133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Call to Action - Ask For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it take for us to do business together? Is there anything that would prevent you from using me as your agent?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actions should have goal (result) in mind. Ask for what you want. (have your team ask too!)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To Action Formula: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Here’s what I got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Here’s how it benefits you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Here’s what you need to do next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2747C-4147-7D7A-D8F2-8E9A7A62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8170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7C1EDB-D34C-32B6-BA1B-A24D911687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215" y="289965"/>
            <a:ext cx="9178724" cy="610940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4AF958-1F66-998D-F868-A5B20706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239854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6484" y="1987693"/>
            <a:ext cx="8670003" cy="413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“Good” salespeople think that selling is a good thing.</a:t>
            </a: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“Poor” salespeople think that selling is a bad thing…..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B27101-FF46-8A6D-80E8-BDBC83E0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6728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083" y="1504708"/>
            <a:ext cx="10515600" cy="46375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a CRM to help with this? Must have a schedule (campaign)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Handwritten thank you notes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 posts or DM’s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phone call to your leads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your past client database 4X per year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Email/Video marketing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Tips, stuff to do in the area, birthday, etc.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snail mail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Occasional text message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“Thanks a Latte” – Send a note to new clients with a $5 Starbucks Card. “Sit back, relax, have a cup of coffee on me.  You’re in great hands.”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6A91B-355D-CE81-DD83-9BDE4896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Marketing Animals 2023</a:t>
            </a:r>
          </a:p>
        </p:txBody>
      </p:sp>
    </p:spTree>
    <p:extLst>
      <p:ext uri="{BB962C8B-B14F-4D97-AF65-F5344CB8AC3E}">
        <p14:creationId xmlns:p14="http://schemas.microsoft.com/office/powerpoint/2010/main" val="529931175"/>
      </p:ext>
    </p:extLst>
  </p:cSld>
  <p:clrMapOvr>
    <a:masterClrMapping/>
  </p:clrMapOvr>
</p:sld>
</file>

<file path=ppt/theme/theme1.xml><?xml version="1.0" encoding="utf-8"?>
<a:theme xmlns:a="http://schemas.openxmlformats.org/drawingml/2006/main" name="Oran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ange" id="{D96BB95F-02E7-814B-AF61-779F4F2D97E5}" vid="{ED9F9C36-38C5-1648-82F4-4049C81802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</Template>
  <TotalTime>49016</TotalTime>
  <Words>889</Words>
  <Application>Microsoft Macintosh PowerPoint</Application>
  <PresentationFormat>Widescreen</PresentationFormat>
  <Paragraphs>102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Impact</vt:lpstr>
      <vt:lpstr>Orange</vt:lpstr>
      <vt:lpstr>Understanding the Sales Process</vt:lpstr>
      <vt:lpstr>PowerPoint Presentation</vt:lpstr>
      <vt:lpstr>4 Parts To A Successful “Sale”/Leads</vt:lpstr>
      <vt:lpstr>Traffic - Leads</vt:lpstr>
      <vt:lpstr>Relationship – How to build rapport</vt:lpstr>
      <vt:lpstr>Call to Action - Ask For Business</vt:lpstr>
      <vt:lpstr>PowerPoint Presentation</vt:lpstr>
      <vt:lpstr>PowerPoint Presentation</vt:lpstr>
      <vt:lpstr>Follow Up</vt:lpstr>
      <vt:lpstr>Where’s your bottleneck?</vt:lpstr>
      <vt:lpstr>Let’s Do A 2 Week Map Out </vt:lpstr>
      <vt:lpstr>Let’s Do A 2 Week Map Out </vt:lpstr>
      <vt:lpstr>Let’s Do A 2 Week Map Out </vt:lpstr>
      <vt:lpstr>Let’s Do A 2 Week Map Out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Sales Process</dc:title>
  <dc:creator>Tammy Schneider</dc:creator>
  <cp:lastModifiedBy>Tammy Schneider</cp:lastModifiedBy>
  <cp:revision>6</cp:revision>
  <dcterms:created xsi:type="dcterms:W3CDTF">2023-07-18T18:13:36Z</dcterms:created>
  <dcterms:modified xsi:type="dcterms:W3CDTF">2023-10-12T16:21:07Z</dcterms:modified>
</cp:coreProperties>
</file>