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34" r:id="rId3"/>
    <p:sldId id="257" r:id="rId4"/>
    <p:sldId id="435" r:id="rId5"/>
    <p:sldId id="441" r:id="rId6"/>
    <p:sldId id="439" r:id="rId7"/>
    <p:sldId id="440" r:id="rId8"/>
    <p:sldId id="452" r:id="rId9"/>
    <p:sldId id="442" r:id="rId10"/>
    <p:sldId id="446" r:id="rId11"/>
    <p:sldId id="449" r:id="rId12"/>
    <p:sldId id="450" r:id="rId13"/>
    <p:sldId id="45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4"/>
  </p:normalViewPr>
  <p:slideViewPr>
    <p:cSldViewPr snapToGrid="0">
      <p:cViewPr varScale="1">
        <p:scale>
          <a:sx n="121" d="100"/>
          <a:sy n="121" d="100"/>
        </p:scale>
        <p:origin x="3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4D4DD-7D71-7500-7EFC-9CE509B42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406FF-1483-88E8-6E6E-D5D36DA64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0ED72-4F96-F228-7563-335793A0B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0FDB-A5C4-F944-8B5A-6BD360DC9B56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78940-6EBB-8CC3-9107-128814E3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4C7CB-4FF6-BDEE-D794-157215A97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1AB7-92DE-2648-A7BD-1B2227F4F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0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E3570-F788-78E2-729A-05C33137D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84E966-5897-9777-496B-29F2CE145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31510-FFCF-CBFC-0A0B-94308E306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0FDB-A5C4-F944-8B5A-6BD360DC9B56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26D16-F341-997A-7CDC-828D8FAE1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7985F-D491-1EEF-94A7-98445169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1AB7-92DE-2648-A7BD-1B2227F4F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8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88268D-EC47-01B4-51A9-A1C4CD2F04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D5D5F-54F6-3577-68D2-ECC1EC7EC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9EB75-5303-EB65-0A65-95F8FAD3C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0FDB-A5C4-F944-8B5A-6BD360DC9B56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92FBB-773A-B6BF-C413-E890F4228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A43B3-6A58-DF3E-13E9-3676A6394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1AB7-92DE-2648-A7BD-1B2227F4F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7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AA4E5-7851-7A63-B3F1-5BDED1EA2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55650-4C51-5EDC-BAC2-3F6A101CC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9961F-9EB0-E490-8551-BA18678FD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0FDB-A5C4-F944-8B5A-6BD360DC9B56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04361-C84F-27F3-E2A1-FC5D8FE80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8852B-923F-B041-1E65-24E51450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1AB7-92DE-2648-A7BD-1B2227F4F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2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7DBF8-B787-0086-29F5-1830C348D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2C760-B063-7F6B-2981-FED5B574F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AE243-3771-AE6B-9065-F8011FF3F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0FDB-A5C4-F944-8B5A-6BD360DC9B56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89E07-44A0-2B6C-379D-80DCDCFCD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C12E9-57AD-65E8-C012-7E5108A2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1AB7-92DE-2648-A7BD-1B2227F4F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31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F9AD-1AE0-708A-BC15-5834593BF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FE90E-0B4C-6808-6584-F27A7906F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5FEEA-2F89-DD1F-6B32-863BB327C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75ECE-CCD9-B5A8-4E65-BBC3CF28E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0FDB-A5C4-F944-8B5A-6BD360DC9B56}" type="datetimeFigureOut">
              <a:rPr lang="en-US" smtClean="0"/>
              <a:t>5/4/23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C9709-1075-1443-0BC7-BB9E794D6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32895-EBB5-A008-89A7-648E9B17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1AB7-92DE-2648-A7BD-1B2227F4F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0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A9584-668E-0E8E-53BC-C3CA9F631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CFB30-6B6C-4D60-F76D-FB160AE50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EFE0C4-B25D-5BBC-4BB8-F4A8739D3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E3BAE6-6740-DF90-74D3-D9EA4854B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10007D-5F05-71FA-AF24-7C086E89FE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1248D2-FBD1-450A-D439-FD5117A3F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0FDB-A5C4-F944-8B5A-6BD360DC9B56}" type="datetimeFigureOut">
              <a:rPr lang="en-US" smtClean="0"/>
              <a:t>5/4/23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AB10FF-09F8-909F-5BE6-E19A284CA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943E42-48A8-CABD-50A7-C5EB31258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1AB7-92DE-2648-A7BD-1B2227F4F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7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7B64-F26F-6B2F-3927-001F73559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42DADC-7D0A-1D6C-E83E-047512FA6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0FDB-A5C4-F944-8B5A-6BD360DC9B56}" type="datetimeFigureOut">
              <a:rPr lang="en-US" smtClean="0"/>
              <a:t>5/4/23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574F5F-ECA9-7608-4ACB-F0514B11F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87263-F0E3-9425-68D8-EBE9BD146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1AB7-92DE-2648-A7BD-1B2227F4F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4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A78CDD-1CC0-6881-931E-A0DFA007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0FDB-A5C4-F944-8B5A-6BD360DC9B56}" type="datetimeFigureOut">
              <a:rPr lang="en-US" smtClean="0"/>
              <a:t>5/4/23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CDFEE9-82FC-9298-1A8D-2474F4DE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6E597-7F95-AA40-C606-C5EA48166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1AB7-92DE-2648-A7BD-1B2227F4F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0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0C0AF-075D-15B6-E7E3-6882F48E9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2E4AD-854D-6EEC-6CB9-EAD3C9CB8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3A1FF-F991-A3B5-A8E2-45EE6DAFF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873F28-D539-727C-D271-DD04317EC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0FDB-A5C4-F944-8B5A-6BD360DC9B56}" type="datetimeFigureOut">
              <a:rPr lang="en-US" smtClean="0"/>
              <a:t>5/4/23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1A715-30FC-D185-0301-234F014E8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C9067-6E49-C90F-2E11-BD391336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1AB7-92DE-2648-A7BD-1B2227F4F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6715C-3A50-6534-23E4-3B6181BE2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0B7772-5EAC-6376-15CF-617B1B0130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E30AC3-65BB-920A-E1B7-76B41F575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DB04B-4013-077C-DB15-394D54DD3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0FDB-A5C4-F944-8B5A-6BD360DC9B56}" type="datetimeFigureOut">
              <a:rPr lang="en-US" smtClean="0"/>
              <a:t>5/4/23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ECA04-949B-1ADA-B31F-4D035424D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A582C-09FE-1C3B-E114-3CA827BAB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1AB7-92DE-2648-A7BD-1B2227F4F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6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B241A-A303-569B-48D6-83D1C0F35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038C9-76CD-9E01-DF0F-4EFB80F52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6C4BD-033F-E0FF-55C6-5ED32BDAB5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60FDB-A5C4-F944-8B5A-6BD360DC9B56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18EAD-77C0-31A3-19DF-EC0F3C36A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7FED9-8180-B9A6-CF27-F85D0309A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91AB7-92DE-2648-A7BD-1B2227F4F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0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B1B30-1F11-660A-45C8-1C97D05E1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24" y="1122363"/>
            <a:ext cx="9932276" cy="2387600"/>
          </a:xfrm>
        </p:spPr>
        <p:txBody>
          <a:bodyPr/>
          <a:lstStyle/>
          <a:p>
            <a:r>
              <a:rPr lang="en-US" b="1" dirty="0"/>
              <a:t>Daily Success Plan</a:t>
            </a:r>
            <a:br>
              <a:rPr lang="en-US" b="1" dirty="0"/>
            </a:br>
            <a:r>
              <a:rPr lang="en-US" b="1" dirty="0"/>
              <a:t>For Top Producers</a:t>
            </a:r>
          </a:p>
        </p:txBody>
      </p:sp>
    </p:spTree>
    <p:extLst>
      <p:ext uri="{BB962C8B-B14F-4D97-AF65-F5344CB8AC3E}">
        <p14:creationId xmlns:p14="http://schemas.microsoft.com/office/powerpoint/2010/main" val="2962308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BB7B05-7E3B-E83B-6CE4-26121A763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296" y="259314"/>
            <a:ext cx="7772400" cy="12469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4D8838-5EDD-BD82-3C44-6E1F9D1C3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934" y="4754813"/>
            <a:ext cx="2349500" cy="596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811C4D-C7F4-11BF-61A4-A67B86B6A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538" y="2103187"/>
            <a:ext cx="9081917" cy="421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32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3A46A4-9298-9CEF-3BA5-433EE1D84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215" y="0"/>
            <a:ext cx="6365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6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1FDD3E-E7DA-EBB7-11E7-2B0B7654D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289" y="0"/>
            <a:ext cx="5969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34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FEA831-859F-A468-2A5D-BEADF0662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468" y="0"/>
            <a:ext cx="5609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3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2">
            <a:extLst>
              <a:ext uri="{FF2B5EF4-FFF2-40B4-BE49-F238E27FC236}">
                <a16:creationId xmlns:a16="http://schemas.microsoft.com/office/drawing/2014/main" id="{CF0DCAC8-1BF0-15D6-6E3C-F42B7615D8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</a:rPr>
              <a:t>Write down the 1 single activity that you do that brings in the most money for you.</a:t>
            </a:r>
          </a:p>
          <a:p>
            <a:pPr marL="0" indent="0">
              <a:buNone/>
            </a:pPr>
            <a:endParaRPr lang="en-US" altLang="en-US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</a:rPr>
              <a:t>Now, how many hours (minutes) did you do that specific activity last week?</a:t>
            </a:r>
            <a:b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2520" dirty="0">
                <a:solidFill>
                  <a:schemeClr val="tx2"/>
                </a:solidFill>
                <a:latin typeface="Arial" panose="020B0604020202020204" pitchFamily="34" charset="0"/>
              </a:rPr>
              <a:t>(preparing for this specific activity doesn’t count)</a:t>
            </a:r>
            <a:endParaRPr lang="en-US" altLang="en-US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95636-D5A8-C084-870B-E197746ED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5042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Don’t get so busy building the farm </a:t>
            </a:r>
            <a:br>
              <a:rPr lang="en-US" b="1" dirty="0"/>
            </a:br>
            <a:r>
              <a:rPr lang="en-US" b="1" dirty="0"/>
              <a:t>that you forget to milk the cow…</a:t>
            </a:r>
          </a:p>
        </p:txBody>
      </p:sp>
    </p:spTree>
    <p:extLst>
      <p:ext uri="{BB962C8B-B14F-4D97-AF65-F5344CB8AC3E}">
        <p14:creationId xmlns:p14="http://schemas.microsoft.com/office/powerpoint/2010/main" val="3506226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5C291-84E2-30D7-9CF0-761E1EBC1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972" y="365125"/>
            <a:ext cx="8841828" cy="1325563"/>
          </a:xfrm>
        </p:spPr>
        <p:txBody>
          <a:bodyPr/>
          <a:lstStyle/>
          <a:p>
            <a:r>
              <a:rPr lang="en-US" b="1" dirty="0"/>
              <a:t>Your Daily Success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D989A-DF63-FB87-7465-BC66A92CF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062" y="2396359"/>
            <a:ext cx="9766738" cy="37806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9am – 11am 2 hours of prospecting Monday - Friday</a:t>
            </a:r>
          </a:p>
        </p:txBody>
      </p:sp>
    </p:spTree>
    <p:extLst>
      <p:ext uri="{BB962C8B-B14F-4D97-AF65-F5344CB8AC3E}">
        <p14:creationId xmlns:p14="http://schemas.microsoft.com/office/powerpoint/2010/main" val="3642905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40CE-952D-154D-DD10-EB2F436A6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Always Always Always Ask For The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E3AB9-592C-2340-A7C2-00781816B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31" y="170898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u="sng" dirty="0"/>
              <a:t>Your “3 X 2 Call To Action”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3600" dirty="0"/>
              <a:t>“Can I count on you to call me any time a friend, family, or co-worker is looking to buy or sell a home in the next 6 months?”</a:t>
            </a:r>
          </a:p>
        </p:txBody>
      </p:sp>
    </p:spTree>
    <p:extLst>
      <p:ext uri="{BB962C8B-B14F-4D97-AF65-F5344CB8AC3E}">
        <p14:creationId xmlns:p14="http://schemas.microsoft.com/office/powerpoint/2010/main" val="3534000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F85E76-E901-B48E-3985-637523482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2" y="1756610"/>
            <a:ext cx="12173028" cy="5101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97ECAEC-C2D3-081C-F42F-86B9B55B0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862" y="365125"/>
            <a:ext cx="9500937" cy="1325563"/>
          </a:xfrm>
        </p:spPr>
        <p:txBody>
          <a:bodyPr/>
          <a:lstStyle/>
          <a:p>
            <a:r>
              <a:rPr lang="en-US" b="1" dirty="0"/>
              <a:t>Monday:  Priority Prospecting</a:t>
            </a:r>
            <a:br>
              <a:rPr lang="en-US" b="1" dirty="0"/>
            </a:br>
            <a:r>
              <a:rPr lang="en-US" sz="3600" b="1" dirty="0"/>
              <a:t>Part 1: Consumer Direct</a:t>
            </a:r>
          </a:p>
        </p:txBody>
      </p:sp>
    </p:spTree>
    <p:extLst>
      <p:ext uri="{BB962C8B-B14F-4D97-AF65-F5344CB8AC3E}">
        <p14:creationId xmlns:p14="http://schemas.microsoft.com/office/powerpoint/2010/main" val="135667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23FBE3-24F5-BB50-3C6F-70E050743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41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64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F45E02-4604-E010-766E-0F64B1B3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858" y="0"/>
            <a:ext cx="6352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14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7FF98E-5DD6-99C9-EDA0-50622F587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205" y="0"/>
            <a:ext cx="7555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62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141</Words>
  <Application>Microsoft Macintosh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Daily Success Plan For Top Producers</vt:lpstr>
      <vt:lpstr>PowerPoint Presentation</vt:lpstr>
      <vt:lpstr>Don’t get so busy building the farm  that you forget to milk the cow…</vt:lpstr>
      <vt:lpstr>Your Daily Success Plan</vt:lpstr>
      <vt:lpstr>Always Always Always Ask For The Business</vt:lpstr>
      <vt:lpstr>Monday:  Priority Prospecting Part 1: Consumer Direct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Success Plan For Top Producers</dc:title>
  <dc:creator>Carl White</dc:creator>
  <cp:lastModifiedBy>Carl White</cp:lastModifiedBy>
  <cp:revision>5</cp:revision>
  <dcterms:created xsi:type="dcterms:W3CDTF">2023-02-17T20:08:11Z</dcterms:created>
  <dcterms:modified xsi:type="dcterms:W3CDTF">2023-05-04T14:56:33Z</dcterms:modified>
</cp:coreProperties>
</file>