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8" r:id="rId4"/>
    <p:sldId id="257"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08"/>
  </p:normalViewPr>
  <p:slideViewPr>
    <p:cSldViewPr snapToGrid="0" snapToObjects="1">
      <p:cViewPr varScale="1">
        <p:scale>
          <a:sx n="90" d="100"/>
          <a:sy n="90" d="100"/>
        </p:scale>
        <p:origin x="23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8719-1E69-E842-B042-CFF74F62B8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3C9095-8944-B94B-AF50-4BC06F3839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8350E-488E-DD41-9187-1FB8F59FD03C}"/>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5" name="Footer Placeholder 4">
            <a:extLst>
              <a:ext uri="{FF2B5EF4-FFF2-40B4-BE49-F238E27FC236}">
                <a16:creationId xmlns:a16="http://schemas.microsoft.com/office/drawing/2014/main" id="{8DB9031A-A4BB-0B4F-8841-B22C664FB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82209-7FF6-3A4F-87C5-8C9C802BBBFF}"/>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196541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9785-5345-6C49-9499-9E9DE87BE3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1C97D7-8888-1344-AFD0-14C312C0C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9DA49-1A48-614A-B9DB-D5C0F7523D6B}"/>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5" name="Footer Placeholder 4">
            <a:extLst>
              <a:ext uri="{FF2B5EF4-FFF2-40B4-BE49-F238E27FC236}">
                <a16:creationId xmlns:a16="http://schemas.microsoft.com/office/drawing/2014/main" id="{5914B533-7C3E-6C45-86DA-23ABB8BB7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8F732-CF1B-F143-84CE-0A69C97660C1}"/>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315519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C0F7AC-7511-8E49-A09E-B6D9D8F1C8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149D25-ABDD-EE46-838B-3A0E1CF8FA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85A8A-B825-6948-917E-5B25C34032C0}"/>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5" name="Footer Placeholder 4">
            <a:extLst>
              <a:ext uri="{FF2B5EF4-FFF2-40B4-BE49-F238E27FC236}">
                <a16:creationId xmlns:a16="http://schemas.microsoft.com/office/drawing/2014/main" id="{9C31057F-4E52-3C45-BB93-377310EC4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65018-F5C7-C643-B032-8A7E3C22F6F1}"/>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1060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4A55-D0A4-CB41-B63B-24BD43CC0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F9F70-02D5-E147-81B1-7D1D324F83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03031-FA01-B44A-A643-7299A084FFE1}"/>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5" name="Footer Placeholder 4">
            <a:extLst>
              <a:ext uri="{FF2B5EF4-FFF2-40B4-BE49-F238E27FC236}">
                <a16:creationId xmlns:a16="http://schemas.microsoft.com/office/drawing/2014/main" id="{CECD95F9-F074-3C42-841C-3994F2D21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E203A-05EA-3C47-AB05-ECF3CECC0F2A}"/>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11794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E4F8-C2A4-5E49-ACBB-C5F1778749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149BA7-5E6F-BE46-969D-493BB4D997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24BCE-6E6C-BF4D-A9F5-EB76437A0D37}"/>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5" name="Footer Placeholder 4">
            <a:extLst>
              <a:ext uri="{FF2B5EF4-FFF2-40B4-BE49-F238E27FC236}">
                <a16:creationId xmlns:a16="http://schemas.microsoft.com/office/drawing/2014/main" id="{A471E499-4759-A14C-8B20-6EB7F4B74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F5BC4-9CE6-6B4A-9991-3EABED204384}"/>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68866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8F6B-6324-2D45-9183-1AB661E6A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90212-26FA-414C-8CFF-C26E05090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5F9FC-3E7D-6340-8A0D-2B58B76FE8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2E852-056A-C644-99F1-A864CAAF41E6}"/>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6" name="Footer Placeholder 5">
            <a:extLst>
              <a:ext uri="{FF2B5EF4-FFF2-40B4-BE49-F238E27FC236}">
                <a16:creationId xmlns:a16="http://schemas.microsoft.com/office/drawing/2014/main" id="{A7295E15-0407-C54B-815F-4625B5F17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A3777-260E-4544-BE66-A805BB91AB8C}"/>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283722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F164-F72E-7E4A-BF35-A77C490665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AD36F-12D9-4F48-A615-7750766A2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25DB6-65D8-B847-B07D-0A2915759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A6E8EB-328B-A24C-9F9D-88E15F6F6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4E51E-F44F-D548-A62E-C788742475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58846C-D8C3-1E43-9939-C2DB42A9B664}"/>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8" name="Footer Placeholder 7">
            <a:extLst>
              <a:ext uri="{FF2B5EF4-FFF2-40B4-BE49-F238E27FC236}">
                <a16:creationId xmlns:a16="http://schemas.microsoft.com/office/drawing/2014/main" id="{AB832A0B-A83C-D94D-B015-D366436A8A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9B5CF4-198E-1243-8538-3BDD11D6D3B6}"/>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155720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D545-391D-4542-9F14-C400E60C82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DF33FF-81AE-5B4F-AA74-DA284E1D5369}"/>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4" name="Footer Placeholder 3">
            <a:extLst>
              <a:ext uri="{FF2B5EF4-FFF2-40B4-BE49-F238E27FC236}">
                <a16:creationId xmlns:a16="http://schemas.microsoft.com/office/drawing/2014/main" id="{A9FA2FFB-553A-DB42-BA5D-92FCFAA733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0DEE8C-3A9B-0742-878C-9DBCD6E7D0E1}"/>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78024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E7F5F-E869-1E44-A9D0-E3C28852FE60}"/>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3" name="Footer Placeholder 2">
            <a:extLst>
              <a:ext uri="{FF2B5EF4-FFF2-40B4-BE49-F238E27FC236}">
                <a16:creationId xmlns:a16="http://schemas.microsoft.com/office/drawing/2014/main" id="{A7DA40DE-1021-8C48-8F38-A231FF9FA7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ADFFAA-01B5-1049-8823-23488EF69DF4}"/>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220512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FB28-4A49-B444-AD54-FF72F6807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5E723C-7A44-A340-8D4B-6C6C721311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365D1-F2AB-7544-B8F2-60F0A44E0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4D443A-2A6F-5B42-B0CC-1DE08E783141}"/>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6" name="Footer Placeholder 5">
            <a:extLst>
              <a:ext uri="{FF2B5EF4-FFF2-40B4-BE49-F238E27FC236}">
                <a16:creationId xmlns:a16="http://schemas.microsoft.com/office/drawing/2014/main" id="{5569B231-672E-3943-BC13-C0BB16CBB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70CCF-33C2-3842-862C-FD87C7640E1D}"/>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264689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4BDF-C4F7-DB4D-9B94-7AA58E5FF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70CA6-BDCB-A84F-AA2A-34434191F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A95034-C4BF-E24E-8495-160962A2A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67597-1517-1A4C-849A-156B2BB953D2}"/>
              </a:ext>
            </a:extLst>
          </p:cNvPr>
          <p:cNvSpPr>
            <a:spLocks noGrp="1"/>
          </p:cNvSpPr>
          <p:nvPr>
            <p:ph type="dt" sz="half" idx="10"/>
          </p:nvPr>
        </p:nvSpPr>
        <p:spPr/>
        <p:txBody>
          <a:bodyPr/>
          <a:lstStyle/>
          <a:p>
            <a:fld id="{CCBB874E-D269-BF49-8C29-A5F3A3E12767}" type="datetimeFigureOut">
              <a:rPr lang="en-US" smtClean="0"/>
              <a:t>10/29/19</a:t>
            </a:fld>
            <a:endParaRPr lang="en-US"/>
          </a:p>
        </p:txBody>
      </p:sp>
      <p:sp>
        <p:nvSpPr>
          <p:cNvPr id="6" name="Footer Placeholder 5">
            <a:extLst>
              <a:ext uri="{FF2B5EF4-FFF2-40B4-BE49-F238E27FC236}">
                <a16:creationId xmlns:a16="http://schemas.microsoft.com/office/drawing/2014/main" id="{E5E87DB7-1713-7346-926F-9D0E18304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E8F5B-9D02-BA43-BE57-1105EBBEFDBD}"/>
              </a:ext>
            </a:extLst>
          </p:cNvPr>
          <p:cNvSpPr>
            <a:spLocks noGrp="1"/>
          </p:cNvSpPr>
          <p:nvPr>
            <p:ph type="sldNum" sz="quarter" idx="12"/>
          </p:nvPr>
        </p:nvSpPr>
        <p:spPr/>
        <p:txBody>
          <a:bodyPr/>
          <a:lstStyle/>
          <a:p>
            <a:fld id="{FD2CD903-D692-5A40-A014-762E97281162}" type="slidenum">
              <a:rPr lang="en-US" smtClean="0"/>
              <a:t>‹#›</a:t>
            </a:fld>
            <a:endParaRPr lang="en-US"/>
          </a:p>
        </p:txBody>
      </p:sp>
    </p:spTree>
    <p:extLst>
      <p:ext uri="{BB962C8B-B14F-4D97-AF65-F5344CB8AC3E}">
        <p14:creationId xmlns:p14="http://schemas.microsoft.com/office/powerpoint/2010/main" val="91888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C2869-E9D5-2A4B-9997-10C16AE71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250659-1F63-1140-9E64-6BB361340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2878B-E69D-4D41-945F-C2E8C6AFE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B874E-D269-BF49-8C29-A5F3A3E12767}" type="datetimeFigureOut">
              <a:rPr lang="en-US" smtClean="0"/>
              <a:t>10/29/19</a:t>
            </a:fld>
            <a:endParaRPr lang="en-US"/>
          </a:p>
        </p:txBody>
      </p:sp>
      <p:sp>
        <p:nvSpPr>
          <p:cNvPr id="5" name="Footer Placeholder 4">
            <a:extLst>
              <a:ext uri="{FF2B5EF4-FFF2-40B4-BE49-F238E27FC236}">
                <a16:creationId xmlns:a16="http://schemas.microsoft.com/office/drawing/2014/main" id="{D5988F8E-BA44-ED48-B334-6EE43438C3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A55CA-E009-F546-997F-7B6FDC8309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CD903-D692-5A40-A014-762E97281162}" type="slidenum">
              <a:rPr lang="en-US" smtClean="0"/>
              <a:t>‹#›</a:t>
            </a:fld>
            <a:endParaRPr lang="en-US"/>
          </a:p>
        </p:txBody>
      </p:sp>
    </p:spTree>
    <p:extLst>
      <p:ext uri="{BB962C8B-B14F-4D97-AF65-F5344CB8AC3E}">
        <p14:creationId xmlns:p14="http://schemas.microsoft.com/office/powerpoint/2010/main" val="1940363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24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E7D0A56-D1CB-F547-9203-31C5B31BC2E4}"/>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a:solidFill>
                  <a:srgbClr val="FFFFFF"/>
                </a:solidFill>
                <a:latin typeface="+mj-lt"/>
                <a:ea typeface="+mj-ea"/>
                <a:cs typeface="+mj-cs"/>
              </a:rPr>
              <a:t>Marc Pelletz</a:t>
            </a:r>
          </a:p>
        </p:txBody>
      </p:sp>
      <p:pic>
        <p:nvPicPr>
          <p:cNvPr id="7" name="Picture 6">
            <a:extLst>
              <a:ext uri="{FF2B5EF4-FFF2-40B4-BE49-F238E27FC236}">
                <a16:creationId xmlns:a16="http://schemas.microsoft.com/office/drawing/2014/main" id="{B45E779A-69F8-C84A-8905-78A46380E815}"/>
              </a:ext>
            </a:extLst>
          </p:cNvPr>
          <p:cNvPicPr>
            <a:picLocks noChangeAspect="1"/>
          </p:cNvPicPr>
          <p:nvPr/>
        </p:nvPicPr>
        <p:blipFill>
          <a:blip r:embed="rId2"/>
          <a:stretch>
            <a:fillRect/>
          </a:stretch>
        </p:blipFill>
        <p:spPr>
          <a:xfrm>
            <a:off x="4038600" y="1540403"/>
            <a:ext cx="7188199" cy="3773805"/>
          </a:xfrm>
          <a:prstGeom prst="rect">
            <a:avLst/>
          </a:prstGeom>
        </p:spPr>
      </p:pic>
    </p:spTree>
    <p:extLst>
      <p:ext uri="{BB962C8B-B14F-4D97-AF65-F5344CB8AC3E}">
        <p14:creationId xmlns:p14="http://schemas.microsoft.com/office/powerpoint/2010/main" val="143270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59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F8D24BA-DF66-ED4B-A24B-2648F739A8B0}"/>
              </a:ext>
            </a:extLst>
          </p:cNvPr>
          <p:cNvPicPr>
            <a:picLocks noChangeAspect="1"/>
          </p:cNvPicPr>
          <p:nvPr/>
        </p:nvPicPr>
        <p:blipFill>
          <a:blip r:embed="rId3"/>
          <a:stretch>
            <a:fillRect/>
          </a:stretch>
        </p:blipFill>
        <p:spPr>
          <a:xfrm>
            <a:off x="4257677" y="624429"/>
            <a:ext cx="3322496" cy="5294815"/>
          </a:xfrm>
          <a:prstGeom prst="rect">
            <a:avLst/>
          </a:prstGeom>
        </p:spPr>
      </p:pic>
    </p:spTree>
    <p:extLst>
      <p:ext uri="{BB962C8B-B14F-4D97-AF65-F5344CB8AC3E}">
        <p14:creationId xmlns:p14="http://schemas.microsoft.com/office/powerpoint/2010/main" val="315467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2AE8-A7CB-3A4B-8A2C-E9FED9EC6B83}"/>
              </a:ext>
            </a:extLst>
          </p:cNvPr>
          <p:cNvSpPr>
            <a:spLocks noGrp="1"/>
          </p:cNvSpPr>
          <p:nvPr>
            <p:ph type="title"/>
          </p:nvPr>
        </p:nvSpPr>
        <p:spPr/>
        <p:txBody>
          <a:bodyPr/>
          <a:lstStyle/>
          <a:p>
            <a:pPr algn="ctr"/>
            <a:r>
              <a:rPr lang="en-US" dirty="0"/>
              <a:t>Welcome Marc Pelletz</a:t>
            </a:r>
          </a:p>
        </p:txBody>
      </p:sp>
      <p:sp>
        <p:nvSpPr>
          <p:cNvPr id="3" name="Content Placeholder 2">
            <a:extLst>
              <a:ext uri="{FF2B5EF4-FFF2-40B4-BE49-F238E27FC236}">
                <a16:creationId xmlns:a16="http://schemas.microsoft.com/office/drawing/2014/main" id="{12E34C70-000E-B24C-8968-13127ECE019B}"/>
              </a:ext>
            </a:extLst>
          </p:cNvPr>
          <p:cNvSpPr>
            <a:spLocks noGrp="1"/>
          </p:cNvSpPr>
          <p:nvPr>
            <p:ph idx="1"/>
          </p:nvPr>
        </p:nvSpPr>
        <p:spPr/>
        <p:txBody>
          <a:bodyPr>
            <a:normAutofit fontScale="92500" lnSpcReduction="10000"/>
          </a:bodyPr>
          <a:lstStyle/>
          <a:p>
            <a:r>
              <a:rPr lang="en-US" dirty="0"/>
              <a:t>Marc has been involved in real estate for close to four decades, he has been through several real estate cycles and knows how to be successful no matter what the market is at that moment. </a:t>
            </a:r>
            <a:br>
              <a:rPr lang="en-US" dirty="0"/>
            </a:br>
            <a:br>
              <a:rPr lang="en-US" dirty="0"/>
            </a:br>
            <a:r>
              <a:rPr lang="en-US" dirty="0"/>
              <a:t>Marc has been inspired and motivated by many real estate experts and masters of motivational philosophy over the years, which has helped transform all areas of his life. </a:t>
            </a:r>
            <a:br>
              <a:rPr lang="en-US" dirty="0"/>
            </a:br>
            <a:br>
              <a:rPr lang="en-US" dirty="0"/>
            </a:br>
            <a:r>
              <a:rPr lang="en-US" dirty="0"/>
              <a:t>In the last 10 years, Marc has created and grown a real estate company, accumulating over 200 rental properties and flipping over 100 million dollars of real estate while earning himself millions. Marc consistently earns a seven-figure income while having more time for family, vacation, and self-improvement.</a:t>
            </a:r>
          </a:p>
        </p:txBody>
      </p:sp>
    </p:spTree>
    <p:extLst>
      <p:ext uri="{BB962C8B-B14F-4D97-AF65-F5344CB8AC3E}">
        <p14:creationId xmlns:p14="http://schemas.microsoft.com/office/powerpoint/2010/main" val="88936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2A53-BC05-5F4E-81C4-BA8AC179AE52}"/>
              </a:ext>
            </a:extLst>
          </p:cNvPr>
          <p:cNvSpPr>
            <a:spLocks noGrp="1"/>
          </p:cNvSpPr>
          <p:nvPr>
            <p:ph type="title"/>
          </p:nvPr>
        </p:nvSpPr>
        <p:spPr>
          <a:xfrm>
            <a:off x="838200" y="150812"/>
            <a:ext cx="10515600" cy="1325563"/>
          </a:xfrm>
        </p:spPr>
        <p:txBody>
          <a:bodyPr/>
          <a:lstStyle/>
          <a:p>
            <a:pPr algn="ctr"/>
            <a:r>
              <a:rPr lang="en-US" dirty="0"/>
              <a:t>Questions For Marc</a:t>
            </a:r>
          </a:p>
        </p:txBody>
      </p:sp>
      <p:sp>
        <p:nvSpPr>
          <p:cNvPr id="3" name="Content Placeholder 2">
            <a:extLst>
              <a:ext uri="{FF2B5EF4-FFF2-40B4-BE49-F238E27FC236}">
                <a16:creationId xmlns:a16="http://schemas.microsoft.com/office/drawing/2014/main" id="{5A49969C-89FF-A843-B875-1BFC58F36A69}"/>
              </a:ext>
            </a:extLst>
          </p:cNvPr>
          <p:cNvSpPr>
            <a:spLocks noGrp="1"/>
          </p:cNvSpPr>
          <p:nvPr>
            <p:ph idx="1"/>
          </p:nvPr>
        </p:nvSpPr>
        <p:spPr>
          <a:xfrm>
            <a:off x="838200" y="1825624"/>
            <a:ext cx="10515600" cy="4881563"/>
          </a:xfrm>
        </p:spPr>
        <p:txBody>
          <a:bodyPr>
            <a:normAutofit fontScale="70000" lnSpcReduction="20000"/>
          </a:bodyPr>
          <a:lstStyle/>
          <a:p>
            <a:r>
              <a:rPr lang="en-US" sz="3400" dirty="0">
                <a:effectLst/>
              </a:rPr>
              <a:t>Tell us about yourself (Your Story so to speak) for starters.</a:t>
            </a:r>
          </a:p>
          <a:p>
            <a:endParaRPr lang="en-US" sz="3400" dirty="0">
              <a:effectLst/>
            </a:endParaRPr>
          </a:p>
          <a:p>
            <a:r>
              <a:rPr lang="en-US" sz="3400" dirty="0">
                <a:effectLst/>
              </a:rPr>
              <a:t>For our beginners or short timers in the business, what advice would you have for them just starting out.</a:t>
            </a:r>
            <a:br>
              <a:rPr lang="en-US" sz="3400" dirty="0">
                <a:effectLst/>
              </a:rPr>
            </a:br>
            <a:endParaRPr lang="en-US" sz="3400" dirty="0">
              <a:effectLst/>
            </a:endParaRPr>
          </a:p>
          <a:p>
            <a:r>
              <a:rPr lang="en-US" sz="3400" dirty="0">
                <a:effectLst/>
              </a:rPr>
              <a:t>For someone who is struggling or stuck, what advice would you give them</a:t>
            </a:r>
            <a:br>
              <a:rPr lang="en-US" sz="3400" dirty="0">
                <a:effectLst/>
              </a:rPr>
            </a:br>
            <a:endParaRPr lang="en-US" sz="3400" dirty="0">
              <a:effectLst/>
            </a:endParaRPr>
          </a:p>
          <a:p>
            <a:r>
              <a:rPr lang="en-US" sz="3400" dirty="0">
                <a:effectLst/>
              </a:rPr>
              <a:t>You have been through several real estate cycles, what advice would you give our listeners to help them</a:t>
            </a:r>
          </a:p>
          <a:p>
            <a:pPr lvl="1"/>
            <a:r>
              <a:rPr lang="en-US" sz="3400" dirty="0">
                <a:effectLst/>
              </a:rPr>
              <a:t>make it through anything that might come at them?  </a:t>
            </a:r>
            <a:br>
              <a:rPr lang="en-US" sz="3400" dirty="0">
                <a:effectLst/>
              </a:rPr>
            </a:br>
            <a:endParaRPr lang="en-US" sz="3400" dirty="0">
              <a:effectLst/>
            </a:endParaRPr>
          </a:p>
          <a:p>
            <a:r>
              <a:rPr lang="en-US" sz="3400" dirty="0">
                <a:effectLst/>
              </a:rPr>
              <a:t>Knowing what you know now, what would you have done differently in the real estate game</a:t>
            </a:r>
          </a:p>
          <a:p>
            <a:pPr marL="0" indent="0">
              <a:buNone/>
            </a:pPr>
            <a:br>
              <a:rPr lang="en-US" dirty="0">
                <a:effectLst/>
              </a:rPr>
            </a:br>
            <a:endParaRPr lang="en-US" dirty="0">
              <a:effectLst/>
            </a:endParaRPr>
          </a:p>
          <a:p>
            <a:endParaRPr lang="en-US" dirty="0"/>
          </a:p>
        </p:txBody>
      </p:sp>
    </p:spTree>
    <p:extLst>
      <p:ext uri="{BB962C8B-B14F-4D97-AF65-F5344CB8AC3E}">
        <p14:creationId xmlns:p14="http://schemas.microsoft.com/office/powerpoint/2010/main" val="321203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1516-F6D4-5540-9204-63DDFB5B0B2E}"/>
              </a:ext>
            </a:extLst>
          </p:cNvPr>
          <p:cNvSpPr>
            <a:spLocks noGrp="1"/>
          </p:cNvSpPr>
          <p:nvPr>
            <p:ph type="title"/>
          </p:nvPr>
        </p:nvSpPr>
        <p:spPr>
          <a:xfrm>
            <a:off x="838200" y="18255"/>
            <a:ext cx="10515600" cy="1325563"/>
          </a:xfrm>
        </p:spPr>
        <p:txBody>
          <a:bodyPr/>
          <a:lstStyle/>
          <a:p>
            <a:pPr algn="ctr"/>
            <a:r>
              <a:rPr lang="en-US" dirty="0"/>
              <a:t>Questions</a:t>
            </a:r>
          </a:p>
        </p:txBody>
      </p:sp>
      <p:sp>
        <p:nvSpPr>
          <p:cNvPr id="3" name="Content Placeholder 2">
            <a:extLst>
              <a:ext uri="{FF2B5EF4-FFF2-40B4-BE49-F238E27FC236}">
                <a16:creationId xmlns:a16="http://schemas.microsoft.com/office/drawing/2014/main" id="{45DBEC31-41B9-2943-9734-DA658BABD957}"/>
              </a:ext>
            </a:extLst>
          </p:cNvPr>
          <p:cNvSpPr>
            <a:spLocks noGrp="1"/>
          </p:cNvSpPr>
          <p:nvPr>
            <p:ph idx="1"/>
          </p:nvPr>
        </p:nvSpPr>
        <p:spPr>
          <a:xfrm>
            <a:off x="838200" y="1343817"/>
            <a:ext cx="10515600" cy="5042695"/>
          </a:xfrm>
        </p:spPr>
        <p:txBody>
          <a:bodyPr>
            <a:normAutofit fontScale="85000" lnSpcReduction="20000"/>
          </a:bodyPr>
          <a:lstStyle/>
          <a:p>
            <a:r>
              <a:rPr lang="en-US" dirty="0">
                <a:effectLst/>
              </a:rPr>
              <a:t> What time of marketing do you do or have you done that you feel worked best for you in Real estate      business?</a:t>
            </a:r>
          </a:p>
          <a:p>
            <a:r>
              <a:rPr lang="en-US" dirty="0">
                <a:effectLst/>
              </a:rPr>
              <a:t>     Expired listings</a:t>
            </a:r>
          </a:p>
          <a:p>
            <a:r>
              <a:rPr lang="en-US" dirty="0">
                <a:effectLst/>
              </a:rPr>
              <a:t>     FSBO's</a:t>
            </a:r>
          </a:p>
          <a:p>
            <a:r>
              <a:rPr lang="en-US" dirty="0">
                <a:effectLst/>
              </a:rPr>
              <a:t>     Open Houses</a:t>
            </a:r>
          </a:p>
          <a:p>
            <a:r>
              <a:rPr lang="en-US" dirty="0">
                <a:effectLst/>
              </a:rPr>
              <a:t>     Dialing for dollars / To who?</a:t>
            </a:r>
          </a:p>
          <a:p>
            <a:r>
              <a:rPr lang="en-US" dirty="0">
                <a:effectLst/>
              </a:rPr>
              <a:t>     Knocking doors</a:t>
            </a:r>
          </a:p>
          <a:p>
            <a:r>
              <a:rPr lang="en-US" dirty="0">
                <a:effectLst/>
              </a:rPr>
              <a:t>     Buying leads</a:t>
            </a:r>
          </a:p>
          <a:p>
            <a:r>
              <a:rPr lang="en-US" dirty="0">
                <a:effectLst/>
              </a:rPr>
              <a:t>     Any others</a:t>
            </a:r>
            <a:br>
              <a:rPr lang="en-US" dirty="0">
                <a:effectLst/>
              </a:rPr>
            </a:br>
            <a:endParaRPr lang="en-US" dirty="0">
              <a:effectLst/>
            </a:endParaRPr>
          </a:p>
          <a:p>
            <a:r>
              <a:rPr lang="en-US" dirty="0">
                <a:effectLst/>
              </a:rPr>
              <a:t>Fix and Flip, you are the master, what advice would you give to someone looking to get into the fix and flips</a:t>
            </a:r>
            <a:br>
              <a:rPr lang="en-US" dirty="0">
                <a:effectLst/>
              </a:rPr>
            </a:br>
            <a:endParaRPr lang="en-US" dirty="0">
              <a:effectLst/>
            </a:endParaRPr>
          </a:p>
          <a:p>
            <a:r>
              <a:rPr lang="en-US" dirty="0">
                <a:effectLst/>
              </a:rPr>
              <a:t>Knowing what you know now, what would you do different?</a:t>
            </a:r>
          </a:p>
          <a:p>
            <a:endParaRPr lang="en-US" dirty="0"/>
          </a:p>
        </p:txBody>
      </p:sp>
    </p:spTree>
    <p:extLst>
      <p:ext uri="{BB962C8B-B14F-4D97-AF65-F5344CB8AC3E}">
        <p14:creationId xmlns:p14="http://schemas.microsoft.com/office/powerpoint/2010/main" val="11590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D763-691B-4D41-8668-4515820EB588}"/>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99C95674-2AD8-E148-8A1F-15CEAF2706BB}"/>
              </a:ext>
            </a:extLst>
          </p:cNvPr>
          <p:cNvSpPr>
            <a:spLocks noGrp="1"/>
          </p:cNvSpPr>
          <p:nvPr>
            <p:ph idx="1"/>
          </p:nvPr>
        </p:nvSpPr>
        <p:spPr/>
        <p:txBody>
          <a:bodyPr/>
          <a:lstStyle/>
          <a:p>
            <a:r>
              <a:rPr lang="en-US" dirty="0">
                <a:effectLst/>
              </a:rPr>
              <a:t>What does your your team look like or knowing what you know now, what </a:t>
            </a:r>
            <a:r>
              <a:rPr lang="en-US" dirty="0"/>
              <a:t>does the perfect team look like?</a:t>
            </a:r>
            <a:endParaRPr lang="en-US" dirty="0">
              <a:effectLst/>
            </a:endParaRPr>
          </a:p>
          <a:p>
            <a:endParaRPr lang="en-US" dirty="0">
              <a:effectLst/>
            </a:endParaRPr>
          </a:p>
          <a:p>
            <a:r>
              <a:rPr lang="en-US" dirty="0">
                <a:effectLst/>
              </a:rPr>
              <a:t>Knowing what you know now, </a:t>
            </a:r>
            <a:r>
              <a:rPr lang="en-US" dirty="0"/>
              <a:t>who would be your first hire</a:t>
            </a:r>
            <a:r>
              <a:rPr lang="en-US" dirty="0">
                <a:effectLst/>
              </a:rPr>
              <a:t> and why?</a:t>
            </a:r>
          </a:p>
          <a:p>
            <a:endParaRPr lang="en-US" dirty="0">
              <a:effectLst/>
            </a:endParaRPr>
          </a:p>
          <a:p>
            <a:r>
              <a:rPr lang="en-US" dirty="0">
                <a:effectLst/>
              </a:rPr>
              <a:t>Any final words you would like to leave with our listeners?</a:t>
            </a:r>
            <a:endParaRPr lang="en-US" dirty="0"/>
          </a:p>
        </p:txBody>
      </p:sp>
      <p:pic>
        <p:nvPicPr>
          <p:cNvPr id="4" name="Picture 3">
            <a:extLst>
              <a:ext uri="{FF2B5EF4-FFF2-40B4-BE49-F238E27FC236}">
                <a16:creationId xmlns:a16="http://schemas.microsoft.com/office/drawing/2014/main" id="{B8C02341-5361-294A-BBB2-BDF654F91828}"/>
              </a:ext>
            </a:extLst>
          </p:cNvPr>
          <p:cNvPicPr>
            <a:picLocks noChangeAspect="1"/>
          </p:cNvPicPr>
          <p:nvPr/>
        </p:nvPicPr>
        <p:blipFill>
          <a:blip r:embed="rId2"/>
          <a:stretch>
            <a:fillRect/>
          </a:stretch>
        </p:blipFill>
        <p:spPr>
          <a:xfrm>
            <a:off x="3227387" y="5029200"/>
            <a:ext cx="4851400" cy="1638300"/>
          </a:xfrm>
          <a:prstGeom prst="rect">
            <a:avLst/>
          </a:prstGeom>
        </p:spPr>
      </p:pic>
    </p:spTree>
    <p:extLst>
      <p:ext uri="{BB962C8B-B14F-4D97-AF65-F5344CB8AC3E}">
        <p14:creationId xmlns:p14="http://schemas.microsoft.com/office/powerpoint/2010/main" val="6783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111</Words>
  <Application>Microsoft Macintosh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Welcome Marc Pelletz</vt:lpstr>
      <vt:lpstr>Questions For Marc</vt:lpstr>
      <vt:lpstr>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Hudspeth</dc:creator>
  <cp:lastModifiedBy>Scott Hudspeth</cp:lastModifiedBy>
  <cp:revision>1</cp:revision>
  <dcterms:created xsi:type="dcterms:W3CDTF">2019-10-29T12:38:51Z</dcterms:created>
  <dcterms:modified xsi:type="dcterms:W3CDTF">2019-10-29T12:44:58Z</dcterms:modified>
</cp:coreProperties>
</file>