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7"/>
  </p:notesMasterIdLst>
  <p:sldIdLst>
    <p:sldId id="257" r:id="rId2"/>
    <p:sldId id="260" r:id="rId3"/>
    <p:sldId id="258" r:id="rId4"/>
    <p:sldId id="342" r:id="rId5"/>
    <p:sldId id="259" r:id="rId6"/>
    <p:sldId id="261" r:id="rId7"/>
    <p:sldId id="344" r:id="rId8"/>
    <p:sldId id="263" r:id="rId9"/>
    <p:sldId id="343" r:id="rId10"/>
    <p:sldId id="262" r:id="rId11"/>
    <p:sldId id="325" r:id="rId12"/>
    <p:sldId id="326" r:id="rId13"/>
    <p:sldId id="293" r:id="rId14"/>
    <p:sldId id="265" r:id="rId15"/>
    <p:sldId id="327" r:id="rId16"/>
    <p:sldId id="267" r:id="rId17"/>
    <p:sldId id="328" r:id="rId18"/>
    <p:sldId id="329" r:id="rId19"/>
    <p:sldId id="330" r:id="rId20"/>
    <p:sldId id="331" r:id="rId21"/>
    <p:sldId id="268" r:id="rId22"/>
    <p:sldId id="332" r:id="rId23"/>
    <p:sldId id="283" r:id="rId24"/>
    <p:sldId id="333" r:id="rId25"/>
    <p:sldId id="334" r:id="rId26"/>
    <p:sldId id="335" r:id="rId27"/>
    <p:sldId id="336" r:id="rId28"/>
    <p:sldId id="337" r:id="rId29"/>
    <p:sldId id="338" r:id="rId30"/>
    <p:sldId id="269" r:id="rId31"/>
    <p:sldId id="304" r:id="rId32"/>
    <p:sldId id="340" r:id="rId33"/>
    <p:sldId id="341" r:id="rId34"/>
    <p:sldId id="271" r:id="rId35"/>
    <p:sldId id="32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73"/>
    <p:restoredTop sz="94679"/>
  </p:normalViewPr>
  <p:slideViewPr>
    <p:cSldViewPr>
      <p:cViewPr varScale="1">
        <p:scale>
          <a:sx n="81" d="100"/>
          <a:sy n="81" d="100"/>
        </p:scale>
        <p:origin x="184" y="6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129E7-F343-4146-906F-516B3F9FB357}" type="datetimeFigureOut">
              <a:rPr lang="en-US" smtClean="0"/>
              <a:t>8/30/23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B4259-3F0E-FF4A-8790-A8471A9F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apps that can help you with writing emails and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B4259-3F0E-FF4A-8790-A8471A9FD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5149-69B5-1EED-5B0D-B054EE531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8B2AD-B9BC-1C4E-3697-94141B693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721E0-047D-B25D-7B9D-A79790A5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B66-A028-ED4B-8BAE-07527E80EF5E}" type="datetime1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CB14B-084B-AF5A-203D-E5B0490A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099F-76DC-396C-34D5-EF1A9085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B0DD-62D5-0FF3-0B57-54A947E3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E3D01-2C1D-6567-6223-91DDDB837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3AFA4-E9F4-BF89-45D9-AA6403B3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136E-A44B-E740-8571-E536CDAB7402}" type="datetime1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CCD6E-96D9-86FF-6094-729BFC67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E9E5-78D7-4DC7-BA6C-11949421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8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21602E-D188-1272-4D7F-66B7FD5A7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D6823-D6D0-82EE-C1B0-61A63AB57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08158-1A3D-D8B6-AD3D-FE92EB35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73DB-E26B-EE40-B122-E877E7962375}" type="datetime1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73B5-6850-F354-20E0-4705D6A0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D33A6-AC30-C5FF-1ACF-FF66ED11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CBCB-D0C4-0B3E-AD5A-CAEB254D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15E7F-3845-A198-3B63-D570BCF9B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35B05-9B63-040B-B43C-FC6128F4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E9EC-7976-BB40-ABCB-3077A3909948}" type="datetime1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215E-6DE1-86CC-BB2C-89F19C7B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C13B9-3309-091D-A4E6-C2C56E08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B4B7-743C-9CA2-58D9-6CB2686F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06EF1-E82F-E5E4-A568-E6A2F9089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DEEB9-E6F0-4A6B-8A20-7F9B136F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0623-B1A3-C740-8638-5B1F1A67C2EF}" type="datetime1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F7297-3983-90CE-CB42-6D765AD6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A4998-9B60-04E5-3DD2-16258049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D287-EF03-088D-F7F2-2AA35104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A31D-BCFD-A152-0B83-80B3526A5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58A55-CA51-885E-4289-FAB51102C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99005-B378-B375-9859-D3742346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E7A21-D97D-2849-8790-C7E27FE3001A}" type="datetime1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86F91-17E8-008E-D5E6-C134C94B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399CF-481D-EFF9-E057-1794010F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289F-432A-CB6D-E6AB-0ADA608C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4EF88-DF40-FDCD-7FD5-9C3372CD1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3B535-0861-9D46-5C77-B19436C2B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0764A0-0967-70A6-C691-C888A66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66585-6E98-FCF8-3FF0-EDB49308E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078FC-5273-831B-F877-376D5C91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5931-5EDB-704D-8350-9E20AEA63A0B}" type="datetime1">
              <a:rPr lang="en-US" smtClean="0"/>
              <a:t>8/30/23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C4BE2-7909-00AD-0E52-7422F7C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F641B-4FBC-E756-4607-D06B02DC5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B024-1EE2-B823-6128-BFF0DDBA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B38C3-B1B9-1D39-B3DE-B53A6B8A8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74BF-1668-8045-B96C-657A80F00A29}" type="datetime1">
              <a:rPr lang="en-US" smtClean="0"/>
              <a:t>8/30/23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8779C3-7E1B-8859-40FA-B53FC143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ACC14-1E40-58F3-3087-B6526EAF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5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A067C8-5C4E-DBF0-94BB-ADC977C4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0DFC-9C57-6B4D-8EDA-FFBEC1A0B118}" type="datetime1">
              <a:rPr lang="en-US" smtClean="0"/>
              <a:t>8/30/23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E5EF8-F0DD-EFC8-A69C-DE3E2744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D84DB-6A9E-5643-E41C-E8EF2E84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8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18623-7877-0801-131F-E4E74C4F4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4877-7862-7409-7FD4-BADED82BD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D84F2-B3EA-6E25-2646-4EFDE0F58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A065C-9A66-1484-7B8E-4D796397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F3C9-166A-E046-94C9-04038588375B}" type="datetime1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B0F9F-BE90-1DBC-8B26-8B21B10E1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D1E32-78AC-DA45-E5E8-FD2C6926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88AA-E5C7-5E55-3C88-6D831F5A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DA160-0FA3-FF8A-390D-D10782958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C5AA7-DD73-CC6D-B3D0-4FA0D7016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30BBA-3211-790D-DF63-764DD6E0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1A81-2685-1E42-8B84-E47C837FBCE7}" type="datetime1">
              <a:rPr lang="en-US" smtClean="0"/>
              <a:t>8/30/23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38882-AE44-F72A-F2C4-429B094B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AA6FA-EC44-2F47-01AB-2F13897E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C0E37-00A8-3F9B-4E78-AD792357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31B18-5282-A796-6459-D6E462182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3CC3B-0841-E9ED-4162-B4D7735CF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02D1-38C7-9F4E-97C3-7002C98378AC}" type="datetime1">
              <a:rPr lang="en-US" smtClean="0"/>
              <a:t>8/30/23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8A4A5-32C2-2A1E-D10A-E254491D5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©The Marketing Animals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3461-B624-ED58-5550-43AD90C38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41BB-C65F-4EA7-8597-C3FCFC16A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7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76" y="4419600"/>
            <a:ext cx="9144000" cy="157413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latin typeface="+mn-lt"/>
              </a:rPr>
              <a:t>ChatGPT and Your Real Estate Business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1C6B5-3319-465E-3643-3F21BF8B2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" b="21525"/>
          <a:stretch/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272B7A-D5B1-B054-B0D2-099B677F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Three Ways You Can Use ChatGPT Right Now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F4FF57-8695-C184-DEC4-077D2A82F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81200"/>
            <a:ext cx="7162800" cy="471857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CE279-71B2-0FC6-A693-A6C165FD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Copywriting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800" dirty="0"/>
          </a:p>
          <a:p>
            <a:r>
              <a:rPr lang="en-US" sz="2800" dirty="0">
                <a:latin typeface="+mj-lt"/>
              </a:rPr>
              <a:t>Listing Descriptions</a:t>
            </a:r>
          </a:p>
          <a:p>
            <a:r>
              <a:rPr lang="en-US" sz="2800" dirty="0">
                <a:latin typeface="+mj-lt"/>
              </a:rPr>
              <a:t>Email</a:t>
            </a:r>
          </a:p>
          <a:p>
            <a:r>
              <a:rPr lang="en-US" sz="2800" dirty="0">
                <a:latin typeface="+mj-lt"/>
              </a:rPr>
              <a:t>Ad Copy</a:t>
            </a:r>
          </a:p>
          <a:p>
            <a:r>
              <a:rPr lang="en-US" sz="2800" dirty="0">
                <a:latin typeface="+mj-lt"/>
              </a:rPr>
              <a:t>Writing Reviews </a:t>
            </a:r>
          </a:p>
          <a:p>
            <a:r>
              <a:rPr lang="en-US" sz="2800" dirty="0">
                <a:latin typeface="+mj-lt"/>
              </a:rPr>
              <a:t>Website Copy</a:t>
            </a:r>
          </a:p>
          <a:p>
            <a:r>
              <a:rPr lang="en-US" sz="2800" dirty="0">
                <a:latin typeface="+mj-lt"/>
              </a:rPr>
              <a:t>Blog Posts</a:t>
            </a:r>
          </a:p>
          <a:p>
            <a:r>
              <a:rPr lang="en-US" sz="2800" dirty="0">
                <a:latin typeface="+mj-lt"/>
              </a:rPr>
              <a:t>Buyer/Seller Guides</a:t>
            </a:r>
          </a:p>
          <a:p>
            <a:r>
              <a:rPr lang="en-US" sz="2800" dirty="0">
                <a:latin typeface="+mj-lt"/>
              </a:rPr>
              <a:t>Checklists</a:t>
            </a:r>
          </a:p>
          <a:p>
            <a:r>
              <a:rPr lang="en-US" sz="2800" dirty="0">
                <a:latin typeface="+mj-lt"/>
              </a:rPr>
              <a:t>SEO</a:t>
            </a:r>
          </a:p>
          <a:p>
            <a:r>
              <a:rPr lang="en-US" dirty="0">
                <a:latin typeface="+mj-lt"/>
              </a:rPr>
              <a:t>Write your Bio</a:t>
            </a:r>
          </a:p>
          <a:p>
            <a:r>
              <a:rPr lang="en-US" sz="2800" dirty="0">
                <a:latin typeface="+mj-lt"/>
              </a:rPr>
              <a:t>Write a book</a:t>
            </a:r>
          </a:p>
          <a:p>
            <a:endParaRPr lang="en-US" sz="2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B2339-BCF0-9C25-70C7-D385C5AA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376" y="2514600"/>
            <a:ext cx="4858208" cy="3200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B8CB3-CA58-AA27-E56F-F5444F67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40208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F1FB-BCEC-1646-8CD2-E9319556F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8223522" cy="683971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F4C5F-7435-B676-0E1D-4DB17C7EF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205569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House Previews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42FA1B-A3AD-3320-E43E-C192FCCF1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500" y="2248694"/>
            <a:ext cx="3937000" cy="3505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37E54-4478-8271-3575-1CB776C7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Prompts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4389120"/>
          </a:xfrm>
        </p:spPr>
        <p:txBody>
          <a:bodyPr>
            <a:normAutofit/>
          </a:bodyPr>
          <a:lstStyle/>
          <a:p>
            <a:pPr lvl="1"/>
            <a:endParaRPr lang="en-US" sz="2800" b="1" dirty="0"/>
          </a:p>
          <a:p>
            <a:pPr lvl="1"/>
            <a:r>
              <a:rPr lang="en-US" sz="2800" b="1" dirty="0">
                <a:latin typeface="+mj-lt"/>
              </a:rPr>
              <a:t>Prompt: </a:t>
            </a:r>
            <a:r>
              <a:rPr lang="en-US" sz="2800" dirty="0">
                <a:latin typeface="+mj-lt"/>
              </a:rPr>
              <a:t>In a casual but professional tone, write a brief letter introducing a neighborhood property with three bedrooms, master suite with a jacuzzi  and a big yard with a three-car garage just 20 miles outside the city. I want to invite neighbors to an exclusive open house preview of the property on Saturday, July 29</a:t>
            </a:r>
            <a:r>
              <a:rPr lang="en-US" sz="2800" baseline="30000" dirty="0">
                <a:latin typeface="+mj-lt"/>
              </a:rPr>
              <a:t>th</a:t>
            </a:r>
            <a:r>
              <a:rPr lang="en-US" sz="2800" dirty="0">
                <a:latin typeface="+mj-lt"/>
              </a:rPr>
              <a:t> from 2:00 to 4:00 pm. End with a call to action for more information.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0A243-21AA-DD77-117F-A7087E03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A06AC-A7C9-326A-2633-EE6F14E3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970" y="0"/>
            <a:ext cx="7142059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D9394-F380-7868-05A5-C91E1337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224139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Facebook 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66EA9-2F56-2F9F-E50F-54CFCDCF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90688"/>
            <a:ext cx="7772400" cy="410234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F9C1B-13AD-ED3F-325E-495490576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02E74-F39B-2C79-2930-D87B1200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952" y="788811"/>
            <a:ext cx="5228095" cy="606918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5BF4E-92EE-E1DB-EB37-533910C4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2253228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Social Posts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>
                <a:latin typeface="+mj-lt"/>
              </a:rPr>
              <a:t>Video Scripts</a:t>
            </a:r>
          </a:p>
          <a:p>
            <a:r>
              <a:rPr lang="en-US" sz="2800" dirty="0">
                <a:latin typeface="+mj-lt"/>
              </a:rPr>
              <a:t>Content Ideas</a:t>
            </a:r>
          </a:p>
          <a:p>
            <a:r>
              <a:rPr lang="en-US" sz="2800" dirty="0">
                <a:latin typeface="+mj-lt"/>
              </a:rPr>
              <a:t>Instagram Reels</a:t>
            </a:r>
          </a:p>
          <a:p>
            <a:r>
              <a:rPr lang="en-US" sz="2800" dirty="0">
                <a:latin typeface="+mj-lt"/>
              </a:rPr>
              <a:t>Keyword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B2339-BCF0-9C25-70C7-D385C5AA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817" y="2263260"/>
            <a:ext cx="4314367" cy="28421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B32DF-5D45-D8E2-BE51-D541478A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348907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2B678C-5C21-D1FE-FCA1-66C1FFA91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287"/>
            <a:ext cx="8001000" cy="67892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EC52D1-65A7-2DE1-D309-922B9D1FC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250188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AI’s New ChatGPT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02C5D-F84E-0B74-37CB-37157E686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75241"/>
            <a:ext cx="7772400" cy="432075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2E7D3-EFBB-DC7A-08B5-5E3B1AEB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>
                <a:latin typeface="+mj-lt"/>
              </a:rPr>
              <a:t>Emails </a:t>
            </a:r>
          </a:p>
          <a:p>
            <a:r>
              <a:rPr lang="en-US" sz="2800" dirty="0">
                <a:latin typeface="+mj-lt"/>
              </a:rPr>
              <a:t>Team Communication</a:t>
            </a:r>
          </a:p>
          <a:p>
            <a:r>
              <a:rPr lang="en-US" sz="2800" dirty="0">
                <a:latin typeface="+mj-lt"/>
              </a:rPr>
              <a:t>Assistant Tasks</a:t>
            </a:r>
          </a:p>
          <a:p>
            <a:r>
              <a:rPr lang="en-US" sz="2800" dirty="0">
                <a:latin typeface="+mj-lt"/>
              </a:rPr>
              <a:t>Listing Presentations</a:t>
            </a:r>
          </a:p>
          <a:p>
            <a:r>
              <a:rPr lang="en-US" dirty="0">
                <a:latin typeface="+mj-lt"/>
              </a:rPr>
              <a:t>Video scripts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B2339-BCF0-9C25-70C7-D385C5AA0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362200"/>
            <a:ext cx="4758384" cy="31346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1796D-59A6-78E7-2492-74245EBA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46067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>
                <a:latin typeface="+mj-lt"/>
              </a:rPr>
              <a:t>Subject lines for prospective home buyers</a:t>
            </a:r>
          </a:p>
          <a:p>
            <a:r>
              <a:rPr lang="en-US" sz="2800" dirty="0">
                <a:latin typeface="+mj-lt"/>
              </a:rPr>
              <a:t>Create an email to help buyers prepare for moving day</a:t>
            </a:r>
          </a:p>
          <a:p>
            <a:r>
              <a:rPr lang="en-US" sz="2800" dirty="0">
                <a:latin typeface="+mj-lt"/>
              </a:rPr>
              <a:t>Sellers looking to relocate</a:t>
            </a:r>
          </a:p>
          <a:p>
            <a:r>
              <a:rPr lang="en-US" sz="2800" dirty="0">
                <a:latin typeface="+mj-lt"/>
              </a:rPr>
              <a:t>Improve emails or get help revising to give them a different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C384B-3F10-23B6-7D52-253B86B7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45438-F74E-C507-D143-1976D49F9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96" y="0"/>
            <a:ext cx="707780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0CF28-E725-57F7-4AF8-8A5ED526B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159" y="0"/>
            <a:ext cx="7667681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0BC5A-02BF-0A24-86B7-B700E534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1937904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Listing Presentation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A83928-5B84-C595-CE6B-B0EA2BAC3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800" y="2724944"/>
            <a:ext cx="4978400" cy="2552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817B7-95B9-FCDA-CC6A-AE3CEAF7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DEB184-9D9B-193A-0E6F-FBEA3A23C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34" y="0"/>
            <a:ext cx="689853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03E72-8D9E-C9C5-D403-E7676F16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29886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5EE6BD7-6F23-4939-6125-1E9844B3E1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" r="260"/>
          <a:stretch>
            <a:fillRect/>
          </a:stretch>
        </p:blipFill>
        <p:spPr>
          <a:xfrm>
            <a:off x="2195109" y="1752600"/>
            <a:ext cx="7801783" cy="48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4A69F-9197-08D6-C8CA-0FBC9A62CE78}"/>
              </a:ext>
            </a:extLst>
          </p:cNvPr>
          <p:cNvSpPr txBox="1"/>
          <p:nvPr/>
        </p:nvSpPr>
        <p:spPr>
          <a:xfrm>
            <a:off x="4916830" y="762001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Openai.com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51F5-C846-ABDE-2144-181BBBFF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1798507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44A69F-9197-08D6-C8CA-0FBC9A62CE78}"/>
              </a:ext>
            </a:extLst>
          </p:cNvPr>
          <p:cNvSpPr txBox="1"/>
          <p:nvPr/>
        </p:nvSpPr>
        <p:spPr>
          <a:xfrm>
            <a:off x="4916830" y="762001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Openai.com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4F425-F65B-E466-6611-580801788B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3848" y="762001"/>
            <a:ext cx="8604305" cy="58844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BF8F0-7EF7-F196-270E-F0404C42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2695475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5C62C-D2BD-A79B-FE2B-7B9D984E1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9144000" cy="50273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05642-4286-973F-F33D-F46FC394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529540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AE420-7DF3-4FCC-497F-8CC78C55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16318"/>
            <a:ext cx="8343900" cy="50717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0288B6-403B-0CB6-AFEE-571F2522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2880187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87C65-CFA8-48C0-177F-78413F9A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443" y="0"/>
            <a:ext cx="671311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DEFF1E-0102-A983-146E-3E4C35D7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392686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What is ChatGPT?</a:t>
            </a:r>
          </a:p>
          <a:p>
            <a:endParaRPr lang="en-US" dirty="0"/>
          </a:p>
          <a:p>
            <a:r>
              <a:rPr lang="en-US" dirty="0"/>
              <a:t>ChatGPT Interface</a:t>
            </a:r>
          </a:p>
          <a:p>
            <a:endParaRPr lang="en-US" dirty="0"/>
          </a:p>
          <a:p>
            <a:r>
              <a:rPr lang="en-US" dirty="0"/>
              <a:t>How to Use ChatGPT</a:t>
            </a:r>
          </a:p>
          <a:p>
            <a:endParaRPr lang="en-US" dirty="0"/>
          </a:p>
          <a:p>
            <a:r>
              <a:rPr lang="en-US" dirty="0"/>
              <a:t>Use Cases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ECD6BB20-7EB1-57EB-0461-52329654C6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81800" y="2438400"/>
            <a:ext cx="2678486" cy="26784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DB48A-E40D-D6DE-160E-EA206863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 Tip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+mj-lt"/>
              </a:rPr>
              <a:t>Use the “act as” hack to specify that the ChatGPT should “act as” a tutor or language coach, providing clear direction and guidance.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F40CA-E641-FB11-26BB-063A378F4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3BFD5-2FD1-9456-3D39-091C7500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ChatGPT Tips: </a:t>
            </a:r>
            <a:r>
              <a:rPr lang="en-US" sz="3200" b="1" dirty="0">
                <a:solidFill>
                  <a:schemeClr val="bg1"/>
                </a:solidFill>
              </a:rPr>
              <a:t>CREATE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5A4E87-C455-865E-D195-A5A7F1E7E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057" y="1675227"/>
            <a:ext cx="10043886" cy="4394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FA603-E2F4-EB65-542A-6B0F2305ACCB}"/>
              </a:ext>
            </a:extLst>
          </p:cNvPr>
          <p:cNvSpPr txBox="1"/>
          <p:nvPr/>
        </p:nvSpPr>
        <p:spPr>
          <a:xfrm>
            <a:off x="8534400" y="620624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TERRANCE</a:t>
            </a:r>
          </a:p>
        </p:txBody>
      </p:sp>
    </p:spTree>
    <p:extLst>
      <p:ext uri="{BB962C8B-B14F-4D97-AF65-F5344CB8AC3E}">
        <p14:creationId xmlns:p14="http://schemas.microsoft.com/office/powerpoint/2010/main" val="177793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C71EC125-1989-5AC4-8A12-0DFC8C8A4DA5}"/>
              </a:ext>
            </a:extLst>
          </p:cNvPr>
          <p:cNvGrpSpPr/>
          <p:nvPr/>
        </p:nvGrpSpPr>
        <p:grpSpPr>
          <a:xfrm>
            <a:off x="1219201" y="533400"/>
            <a:ext cx="4191000" cy="4427374"/>
            <a:chOff x="0" y="0"/>
            <a:chExt cx="9279953" cy="8728613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7804E584-5262-42F0-1D02-6BEAA4A5D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970" b="2970"/>
            <a:stretch>
              <a:fillRect/>
            </a:stretch>
          </p:blipFill>
          <p:spPr>
            <a:xfrm>
              <a:off x="0" y="0"/>
              <a:ext cx="9279953" cy="8728613"/>
            </a:xfrm>
            <a:prstGeom prst="rect">
              <a:avLst/>
            </a:prstGeom>
          </p:spPr>
        </p:pic>
      </p:grpSp>
      <p:pic>
        <p:nvPicPr>
          <p:cNvPr id="5" name="Picture 3">
            <a:extLst>
              <a:ext uri="{FF2B5EF4-FFF2-40B4-BE49-F238E27FC236}">
                <a16:creationId xmlns:a16="http://schemas.microsoft.com/office/drawing/2014/main" id="{AE4EFA40-6155-E3EB-8878-44414B920D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09" b="4909"/>
          <a:stretch>
            <a:fillRect/>
          </a:stretch>
        </p:blipFill>
        <p:spPr>
          <a:xfrm>
            <a:off x="6781800" y="2133600"/>
            <a:ext cx="4344061" cy="39175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AC4BF-437D-AF89-113B-A391ABFC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2379879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F29DF-0528-E4CF-E401-B5A105A2D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393"/>
            <a:ext cx="9144000" cy="682121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D1DE4D-B756-914E-923C-ECDF5BCB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4022579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C91B5C-A612-DC56-FF13-D9326CCFE224}"/>
              </a:ext>
            </a:extLst>
          </p:cNvPr>
          <p:cNvSpPr txBox="1"/>
          <p:nvPr/>
        </p:nvSpPr>
        <p:spPr>
          <a:xfrm>
            <a:off x="1600200" y="685800"/>
            <a:ext cx="8763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+mj-lt"/>
              </a:rPr>
              <a:t>Will AI replace real estate agents and lenders?!!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BF94477C-3D52-1B0B-7D29-260432FED96E}"/>
              </a:ext>
            </a:extLst>
          </p:cNvPr>
          <p:cNvSpPr txBox="1"/>
          <p:nvPr/>
        </p:nvSpPr>
        <p:spPr>
          <a:xfrm>
            <a:off x="1714500" y="2799094"/>
            <a:ext cx="8534400" cy="355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Montserrat 1"/>
              </a:rPr>
              <a:t>“Analytical and thinking tasks are increasingly being performed by AI, and, thus, human workers must place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Montserrat 1 Bold"/>
              </a:rPr>
              <a:t>increased emphasis on the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Montserrat 1 Bold Italics"/>
              </a:rPr>
              <a:t>empathetic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Montserrat 1 Bold"/>
              </a:rPr>
              <a:t> and 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Montserrat 1 Bold Italics"/>
              </a:rPr>
              <a:t>emotional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Montserrat 1"/>
              </a:rPr>
              <a:t> dimensions of their work."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B34662-1B4D-7622-1940-1915683C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The two most important things are your prompts and what you do with them.</a:t>
            </a:r>
          </a:p>
          <a:p>
            <a:r>
              <a:rPr lang="en-US" sz="3200" dirty="0">
                <a:latin typeface="+mj-lt"/>
              </a:rPr>
              <a:t>You need to audit the content and add your own voice. The output won’t always be perfect.</a:t>
            </a:r>
          </a:p>
          <a:p>
            <a:r>
              <a:rPr lang="en-US" sz="3200" dirty="0">
                <a:latin typeface="+mj-lt"/>
              </a:rPr>
              <a:t>Just get started. Practice, test and repeat. You will improve</a:t>
            </a:r>
            <a:r>
              <a:rPr lang="en-US" sz="32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BC0F6-8D2C-0AA9-8CB6-90B72A40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BFD5-2FD1-9456-3D39-091C7500E1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is </a:t>
            </a:r>
            <a:r>
              <a:rPr lang="en-US" b="1" dirty="0" err="1">
                <a:solidFill>
                  <a:schemeClr val="bg1"/>
                </a:solidFill>
              </a:rPr>
              <a:t>ChatGPT</a:t>
            </a:r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777-F7A7-F284-7CEC-4489D0137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ctr" anchorCtr="1"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ChatGPT is an artificial intelligence chatbot developed by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OpenAI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and was released in November 2022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It stands for Chat Bot+ Generative Pretrained Transformer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Generative = Generates Responses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Pretrained = It is Pretrained by Humans</a:t>
            </a: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Transformer = Transforms input to meaningful output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BFD5-2FD1-9456-3D39-091C7500E1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is </a:t>
            </a:r>
            <a:r>
              <a:rPr lang="en-US" b="1" dirty="0" err="1">
                <a:solidFill>
                  <a:schemeClr val="bg1"/>
                </a:solidFill>
              </a:rPr>
              <a:t>ChatGPT</a:t>
            </a:r>
            <a:r>
              <a:rPr lang="en-US" b="1" dirty="0">
                <a:solidFill>
                  <a:schemeClr val="bg1"/>
                </a:solidFill>
              </a:rPr>
              <a:t> is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777-F7A7-F284-7CEC-4489D0137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ctr" anchorCtr="1"/>
          <a:lstStyle/>
          <a:p>
            <a:pPr lvl="1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It is NOT Smart – It is a trained algorithm</a:t>
            </a:r>
          </a:p>
          <a:p>
            <a:pPr lvl="1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It is NOT Creative – It does what you ask</a:t>
            </a:r>
          </a:p>
          <a:p>
            <a:pPr lvl="1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It is NOT Always Right – Check your work</a:t>
            </a:r>
          </a:p>
          <a:p>
            <a:pPr lvl="1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It is NOT Connected to the Internet – unless use plug-in (Bing)</a:t>
            </a:r>
          </a:p>
          <a:p>
            <a:pPr lvl="1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It’s NOT fully current – Data from 2021-2022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BFD5-2FD1-9456-3D39-091C7500E1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Can It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777-F7A7-F284-7CEC-4489D0137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ctr" anchorCtr="1">
            <a:normAutofit lnSpcReduction="10000"/>
          </a:bodyPr>
          <a:lstStyle/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Craft engaging property descriptions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Write informative blog posts, books or articles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Write persuasive sales pitches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Build seller and buyer campaigns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Create a social media calendar and content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SEO copy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Create Facebook Ads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Build class content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And so much more!</a:t>
            </a:r>
          </a:p>
        </p:txBody>
      </p:sp>
    </p:spTree>
    <p:extLst>
      <p:ext uri="{BB962C8B-B14F-4D97-AF65-F5344CB8AC3E}">
        <p14:creationId xmlns:p14="http://schemas.microsoft.com/office/powerpoint/2010/main" val="33087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BFD5-2FD1-9456-3D39-091C7500E1A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Fun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CB777-F7A7-F284-7CEC-4489D0137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ctr" anchorCtr="1">
            <a:normAutofit/>
          </a:bodyPr>
          <a:lstStyle/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100 Trillion parameters (data)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830 Plug-ins</a:t>
            </a:r>
          </a:p>
          <a:p>
            <a:pPr lvl="1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10 million queries a day</a:t>
            </a:r>
          </a:p>
        </p:txBody>
      </p:sp>
    </p:spTree>
    <p:extLst>
      <p:ext uri="{BB962C8B-B14F-4D97-AF65-F5344CB8AC3E}">
        <p14:creationId xmlns:p14="http://schemas.microsoft.com/office/powerpoint/2010/main" val="28650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7424B3-F7E7-7D51-9EAD-D0FBB538B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206"/>
            <a:ext cx="8305800" cy="634914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210F84-9D21-573F-357D-2FE16390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3569-9EE0-3756-DEE1-C8ADF0EC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taken to reach 100 Million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6A6A-5A0D-E46E-3291-FC3A48B34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Canva – 9 years</a:t>
            </a:r>
          </a:p>
          <a:p>
            <a:r>
              <a:rPr lang="en-US" dirty="0"/>
              <a:t>Facebook – 5 years</a:t>
            </a:r>
          </a:p>
          <a:p>
            <a:r>
              <a:rPr lang="en-US" dirty="0"/>
              <a:t>Instagram – 2.5 years</a:t>
            </a:r>
          </a:p>
          <a:p>
            <a:r>
              <a:rPr lang="en-US" dirty="0" err="1"/>
              <a:t>TicTok</a:t>
            </a:r>
            <a:r>
              <a:rPr lang="en-US" dirty="0"/>
              <a:t> – 9 months</a:t>
            </a:r>
          </a:p>
          <a:p>
            <a:r>
              <a:rPr lang="en-US" dirty="0"/>
              <a:t>ChatGPT – 60 DAYS!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38656-2F01-61C9-36A4-2BCFDE40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©The Marketing Animals 2023</a:t>
            </a:r>
          </a:p>
        </p:txBody>
      </p:sp>
    </p:spTree>
    <p:extLst>
      <p:ext uri="{BB962C8B-B14F-4D97-AF65-F5344CB8AC3E}">
        <p14:creationId xmlns:p14="http://schemas.microsoft.com/office/powerpoint/2010/main" val="175342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7919</TotalTime>
  <Words>686</Words>
  <Application>Microsoft Macintosh PowerPoint</Application>
  <PresentationFormat>Widescreen</PresentationFormat>
  <Paragraphs>128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Montserrat 1</vt:lpstr>
      <vt:lpstr>Montserrat 1 Bold</vt:lpstr>
      <vt:lpstr>Montserrat 1 Bold Italics</vt:lpstr>
      <vt:lpstr>Office Theme</vt:lpstr>
      <vt:lpstr>ChatGPT and Your Real Estate Business</vt:lpstr>
      <vt:lpstr>Open AI’s New ChatGPT</vt:lpstr>
      <vt:lpstr>AGENDA</vt:lpstr>
      <vt:lpstr>What is ChatGPT?</vt:lpstr>
      <vt:lpstr>What is ChatGPT is NOT?</vt:lpstr>
      <vt:lpstr>What Can It Do?</vt:lpstr>
      <vt:lpstr>Fun Facts</vt:lpstr>
      <vt:lpstr>PowerPoint Presentation</vt:lpstr>
      <vt:lpstr>Time taken to reach 100 Million Users</vt:lpstr>
      <vt:lpstr>Three Ways You Can Use ChatGPT Right Now</vt:lpstr>
      <vt:lpstr>1) Copywriting</vt:lpstr>
      <vt:lpstr>PowerPoint Presentation</vt:lpstr>
      <vt:lpstr>Open House Previews</vt:lpstr>
      <vt:lpstr>Prompts</vt:lpstr>
      <vt:lpstr>PowerPoint Presentation</vt:lpstr>
      <vt:lpstr>Facebook Ads</vt:lpstr>
      <vt:lpstr>PowerPoint Presentation</vt:lpstr>
      <vt:lpstr>2) Social Posts</vt:lpstr>
      <vt:lpstr>PowerPoint Presentation</vt:lpstr>
      <vt:lpstr>3) Messaging</vt:lpstr>
      <vt:lpstr>Email</vt:lpstr>
      <vt:lpstr>PowerPoint Presentation</vt:lpstr>
      <vt:lpstr>Listing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 Tip</vt:lpstr>
      <vt:lpstr>ChatGPT Tips: CREATE</vt:lpstr>
      <vt:lpstr>PowerPoint Presentation</vt:lpstr>
      <vt:lpstr>PowerPoint Presentation</vt:lpstr>
      <vt:lpstr>PowerPoint Presentation</vt:lpstr>
      <vt:lpstr>Remember</vt:lpstr>
    </vt:vector>
  </TitlesOfParts>
  <Manager/>
  <Company>MMA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VA Loan Expert</dc:title>
  <dc:subject/>
  <dc:creator>Richard Smith</dc:creator>
  <cp:keywords/>
  <dc:description/>
  <cp:lastModifiedBy>Tammy Schneider</cp:lastModifiedBy>
  <cp:revision>58</cp:revision>
  <dcterms:created xsi:type="dcterms:W3CDTF">2013-02-20T19:47:43Z</dcterms:created>
  <dcterms:modified xsi:type="dcterms:W3CDTF">2023-08-30T14:38:55Z</dcterms:modified>
  <cp:category/>
</cp:coreProperties>
</file>