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5862" r:id="rId4"/>
    <p:sldMasterId id="2147485874" r:id="rId5"/>
    <p:sldMasterId id="2147485886" r:id="rId6"/>
    <p:sldMasterId id="2147485898" r:id="rId7"/>
    <p:sldMasterId id="2147485910" r:id="rId8"/>
    <p:sldMasterId id="2147485922" r:id="rId9"/>
    <p:sldMasterId id="2147485934" r:id="rId10"/>
    <p:sldMasterId id="2147485946" r:id="rId11"/>
    <p:sldMasterId id="2147485958" r:id="rId12"/>
  </p:sldMasterIdLst>
  <p:notesMasterIdLst>
    <p:notesMasterId r:id="rId68"/>
  </p:notesMasterIdLst>
  <p:handoutMasterIdLst>
    <p:handoutMasterId r:id="rId69"/>
  </p:handoutMasterIdLst>
  <p:sldIdLst>
    <p:sldId id="256" r:id="rId13"/>
    <p:sldId id="456" r:id="rId14"/>
    <p:sldId id="457" r:id="rId15"/>
    <p:sldId id="308" r:id="rId16"/>
    <p:sldId id="454" r:id="rId17"/>
    <p:sldId id="309" r:id="rId18"/>
    <p:sldId id="455" r:id="rId19"/>
    <p:sldId id="310" r:id="rId20"/>
    <p:sldId id="453" r:id="rId21"/>
    <p:sldId id="331" r:id="rId22"/>
    <p:sldId id="395" r:id="rId23"/>
    <p:sldId id="312" r:id="rId24"/>
    <p:sldId id="450" r:id="rId25"/>
    <p:sldId id="452" r:id="rId26"/>
    <p:sldId id="313" r:id="rId27"/>
    <p:sldId id="315" r:id="rId28"/>
    <p:sldId id="451" r:id="rId29"/>
    <p:sldId id="316" r:id="rId30"/>
    <p:sldId id="317" r:id="rId31"/>
    <p:sldId id="392" r:id="rId32"/>
    <p:sldId id="393" r:id="rId33"/>
    <p:sldId id="373" r:id="rId34"/>
    <p:sldId id="376" r:id="rId35"/>
    <p:sldId id="377" r:id="rId36"/>
    <p:sldId id="415" r:id="rId37"/>
    <p:sldId id="416" r:id="rId38"/>
    <p:sldId id="418" r:id="rId39"/>
    <p:sldId id="419" r:id="rId40"/>
    <p:sldId id="420" r:id="rId41"/>
    <p:sldId id="422" r:id="rId42"/>
    <p:sldId id="423" r:id="rId43"/>
    <p:sldId id="424" r:id="rId44"/>
    <p:sldId id="425" r:id="rId45"/>
    <p:sldId id="426" r:id="rId46"/>
    <p:sldId id="428" r:id="rId47"/>
    <p:sldId id="427" r:id="rId48"/>
    <p:sldId id="429" r:id="rId49"/>
    <p:sldId id="430" r:id="rId50"/>
    <p:sldId id="431" r:id="rId51"/>
    <p:sldId id="432" r:id="rId52"/>
    <p:sldId id="433" r:id="rId53"/>
    <p:sldId id="434" r:id="rId54"/>
    <p:sldId id="421" r:id="rId55"/>
    <p:sldId id="436" r:id="rId56"/>
    <p:sldId id="435" r:id="rId57"/>
    <p:sldId id="437" r:id="rId58"/>
    <p:sldId id="438" r:id="rId59"/>
    <p:sldId id="440" r:id="rId60"/>
    <p:sldId id="441" r:id="rId61"/>
    <p:sldId id="442" r:id="rId62"/>
    <p:sldId id="443" r:id="rId63"/>
    <p:sldId id="445" r:id="rId64"/>
    <p:sldId id="446" r:id="rId65"/>
    <p:sldId id="447" r:id="rId66"/>
    <p:sldId id="444" r:id="rId67"/>
  </p:sldIdLst>
  <p:sldSz cx="10160000" cy="7620000"/>
  <p:notesSz cx="7010400" cy="9296400"/>
  <p:defaultTextStyle>
    <a:defPPr>
      <a:defRPr lang="en-US"/>
    </a:defPPr>
    <a:lvl1pPr algn="ctr" rtl="0" fontAlgn="base">
      <a:spcBef>
        <a:spcPct val="0"/>
      </a:spcBef>
      <a:spcAft>
        <a:spcPct val="0"/>
      </a:spcAft>
      <a:defRPr sz="2800" kern="1200">
        <a:solidFill>
          <a:srgbClr val="45433A"/>
        </a:solidFill>
        <a:latin typeface="Hoefler Text" pitchFamily="-84" charset="0"/>
        <a:ea typeface="MS PGothic" pitchFamily="34" charset="-128"/>
        <a:cs typeface="+mn-cs"/>
        <a:sym typeface="Hoefler Text" pitchFamily="-84" charset="0"/>
      </a:defRPr>
    </a:lvl1pPr>
    <a:lvl2pPr marL="457018" algn="ctr" rtl="0" fontAlgn="base">
      <a:spcBef>
        <a:spcPct val="0"/>
      </a:spcBef>
      <a:spcAft>
        <a:spcPct val="0"/>
      </a:spcAft>
      <a:defRPr sz="2800" kern="1200">
        <a:solidFill>
          <a:srgbClr val="45433A"/>
        </a:solidFill>
        <a:latin typeface="Hoefler Text" pitchFamily="-84" charset="0"/>
        <a:ea typeface="MS PGothic" pitchFamily="34" charset="-128"/>
        <a:cs typeface="+mn-cs"/>
        <a:sym typeface="Hoefler Text" pitchFamily="-84" charset="0"/>
      </a:defRPr>
    </a:lvl2pPr>
    <a:lvl3pPr marL="913996" algn="ctr" rtl="0" fontAlgn="base">
      <a:spcBef>
        <a:spcPct val="0"/>
      </a:spcBef>
      <a:spcAft>
        <a:spcPct val="0"/>
      </a:spcAft>
      <a:defRPr sz="2800" kern="1200">
        <a:solidFill>
          <a:srgbClr val="45433A"/>
        </a:solidFill>
        <a:latin typeface="Hoefler Text" pitchFamily="-84" charset="0"/>
        <a:ea typeface="MS PGothic" pitchFamily="34" charset="-128"/>
        <a:cs typeface="+mn-cs"/>
        <a:sym typeface="Hoefler Text" pitchFamily="-84" charset="0"/>
      </a:defRPr>
    </a:lvl3pPr>
    <a:lvl4pPr marL="1371052" algn="ctr" rtl="0" fontAlgn="base">
      <a:spcBef>
        <a:spcPct val="0"/>
      </a:spcBef>
      <a:spcAft>
        <a:spcPct val="0"/>
      </a:spcAft>
      <a:defRPr sz="2800" kern="1200">
        <a:solidFill>
          <a:srgbClr val="45433A"/>
        </a:solidFill>
        <a:latin typeface="Hoefler Text" pitchFamily="-84" charset="0"/>
        <a:ea typeface="MS PGothic" pitchFamily="34" charset="-128"/>
        <a:cs typeface="+mn-cs"/>
        <a:sym typeface="Hoefler Text" pitchFamily="-84" charset="0"/>
      </a:defRPr>
    </a:lvl4pPr>
    <a:lvl5pPr marL="1828048" algn="ctr" rtl="0" fontAlgn="base">
      <a:spcBef>
        <a:spcPct val="0"/>
      </a:spcBef>
      <a:spcAft>
        <a:spcPct val="0"/>
      </a:spcAft>
      <a:defRPr sz="2800" kern="1200">
        <a:solidFill>
          <a:srgbClr val="45433A"/>
        </a:solidFill>
        <a:latin typeface="Hoefler Text" pitchFamily="-84" charset="0"/>
        <a:ea typeface="MS PGothic" pitchFamily="34" charset="-128"/>
        <a:cs typeface="+mn-cs"/>
        <a:sym typeface="Hoefler Text" pitchFamily="-84" charset="0"/>
      </a:defRPr>
    </a:lvl5pPr>
    <a:lvl6pPr marL="2285063" algn="l" defTabSz="913996" rtl="0" eaLnBrk="1" latinLnBrk="0" hangingPunct="1">
      <a:defRPr sz="2800" kern="1200">
        <a:solidFill>
          <a:srgbClr val="45433A"/>
        </a:solidFill>
        <a:latin typeface="Hoefler Text" pitchFamily="-84" charset="0"/>
        <a:ea typeface="MS PGothic" pitchFamily="34" charset="-128"/>
        <a:cs typeface="+mn-cs"/>
        <a:sym typeface="Hoefler Text" pitchFamily="-84" charset="0"/>
      </a:defRPr>
    </a:lvl6pPr>
    <a:lvl7pPr marL="2742073" algn="l" defTabSz="913996" rtl="0" eaLnBrk="1" latinLnBrk="0" hangingPunct="1">
      <a:defRPr sz="2800" kern="1200">
        <a:solidFill>
          <a:srgbClr val="45433A"/>
        </a:solidFill>
        <a:latin typeface="Hoefler Text" pitchFamily="-84" charset="0"/>
        <a:ea typeface="MS PGothic" pitchFamily="34" charset="-128"/>
        <a:cs typeface="+mn-cs"/>
        <a:sym typeface="Hoefler Text" pitchFamily="-84" charset="0"/>
      </a:defRPr>
    </a:lvl7pPr>
    <a:lvl8pPr marL="3199088" algn="l" defTabSz="913996" rtl="0" eaLnBrk="1" latinLnBrk="0" hangingPunct="1">
      <a:defRPr sz="2800" kern="1200">
        <a:solidFill>
          <a:srgbClr val="45433A"/>
        </a:solidFill>
        <a:latin typeface="Hoefler Text" pitchFamily="-84" charset="0"/>
        <a:ea typeface="MS PGothic" pitchFamily="34" charset="-128"/>
        <a:cs typeface="+mn-cs"/>
        <a:sym typeface="Hoefler Text" pitchFamily="-84" charset="0"/>
      </a:defRPr>
    </a:lvl8pPr>
    <a:lvl9pPr marL="3656097" algn="l" defTabSz="913996" rtl="0" eaLnBrk="1" latinLnBrk="0" hangingPunct="1">
      <a:defRPr sz="2800" kern="1200">
        <a:solidFill>
          <a:srgbClr val="45433A"/>
        </a:solidFill>
        <a:latin typeface="Hoefler Text" pitchFamily="-84" charset="0"/>
        <a:ea typeface="MS PGothic" pitchFamily="34" charset="-128"/>
        <a:cs typeface="+mn-cs"/>
        <a:sym typeface="Hoefler Text" pitchFamily="-8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221100"/>
    <a:srgbClr val="FBFBFB"/>
    <a:srgbClr val="FF99FF"/>
    <a:srgbClr val="4A170E"/>
    <a:srgbClr val="892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28" autoAdjust="0"/>
  </p:normalViewPr>
  <p:slideViewPr>
    <p:cSldViewPr>
      <p:cViewPr varScale="1">
        <p:scale>
          <a:sx n="62" d="100"/>
          <a:sy n="62" d="100"/>
        </p:scale>
        <p:origin x="-1136" y="-96"/>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243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slide" Target="slides/slide51.xml"/><Relationship Id="rId64" Type="http://schemas.openxmlformats.org/officeDocument/2006/relationships/slide" Target="slides/slide52.xml"/><Relationship Id="rId65" Type="http://schemas.openxmlformats.org/officeDocument/2006/relationships/slide" Target="slides/slide53.xml"/><Relationship Id="rId66" Type="http://schemas.openxmlformats.org/officeDocument/2006/relationships/slide" Target="slides/slide54.xml"/><Relationship Id="rId67" Type="http://schemas.openxmlformats.org/officeDocument/2006/relationships/slide" Target="slides/slide55.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7010400" cy="516226"/>
          </a:xfrm>
          <a:prstGeom prst="rect">
            <a:avLst/>
          </a:prstGeom>
        </p:spPr>
        <p:txBody>
          <a:bodyPr vert="horz" lIns="90929" tIns="45465" rIns="90929" bIns="45465" rtlCol="0"/>
          <a:lstStyle>
            <a:lvl1pPr algn="ctr">
              <a:defRPr sz="2600" b="1">
                <a:latin typeface="Arial" pitchFamily="34" charset="0"/>
                <a:ea typeface="+mn-ea"/>
                <a:cs typeface="+mn-cs"/>
                <a:sym typeface="Hoefler Text" charset="0"/>
              </a:defRPr>
            </a:lvl1pPr>
          </a:lstStyle>
          <a:p>
            <a:pPr>
              <a:defRPr/>
            </a:pPr>
            <a:r>
              <a:rPr lang="en-US"/>
              <a:t>80/20 and Into To Assistants</a:t>
            </a:r>
            <a:endParaRPr lang="en-US" b="0">
              <a:latin typeface="Hoefler Text" charset="0"/>
            </a:endParaRPr>
          </a:p>
        </p:txBody>
      </p:sp>
      <p:sp>
        <p:nvSpPr>
          <p:cNvPr id="4" name="Footer Placeholder 3"/>
          <p:cNvSpPr>
            <a:spLocks noGrp="1"/>
          </p:cNvSpPr>
          <p:nvPr>
            <p:ph type="ftr" sz="quarter" idx="2"/>
          </p:nvPr>
        </p:nvSpPr>
        <p:spPr>
          <a:xfrm>
            <a:off x="1" y="8830643"/>
            <a:ext cx="4908221" cy="465758"/>
          </a:xfrm>
          <a:prstGeom prst="rect">
            <a:avLst/>
          </a:prstGeom>
        </p:spPr>
        <p:txBody>
          <a:bodyPr vert="horz" lIns="90929" tIns="45465" rIns="90929" bIns="45465" rtlCol="0" anchor="b"/>
          <a:lstStyle>
            <a:lvl1pPr algn="l">
              <a:defRPr sz="1200">
                <a:latin typeface="Arial" pitchFamily="34" charset="0"/>
                <a:ea typeface="+mn-ea"/>
                <a:cs typeface="Arial" pitchFamily="34" charset="0"/>
                <a:sym typeface="Hoefler Text" charset="0"/>
              </a:defRPr>
            </a:lvl1pPr>
          </a:lstStyle>
          <a:p>
            <a:pPr>
              <a:defRPr/>
            </a:pPr>
            <a:r>
              <a:rPr lang="en-US"/>
              <a:t>      Mortgage Marketing Animals Summit 2013</a:t>
            </a:r>
          </a:p>
        </p:txBody>
      </p:sp>
      <p:pic>
        <p:nvPicPr>
          <p:cNvPr id="410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85" y="9077221"/>
            <a:ext cx="116004" cy="1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3439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1"/>
            <a:ext cx="3038049" cy="464315"/>
          </a:xfrm>
          <a:prstGeom prst="rect">
            <a:avLst/>
          </a:prstGeom>
          <a:noFill/>
          <a:ln w="9525">
            <a:noFill/>
            <a:miter lim="800000"/>
            <a:headEnd/>
            <a:tailEnd/>
          </a:ln>
          <a:effectLst/>
        </p:spPr>
        <p:txBody>
          <a:bodyPr vert="horz" wrap="square" lIns="90929" tIns="45465" rIns="90929" bIns="45465" numCol="1" anchor="t" anchorCtr="0" compatLnSpc="1">
            <a:prstTxWarp prst="textNoShape">
              <a:avLst/>
            </a:prstTxWarp>
          </a:bodyPr>
          <a:lstStyle>
            <a:lvl1pPr algn="l">
              <a:defRPr sz="1200">
                <a:solidFill>
                  <a:schemeClr val="tx1"/>
                </a:solidFill>
                <a:latin typeface="Hoefler Text" charset="0"/>
                <a:ea typeface="+mn-ea"/>
                <a:cs typeface="+mn-cs"/>
                <a:sym typeface="Hoefler Text" charset="0"/>
              </a:defRPr>
            </a:lvl1pPr>
          </a:lstStyle>
          <a:p>
            <a:pPr>
              <a:defRPr/>
            </a:pPr>
            <a:endParaRPr lang="en-US"/>
          </a:p>
        </p:txBody>
      </p:sp>
      <p:sp>
        <p:nvSpPr>
          <p:cNvPr id="20483" name="Rectangle 3"/>
          <p:cNvSpPr>
            <a:spLocks noGrp="1" noChangeArrowheads="1"/>
          </p:cNvSpPr>
          <p:nvPr>
            <p:ph type="dt" idx="1"/>
          </p:nvPr>
        </p:nvSpPr>
        <p:spPr bwMode="auto">
          <a:xfrm>
            <a:off x="3970784" y="1"/>
            <a:ext cx="3038049" cy="464315"/>
          </a:xfrm>
          <a:prstGeom prst="rect">
            <a:avLst/>
          </a:prstGeom>
          <a:noFill/>
          <a:ln w="9525">
            <a:noFill/>
            <a:miter lim="800000"/>
            <a:headEnd/>
            <a:tailEnd/>
          </a:ln>
          <a:effectLst/>
        </p:spPr>
        <p:txBody>
          <a:bodyPr vert="horz" wrap="square" lIns="90929" tIns="45465" rIns="90929" bIns="45465" numCol="1" anchor="t" anchorCtr="0" compatLnSpc="1">
            <a:prstTxWarp prst="textNoShape">
              <a:avLst/>
            </a:prstTxWarp>
          </a:bodyPr>
          <a:lstStyle>
            <a:lvl1pPr algn="r">
              <a:defRPr sz="1200">
                <a:solidFill>
                  <a:schemeClr val="tx1"/>
                </a:solidFill>
                <a:latin typeface="Hoefler Text" charset="0"/>
                <a:ea typeface="+mn-ea"/>
                <a:cs typeface="+mn-cs"/>
                <a:sym typeface="Hoefler Text"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700727" y="4416763"/>
            <a:ext cx="5608947" cy="4181722"/>
          </a:xfrm>
          <a:prstGeom prst="rect">
            <a:avLst/>
          </a:prstGeom>
          <a:noFill/>
          <a:ln w="9525">
            <a:noFill/>
            <a:miter lim="800000"/>
            <a:headEnd/>
            <a:tailEnd/>
          </a:ln>
          <a:effectLst/>
        </p:spPr>
        <p:txBody>
          <a:bodyPr vert="horz" wrap="square" lIns="90929" tIns="45465" rIns="90929" bIns="454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1" y="8830643"/>
            <a:ext cx="3038049" cy="464315"/>
          </a:xfrm>
          <a:prstGeom prst="rect">
            <a:avLst/>
          </a:prstGeom>
          <a:noFill/>
          <a:ln w="9525">
            <a:noFill/>
            <a:miter lim="800000"/>
            <a:headEnd/>
            <a:tailEnd/>
          </a:ln>
          <a:effectLst/>
        </p:spPr>
        <p:txBody>
          <a:bodyPr vert="horz" wrap="square" lIns="90929" tIns="45465" rIns="90929" bIns="45465" numCol="1" anchor="b" anchorCtr="0" compatLnSpc="1">
            <a:prstTxWarp prst="textNoShape">
              <a:avLst/>
            </a:prstTxWarp>
          </a:bodyPr>
          <a:lstStyle>
            <a:lvl1pPr algn="l">
              <a:defRPr sz="1200">
                <a:solidFill>
                  <a:schemeClr val="tx1"/>
                </a:solidFill>
                <a:latin typeface="Hoefler Text" charset="0"/>
                <a:ea typeface="+mn-ea"/>
                <a:cs typeface="+mn-cs"/>
                <a:sym typeface="Hoefler Text" charset="0"/>
              </a:defRPr>
            </a:lvl1pPr>
          </a:lstStyle>
          <a:p>
            <a:pPr>
              <a:defRPr/>
            </a:pPr>
            <a:r>
              <a:rPr lang="en-US"/>
              <a:t>Video Marketing With Ninja Social Marketing Sponsored By: Abacus Mortgage Training and Education </a:t>
            </a:r>
          </a:p>
        </p:txBody>
      </p:sp>
      <p:sp>
        <p:nvSpPr>
          <p:cNvPr id="20487" name="Rectangle 7"/>
          <p:cNvSpPr>
            <a:spLocks noGrp="1" noChangeArrowheads="1"/>
          </p:cNvSpPr>
          <p:nvPr>
            <p:ph type="sldNum" sz="quarter" idx="5"/>
          </p:nvPr>
        </p:nvSpPr>
        <p:spPr bwMode="auto">
          <a:xfrm>
            <a:off x="3970784" y="8830643"/>
            <a:ext cx="3038049" cy="464315"/>
          </a:xfrm>
          <a:prstGeom prst="rect">
            <a:avLst/>
          </a:prstGeom>
          <a:noFill/>
          <a:ln w="9525">
            <a:noFill/>
            <a:miter lim="800000"/>
            <a:headEnd/>
            <a:tailEnd/>
          </a:ln>
          <a:effectLst/>
        </p:spPr>
        <p:txBody>
          <a:bodyPr vert="horz" wrap="square" lIns="90929" tIns="45465" rIns="90929" bIns="45465" numCol="1" anchor="b" anchorCtr="0" compatLnSpc="1">
            <a:prstTxWarp prst="textNoShape">
              <a:avLst/>
            </a:prstTxWarp>
          </a:bodyPr>
          <a:lstStyle>
            <a:lvl1pPr algn="r">
              <a:defRPr sz="1200">
                <a:solidFill>
                  <a:schemeClr val="tx1"/>
                </a:solidFill>
              </a:defRPr>
            </a:lvl1pPr>
          </a:lstStyle>
          <a:p>
            <a:fld id="{90440DA3-3750-405E-83B4-A2272FF27493}" type="slidenum">
              <a:rPr lang="en-US" altLang="en-US"/>
              <a:pPr/>
              <a:t>‹#›</a:t>
            </a:fld>
            <a:endParaRPr lang="en-US" altLang="en-US"/>
          </a:p>
        </p:txBody>
      </p:sp>
    </p:spTree>
    <p:extLst>
      <p:ext uri="{BB962C8B-B14F-4D97-AF65-F5344CB8AC3E}">
        <p14:creationId xmlns:p14="http://schemas.microsoft.com/office/powerpoint/2010/main" val="3994770665"/>
      </p:ext>
    </p:extLst>
  </p:cSld>
  <p:clrMap bg1="lt1" tx1="dk1" bg2="lt2" tx2="dk2" accent1="accent1" accent2="accent2" accent3="accent3" accent4="accent4" accent5="accent5" accent6="accent6" hlink="hlink" folHlink="folHlink"/>
  <p:hf hdr="0" dt="0"/>
  <p:notesStyle>
    <a:lvl1pPr algn="l" rtl="0" eaLnBrk="0" fontAlgn="base" hangingPunct="0">
      <a:spcBef>
        <a:spcPct val="0"/>
      </a:spcBef>
      <a:spcAft>
        <a:spcPct val="0"/>
      </a:spcAft>
      <a:defRPr sz="1200" kern="1200">
        <a:solidFill>
          <a:schemeClr val="tx1"/>
        </a:solidFill>
        <a:latin typeface="Hoefler Text" charset="0"/>
        <a:ea typeface="MS PGothic" pitchFamily="34" charset="-128"/>
        <a:cs typeface="MS PGothic" charset="0"/>
      </a:defRPr>
    </a:lvl1pPr>
    <a:lvl2pPr marL="457018" algn="l" rtl="0" eaLnBrk="0" fontAlgn="base" hangingPunct="0">
      <a:spcBef>
        <a:spcPct val="0"/>
      </a:spcBef>
      <a:spcAft>
        <a:spcPct val="0"/>
      </a:spcAft>
      <a:defRPr sz="1200" kern="1200">
        <a:solidFill>
          <a:schemeClr val="tx1"/>
        </a:solidFill>
        <a:latin typeface="Hoefler Text" charset="0"/>
        <a:ea typeface="MS PGothic" pitchFamily="34" charset="-128"/>
        <a:cs typeface="MS PGothic" charset="0"/>
      </a:defRPr>
    </a:lvl2pPr>
    <a:lvl3pPr marL="913996" algn="l" rtl="0" eaLnBrk="0" fontAlgn="base" hangingPunct="0">
      <a:spcBef>
        <a:spcPct val="0"/>
      </a:spcBef>
      <a:spcAft>
        <a:spcPct val="0"/>
      </a:spcAft>
      <a:defRPr sz="1200" kern="1200">
        <a:solidFill>
          <a:schemeClr val="tx1"/>
        </a:solidFill>
        <a:latin typeface="Hoefler Text" charset="0"/>
        <a:ea typeface="MS PGothic" pitchFamily="34" charset="-128"/>
        <a:cs typeface="MS PGothic" charset="0"/>
      </a:defRPr>
    </a:lvl3pPr>
    <a:lvl4pPr marL="1371052" algn="l" rtl="0" eaLnBrk="0" fontAlgn="base" hangingPunct="0">
      <a:spcBef>
        <a:spcPct val="0"/>
      </a:spcBef>
      <a:spcAft>
        <a:spcPct val="0"/>
      </a:spcAft>
      <a:defRPr sz="1200" kern="1200">
        <a:solidFill>
          <a:schemeClr val="tx1"/>
        </a:solidFill>
        <a:latin typeface="Hoefler Text" charset="0"/>
        <a:ea typeface="MS PGothic" pitchFamily="34" charset="-128"/>
        <a:cs typeface="MS PGothic" charset="0"/>
      </a:defRPr>
    </a:lvl4pPr>
    <a:lvl5pPr marL="1828048" algn="l" rtl="0" eaLnBrk="0" fontAlgn="base" hangingPunct="0">
      <a:spcBef>
        <a:spcPct val="0"/>
      </a:spcBef>
      <a:spcAft>
        <a:spcPct val="0"/>
      </a:spcAft>
      <a:defRPr sz="1200" kern="1200">
        <a:solidFill>
          <a:schemeClr val="tx1"/>
        </a:solidFill>
        <a:latin typeface="Hoefler Text" charset="0"/>
        <a:ea typeface="MS PGothic" pitchFamily="34" charset="-128"/>
        <a:cs typeface="MS PGothic" charset="0"/>
      </a:defRPr>
    </a:lvl5pPr>
    <a:lvl6pPr marL="2285063" algn="l" defTabSz="913996" rtl="0" eaLnBrk="1" latinLnBrk="0" hangingPunct="1">
      <a:defRPr sz="1200" kern="1200">
        <a:solidFill>
          <a:schemeClr val="tx1"/>
        </a:solidFill>
        <a:latin typeface="+mn-lt"/>
        <a:ea typeface="+mn-ea"/>
        <a:cs typeface="+mn-cs"/>
      </a:defRPr>
    </a:lvl6pPr>
    <a:lvl7pPr marL="2742073" algn="l" defTabSz="913996" rtl="0" eaLnBrk="1" latinLnBrk="0" hangingPunct="1">
      <a:defRPr sz="1200" kern="1200">
        <a:solidFill>
          <a:schemeClr val="tx1"/>
        </a:solidFill>
        <a:latin typeface="+mn-lt"/>
        <a:ea typeface="+mn-ea"/>
        <a:cs typeface="+mn-cs"/>
      </a:defRPr>
    </a:lvl7pPr>
    <a:lvl8pPr marL="3199088" algn="l" defTabSz="913996" rtl="0" eaLnBrk="1" latinLnBrk="0" hangingPunct="1">
      <a:defRPr sz="1200" kern="1200">
        <a:solidFill>
          <a:schemeClr val="tx1"/>
        </a:solidFill>
        <a:latin typeface="+mn-lt"/>
        <a:ea typeface="+mn-ea"/>
        <a:cs typeface="+mn-cs"/>
      </a:defRPr>
    </a:lvl8pPr>
    <a:lvl9pPr marL="3656097" algn="l" defTabSz="9139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fld id="{FFE8DD1C-EFCE-4F69-B5F9-9584CC594158}" type="slidenum">
              <a:rPr lang="en-US" altLang="en-US" sz="1200">
                <a:solidFill>
                  <a:schemeClr val="tx1"/>
                </a:solidFill>
              </a:rPr>
              <a:pPr eaLnBrk="1" hangingPunct="1"/>
              <a:t>1</a:t>
            </a:fld>
            <a:endParaRPr lang="en-US" altLang="en-US" sz="1200">
              <a:solidFill>
                <a:schemeClr val="tx1"/>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Hoefler Text" pitchFamily="-84" charset="0"/>
            </a:endParaRPr>
          </a:p>
        </p:txBody>
      </p:sp>
      <p:sp>
        <p:nvSpPr>
          <p:cNvPr id="717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r>
              <a:rPr lang="en-US" altLang="en-US" sz="1200">
                <a:solidFill>
                  <a:schemeClr val="tx1"/>
                </a:solidFill>
              </a:rPr>
              <a:t>Video Marketing With Ninja Social Marketing Sponsored By: Abacus Mortgage Training and Education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fld id="{5B8649D5-483C-402B-8062-438524A9A07C}" type="slidenum">
              <a:rPr lang="en-US" altLang="en-US" sz="1200">
                <a:solidFill>
                  <a:schemeClr val="tx1"/>
                </a:solidFill>
              </a:rPr>
              <a:pPr eaLnBrk="1" hangingPunct="1"/>
              <a:t>18</a:t>
            </a:fld>
            <a:endParaRPr lang="en-US" altLang="en-US" sz="1200">
              <a:solidFill>
                <a:schemeClr val="tx1"/>
              </a:solidFill>
            </a:endParaRPr>
          </a:p>
        </p:txBody>
      </p:sp>
      <p:sp>
        <p:nvSpPr>
          <p:cNvPr id="46082" name="Rectangle 2"/>
          <p:cNvSpPr>
            <a:spLocks noGrp="1" noRot="1" noChangeAspect="1" noChangeArrowheads="1" noTextEdit="1"/>
          </p:cNvSpPr>
          <p:nvPr>
            <p:ph type="sldImg"/>
          </p:nvPr>
        </p:nvSpPr>
        <p:spPr>
          <a:solidFill>
            <a:srgbClr val="FFFFFF"/>
          </a:solidFill>
          <a:ln/>
        </p:spPr>
      </p:sp>
      <p:sp>
        <p:nvSpPr>
          <p:cNvPr id="46083" name="Rectangle 3"/>
          <p:cNvSpPr>
            <a:spLocks noGrp="1" noChangeArrowheads="1"/>
          </p:cNvSpPr>
          <p:nvPr>
            <p:ph type="body" idx="1"/>
          </p:nvPr>
        </p:nvSpPr>
        <p:spPr>
          <a:xfrm>
            <a:off x="934302" y="4416763"/>
            <a:ext cx="5141796" cy="4181722"/>
          </a:xfrm>
          <a:solidFill>
            <a:srgbClr val="FFFFFF"/>
          </a:solidFill>
          <a:ln>
            <a:solidFill>
              <a:srgbClr val="000000"/>
            </a:solidFill>
          </a:ln>
        </p:spPr>
        <p:txBody>
          <a:bodyPr/>
          <a:lstStyle/>
          <a:p>
            <a:pPr eaLnBrk="1" hangingPunct="1"/>
            <a:r>
              <a:rPr lang="en-US" altLang="en-US" smtClean="0">
                <a:latin typeface="Hoefler Text" pitchFamily="-84" charset="0"/>
              </a:rPr>
              <a:t>See, if you are doing all these things, you feel busy and you go home at the end of the day thinking you were busy all day, but you were not productive.</a:t>
            </a:r>
          </a:p>
        </p:txBody>
      </p:sp>
      <p:sp>
        <p:nvSpPr>
          <p:cNvPr id="46084"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r>
              <a:rPr lang="en-US" altLang="en-US" sz="1200">
                <a:solidFill>
                  <a:schemeClr val="tx1"/>
                </a:solidFill>
              </a:rPr>
              <a:t>Video Marketing With Ninja Social Marketing Sponsored By: Abacus Mortgage Training and Education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19</a:t>
            </a:fld>
            <a:endParaRPr lang="en-US" altLang="en-US"/>
          </a:p>
        </p:txBody>
      </p:sp>
    </p:spTree>
    <p:extLst>
      <p:ext uri="{BB962C8B-B14F-4D97-AF65-F5344CB8AC3E}">
        <p14:creationId xmlns:p14="http://schemas.microsoft.com/office/powerpoint/2010/main" val="4156963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20</a:t>
            </a:fld>
            <a:endParaRPr lang="en-US" altLang="en-US"/>
          </a:p>
        </p:txBody>
      </p:sp>
    </p:spTree>
    <p:extLst>
      <p:ext uri="{BB962C8B-B14F-4D97-AF65-F5344CB8AC3E}">
        <p14:creationId xmlns:p14="http://schemas.microsoft.com/office/powerpoint/2010/main" val="240781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21</a:t>
            </a:fld>
            <a:endParaRPr lang="en-US" altLang="en-US"/>
          </a:p>
        </p:txBody>
      </p:sp>
    </p:spTree>
    <p:extLst>
      <p:ext uri="{BB962C8B-B14F-4D97-AF65-F5344CB8AC3E}">
        <p14:creationId xmlns:p14="http://schemas.microsoft.com/office/powerpoint/2010/main" val="888335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fld id="{FCBA8FFA-FD8E-4814-84C0-2860CA031EA6}" type="slidenum">
              <a:rPr lang="en-US" altLang="en-US" sz="1200">
                <a:solidFill>
                  <a:schemeClr val="tx1"/>
                </a:solidFill>
              </a:rPr>
              <a:pPr eaLnBrk="1" hangingPunct="1"/>
              <a:t>22</a:t>
            </a:fld>
            <a:endParaRPr lang="en-US" altLang="en-US" sz="1200">
              <a:solidFill>
                <a:schemeClr val="tx1"/>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oefler Text" pitchFamily="-84" charset="0"/>
              </a:rPr>
              <a:t>There are enough of these people that are unemployed. </a:t>
            </a:r>
          </a:p>
        </p:txBody>
      </p:sp>
      <p:sp>
        <p:nvSpPr>
          <p:cNvPr id="5939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r>
              <a:rPr lang="en-US" altLang="en-US" sz="1200">
                <a:solidFill>
                  <a:schemeClr val="tx1"/>
                </a:solidFill>
              </a:rPr>
              <a:t>Video Marketing With Ninja Social Marketing Sponsored By: Abacus Mortgage Training and Education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fld id="{BAC4FD2C-5527-4F76-9AF7-B4DBB5D5EDDC}" type="slidenum">
              <a:rPr lang="en-US" altLang="en-US" sz="1200">
                <a:solidFill>
                  <a:schemeClr val="tx1"/>
                </a:solidFill>
              </a:rPr>
              <a:pPr eaLnBrk="1" hangingPunct="1"/>
              <a:t>23</a:t>
            </a:fld>
            <a:endParaRPr lang="en-US" altLang="en-US" sz="1200">
              <a:solidFill>
                <a:schemeClr val="tx1"/>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oefler Text" pitchFamily="-84" charset="0"/>
              </a:rPr>
              <a:t>This should be only be a short term solution, if you have to do it at all.  Hard to serve to masters</a:t>
            </a:r>
          </a:p>
        </p:txBody>
      </p:sp>
      <p:sp>
        <p:nvSpPr>
          <p:cNvPr id="61444"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r>
              <a:rPr lang="en-US" altLang="en-US" sz="1200">
                <a:solidFill>
                  <a:schemeClr val="tx1"/>
                </a:solidFill>
              </a:rPr>
              <a:t>Video Marketing With Ninja Social Marketing Sponsored By: Abacus Mortgage Training and Education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fld id="{E48267FD-356B-4CA2-B19D-B71394F298A6}" type="slidenum">
              <a:rPr lang="en-US" altLang="en-US" sz="1200">
                <a:solidFill>
                  <a:schemeClr val="tx1"/>
                </a:solidFill>
              </a:rPr>
              <a:pPr eaLnBrk="1" hangingPunct="1"/>
              <a:t>24</a:t>
            </a:fld>
            <a:endParaRPr lang="en-US" altLang="en-US" sz="1200">
              <a:solidFill>
                <a:schemeClr val="tx1"/>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oefler Text" pitchFamily="-84" charset="0"/>
              </a:rPr>
              <a:t>Read slide</a:t>
            </a:r>
          </a:p>
        </p:txBody>
      </p:sp>
      <p:sp>
        <p:nvSpPr>
          <p:cNvPr id="6349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r>
              <a:rPr lang="en-US" altLang="en-US" sz="1200">
                <a:solidFill>
                  <a:schemeClr val="tx1"/>
                </a:solidFill>
              </a:rPr>
              <a:t>Video Marketing With Ninja Social Marketing Sponsored By: Abacus Mortgage Training and Education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25</a:t>
            </a:fld>
            <a:endParaRPr lang="en-US" altLang="en-US"/>
          </a:p>
        </p:txBody>
      </p:sp>
    </p:spTree>
    <p:extLst>
      <p:ext uri="{BB962C8B-B14F-4D97-AF65-F5344CB8AC3E}">
        <p14:creationId xmlns:p14="http://schemas.microsoft.com/office/powerpoint/2010/main" val="397087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26</a:t>
            </a:fld>
            <a:endParaRPr lang="en-US" altLang="en-US"/>
          </a:p>
        </p:txBody>
      </p:sp>
    </p:spTree>
    <p:extLst>
      <p:ext uri="{BB962C8B-B14F-4D97-AF65-F5344CB8AC3E}">
        <p14:creationId xmlns:p14="http://schemas.microsoft.com/office/powerpoint/2010/main" val="3935679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27</a:t>
            </a:fld>
            <a:endParaRPr lang="en-US" altLang="en-US"/>
          </a:p>
        </p:txBody>
      </p:sp>
    </p:spTree>
    <p:extLst>
      <p:ext uri="{BB962C8B-B14F-4D97-AF65-F5344CB8AC3E}">
        <p14:creationId xmlns:p14="http://schemas.microsoft.com/office/powerpoint/2010/main" val="261819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4</a:t>
            </a:fld>
            <a:endParaRPr lang="en-US" altLang="en-US"/>
          </a:p>
        </p:txBody>
      </p:sp>
    </p:spTree>
    <p:extLst>
      <p:ext uri="{BB962C8B-B14F-4D97-AF65-F5344CB8AC3E}">
        <p14:creationId xmlns:p14="http://schemas.microsoft.com/office/powerpoint/2010/main" val="3894832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28</a:t>
            </a:fld>
            <a:endParaRPr lang="en-US" altLang="en-US"/>
          </a:p>
        </p:txBody>
      </p:sp>
    </p:spTree>
    <p:extLst>
      <p:ext uri="{BB962C8B-B14F-4D97-AF65-F5344CB8AC3E}">
        <p14:creationId xmlns:p14="http://schemas.microsoft.com/office/powerpoint/2010/main" val="920291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29</a:t>
            </a:fld>
            <a:endParaRPr lang="en-US" altLang="en-US"/>
          </a:p>
        </p:txBody>
      </p:sp>
    </p:spTree>
    <p:extLst>
      <p:ext uri="{BB962C8B-B14F-4D97-AF65-F5344CB8AC3E}">
        <p14:creationId xmlns:p14="http://schemas.microsoft.com/office/powerpoint/2010/main" val="345047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30</a:t>
            </a:fld>
            <a:endParaRPr lang="en-US" altLang="en-US"/>
          </a:p>
        </p:txBody>
      </p:sp>
    </p:spTree>
    <p:extLst>
      <p:ext uri="{BB962C8B-B14F-4D97-AF65-F5344CB8AC3E}">
        <p14:creationId xmlns:p14="http://schemas.microsoft.com/office/powerpoint/2010/main" val="12388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31</a:t>
            </a:fld>
            <a:endParaRPr lang="en-US" altLang="en-US"/>
          </a:p>
        </p:txBody>
      </p:sp>
    </p:spTree>
    <p:extLst>
      <p:ext uri="{BB962C8B-B14F-4D97-AF65-F5344CB8AC3E}">
        <p14:creationId xmlns:p14="http://schemas.microsoft.com/office/powerpoint/2010/main" val="3975077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32</a:t>
            </a:fld>
            <a:endParaRPr lang="en-US" altLang="en-US"/>
          </a:p>
        </p:txBody>
      </p:sp>
    </p:spTree>
    <p:extLst>
      <p:ext uri="{BB962C8B-B14F-4D97-AF65-F5344CB8AC3E}">
        <p14:creationId xmlns:p14="http://schemas.microsoft.com/office/powerpoint/2010/main" val="3027366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33</a:t>
            </a:fld>
            <a:endParaRPr lang="en-US" altLang="en-US"/>
          </a:p>
        </p:txBody>
      </p:sp>
    </p:spTree>
    <p:extLst>
      <p:ext uri="{BB962C8B-B14F-4D97-AF65-F5344CB8AC3E}">
        <p14:creationId xmlns:p14="http://schemas.microsoft.com/office/powerpoint/2010/main" val="1363475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34</a:t>
            </a:fld>
            <a:endParaRPr lang="en-US" altLang="en-US"/>
          </a:p>
        </p:txBody>
      </p:sp>
    </p:spTree>
    <p:extLst>
      <p:ext uri="{BB962C8B-B14F-4D97-AF65-F5344CB8AC3E}">
        <p14:creationId xmlns:p14="http://schemas.microsoft.com/office/powerpoint/2010/main" val="3800838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35</a:t>
            </a:fld>
            <a:endParaRPr lang="en-US" altLang="en-US"/>
          </a:p>
        </p:txBody>
      </p:sp>
    </p:spTree>
    <p:extLst>
      <p:ext uri="{BB962C8B-B14F-4D97-AF65-F5344CB8AC3E}">
        <p14:creationId xmlns:p14="http://schemas.microsoft.com/office/powerpoint/2010/main" val="702733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36</a:t>
            </a:fld>
            <a:endParaRPr lang="en-US" altLang="en-US"/>
          </a:p>
        </p:txBody>
      </p:sp>
    </p:spTree>
    <p:extLst>
      <p:ext uri="{BB962C8B-B14F-4D97-AF65-F5344CB8AC3E}">
        <p14:creationId xmlns:p14="http://schemas.microsoft.com/office/powerpoint/2010/main" val="2866690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37</a:t>
            </a:fld>
            <a:endParaRPr lang="en-US" altLang="en-US"/>
          </a:p>
        </p:txBody>
      </p:sp>
    </p:spTree>
    <p:extLst>
      <p:ext uri="{BB962C8B-B14F-4D97-AF65-F5344CB8AC3E}">
        <p14:creationId xmlns:p14="http://schemas.microsoft.com/office/powerpoint/2010/main" val="237438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6</a:t>
            </a:fld>
            <a:endParaRPr lang="en-US" altLang="en-US"/>
          </a:p>
        </p:txBody>
      </p:sp>
    </p:spTree>
    <p:extLst>
      <p:ext uri="{BB962C8B-B14F-4D97-AF65-F5344CB8AC3E}">
        <p14:creationId xmlns:p14="http://schemas.microsoft.com/office/powerpoint/2010/main" val="828454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38</a:t>
            </a:fld>
            <a:endParaRPr lang="en-US" altLang="en-US"/>
          </a:p>
        </p:txBody>
      </p:sp>
    </p:spTree>
    <p:extLst>
      <p:ext uri="{BB962C8B-B14F-4D97-AF65-F5344CB8AC3E}">
        <p14:creationId xmlns:p14="http://schemas.microsoft.com/office/powerpoint/2010/main" val="3825211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39</a:t>
            </a:fld>
            <a:endParaRPr lang="en-US" altLang="en-US"/>
          </a:p>
        </p:txBody>
      </p:sp>
    </p:spTree>
    <p:extLst>
      <p:ext uri="{BB962C8B-B14F-4D97-AF65-F5344CB8AC3E}">
        <p14:creationId xmlns:p14="http://schemas.microsoft.com/office/powerpoint/2010/main" val="3116161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40</a:t>
            </a:fld>
            <a:endParaRPr lang="en-US" altLang="en-US"/>
          </a:p>
        </p:txBody>
      </p:sp>
    </p:spTree>
    <p:extLst>
      <p:ext uri="{BB962C8B-B14F-4D97-AF65-F5344CB8AC3E}">
        <p14:creationId xmlns:p14="http://schemas.microsoft.com/office/powerpoint/2010/main" val="410952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41</a:t>
            </a:fld>
            <a:endParaRPr lang="en-US" altLang="en-US"/>
          </a:p>
        </p:txBody>
      </p:sp>
    </p:spTree>
    <p:extLst>
      <p:ext uri="{BB962C8B-B14F-4D97-AF65-F5344CB8AC3E}">
        <p14:creationId xmlns:p14="http://schemas.microsoft.com/office/powerpoint/2010/main" val="3446347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42</a:t>
            </a:fld>
            <a:endParaRPr lang="en-US" altLang="en-US"/>
          </a:p>
        </p:txBody>
      </p:sp>
    </p:spTree>
    <p:extLst>
      <p:ext uri="{BB962C8B-B14F-4D97-AF65-F5344CB8AC3E}">
        <p14:creationId xmlns:p14="http://schemas.microsoft.com/office/powerpoint/2010/main" val="4199887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43</a:t>
            </a:fld>
            <a:endParaRPr lang="en-US" altLang="en-US"/>
          </a:p>
        </p:txBody>
      </p:sp>
    </p:spTree>
    <p:extLst>
      <p:ext uri="{BB962C8B-B14F-4D97-AF65-F5344CB8AC3E}">
        <p14:creationId xmlns:p14="http://schemas.microsoft.com/office/powerpoint/2010/main" val="456354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44</a:t>
            </a:fld>
            <a:endParaRPr lang="en-US" altLang="en-US"/>
          </a:p>
        </p:txBody>
      </p:sp>
    </p:spTree>
    <p:extLst>
      <p:ext uri="{BB962C8B-B14F-4D97-AF65-F5344CB8AC3E}">
        <p14:creationId xmlns:p14="http://schemas.microsoft.com/office/powerpoint/2010/main" val="4292112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45</a:t>
            </a:fld>
            <a:endParaRPr lang="en-US" altLang="en-US"/>
          </a:p>
        </p:txBody>
      </p:sp>
    </p:spTree>
    <p:extLst>
      <p:ext uri="{BB962C8B-B14F-4D97-AF65-F5344CB8AC3E}">
        <p14:creationId xmlns:p14="http://schemas.microsoft.com/office/powerpoint/2010/main" val="760254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46</a:t>
            </a:fld>
            <a:endParaRPr lang="en-US" altLang="en-US"/>
          </a:p>
        </p:txBody>
      </p:sp>
    </p:spTree>
    <p:extLst>
      <p:ext uri="{BB962C8B-B14F-4D97-AF65-F5344CB8AC3E}">
        <p14:creationId xmlns:p14="http://schemas.microsoft.com/office/powerpoint/2010/main" val="3383739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47</a:t>
            </a:fld>
            <a:endParaRPr lang="en-US" altLang="en-US"/>
          </a:p>
        </p:txBody>
      </p:sp>
    </p:spTree>
    <p:extLst>
      <p:ext uri="{BB962C8B-B14F-4D97-AF65-F5344CB8AC3E}">
        <p14:creationId xmlns:p14="http://schemas.microsoft.com/office/powerpoint/2010/main" val="111008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8</a:t>
            </a:fld>
            <a:endParaRPr lang="en-US" altLang="en-US"/>
          </a:p>
        </p:txBody>
      </p:sp>
    </p:spTree>
    <p:extLst>
      <p:ext uri="{BB962C8B-B14F-4D97-AF65-F5344CB8AC3E}">
        <p14:creationId xmlns:p14="http://schemas.microsoft.com/office/powerpoint/2010/main" val="665221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48</a:t>
            </a:fld>
            <a:endParaRPr lang="en-US" altLang="en-US"/>
          </a:p>
        </p:txBody>
      </p:sp>
    </p:spTree>
    <p:extLst>
      <p:ext uri="{BB962C8B-B14F-4D97-AF65-F5344CB8AC3E}">
        <p14:creationId xmlns:p14="http://schemas.microsoft.com/office/powerpoint/2010/main" val="2893115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49</a:t>
            </a:fld>
            <a:endParaRPr lang="en-US" altLang="en-US"/>
          </a:p>
        </p:txBody>
      </p:sp>
    </p:spTree>
    <p:extLst>
      <p:ext uri="{BB962C8B-B14F-4D97-AF65-F5344CB8AC3E}">
        <p14:creationId xmlns:p14="http://schemas.microsoft.com/office/powerpoint/2010/main" val="742586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50</a:t>
            </a:fld>
            <a:endParaRPr lang="en-US" altLang="en-US"/>
          </a:p>
        </p:txBody>
      </p:sp>
    </p:spTree>
    <p:extLst>
      <p:ext uri="{BB962C8B-B14F-4D97-AF65-F5344CB8AC3E}">
        <p14:creationId xmlns:p14="http://schemas.microsoft.com/office/powerpoint/2010/main" val="1476590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51</a:t>
            </a:fld>
            <a:endParaRPr lang="en-US" altLang="en-US"/>
          </a:p>
        </p:txBody>
      </p:sp>
    </p:spTree>
    <p:extLst>
      <p:ext uri="{BB962C8B-B14F-4D97-AF65-F5344CB8AC3E}">
        <p14:creationId xmlns:p14="http://schemas.microsoft.com/office/powerpoint/2010/main" val="1382236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52</a:t>
            </a:fld>
            <a:endParaRPr lang="en-US" altLang="en-US"/>
          </a:p>
        </p:txBody>
      </p:sp>
    </p:spTree>
    <p:extLst>
      <p:ext uri="{BB962C8B-B14F-4D97-AF65-F5344CB8AC3E}">
        <p14:creationId xmlns:p14="http://schemas.microsoft.com/office/powerpoint/2010/main" val="3076240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53</a:t>
            </a:fld>
            <a:endParaRPr lang="en-US" altLang="en-US"/>
          </a:p>
        </p:txBody>
      </p:sp>
    </p:spTree>
    <p:extLst>
      <p:ext uri="{BB962C8B-B14F-4D97-AF65-F5344CB8AC3E}">
        <p14:creationId xmlns:p14="http://schemas.microsoft.com/office/powerpoint/2010/main" val="3976134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54</a:t>
            </a:fld>
            <a:endParaRPr lang="en-US" altLang="en-US"/>
          </a:p>
        </p:txBody>
      </p:sp>
    </p:spTree>
    <p:extLst>
      <p:ext uri="{BB962C8B-B14F-4D97-AF65-F5344CB8AC3E}">
        <p14:creationId xmlns:p14="http://schemas.microsoft.com/office/powerpoint/2010/main" val="2892933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55</a:t>
            </a:fld>
            <a:endParaRPr lang="en-US" altLang="en-US"/>
          </a:p>
        </p:txBody>
      </p:sp>
    </p:spTree>
    <p:extLst>
      <p:ext uri="{BB962C8B-B14F-4D97-AF65-F5344CB8AC3E}">
        <p14:creationId xmlns:p14="http://schemas.microsoft.com/office/powerpoint/2010/main" val="248799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10</a:t>
            </a:fld>
            <a:endParaRPr lang="en-US" altLang="en-US"/>
          </a:p>
        </p:txBody>
      </p:sp>
    </p:spTree>
    <p:extLst>
      <p:ext uri="{BB962C8B-B14F-4D97-AF65-F5344CB8AC3E}">
        <p14:creationId xmlns:p14="http://schemas.microsoft.com/office/powerpoint/2010/main" val="223591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Video Marketing With Ninja Social Marketing Sponsored By: Abacus Mortgage Training and Education </a:t>
            </a:r>
            <a:endParaRPr lang="en-US"/>
          </a:p>
        </p:txBody>
      </p:sp>
      <p:sp>
        <p:nvSpPr>
          <p:cNvPr id="5" name="Slide Number Placeholder 4"/>
          <p:cNvSpPr>
            <a:spLocks noGrp="1"/>
          </p:cNvSpPr>
          <p:nvPr>
            <p:ph type="sldNum" sz="quarter" idx="11"/>
          </p:nvPr>
        </p:nvSpPr>
        <p:spPr/>
        <p:txBody>
          <a:bodyPr/>
          <a:lstStyle/>
          <a:p>
            <a:fld id="{90440DA3-3750-405E-83B4-A2272FF27493}" type="slidenum">
              <a:rPr lang="en-US" altLang="en-US" smtClean="0"/>
              <a:pPr/>
              <a:t>11</a:t>
            </a:fld>
            <a:endParaRPr lang="en-US" altLang="en-US"/>
          </a:p>
        </p:txBody>
      </p:sp>
    </p:spTree>
    <p:extLst>
      <p:ext uri="{BB962C8B-B14F-4D97-AF65-F5344CB8AC3E}">
        <p14:creationId xmlns:p14="http://schemas.microsoft.com/office/powerpoint/2010/main" val="156802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fld id="{77843389-06E6-4BD0-B9CD-4B2C01B72CBE}" type="slidenum">
              <a:rPr lang="en-US" altLang="en-US" sz="1200">
                <a:solidFill>
                  <a:schemeClr val="tx1"/>
                </a:solidFill>
              </a:rPr>
              <a:pPr eaLnBrk="1" hangingPunct="1"/>
              <a:t>12</a:t>
            </a:fld>
            <a:endParaRPr lang="en-US" altLang="en-US" sz="1200">
              <a:solidFill>
                <a:schemeClr val="tx1"/>
              </a:solidFill>
            </a:endParaRPr>
          </a:p>
        </p:txBody>
      </p:sp>
      <p:sp>
        <p:nvSpPr>
          <p:cNvPr id="33794" name="Rectangle 2"/>
          <p:cNvSpPr>
            <a:spLocks noGrp="1" noRot="1" noChangeAspect="1" noChangeArrowheads="1" noTextEdit="1"/>
          </p:cNvSpPr>
          <p:nvPr>
            <p:ph type="sldImg"/>
          </p:nvPr>
        </p:nvSpPr>
        <p:spPr>
          <a:solidFill>
            <a:srgbClr val="FFFFFF"/>
          </a:solidFill>
          <a:ln/>
        </p:spPr>
      </p:sp>
      <p:sp>
        <p:nvSpPr>
          <p:cNvPr id="33795" name="Rectangle 3"/>
          <p:cNvSpPr>
            <a:spLocks noGrp="1" noChangeArrowheads="1"/>
          </p:cNvSpPr>
          <p:nvPr>
            <p:ph type="body" idx="1"/>
          </p:nvPr>
        </p:nvSpPr>
        <p:spPr>
          <a:xfrm>
            <a:off x="934302" y="4416763"/>
            <a:ext cx="5141796" cy="4181722"/>
          </a:xfrm>
          <a:solidFill>
            <a:srgbClr val="FFFFFF"/>
          </a:solidFill>
          <a:ln>
            <a:solidFill>
              <a:srgbClr val="000000"/>
            </a:solidFill>
          </a:ln>
        </p:spPr>
        <p:txBody>
          <a:bodyPr/>
          <a:lstStyle/>
          <a:p>
            <a:pPr marL="226991" indent="-226991" eaLnBrk="1" hangingPunct="1">
              <a:buFontTx/>
              <a:buAutoNum type="arabicPeriod"/>
            </a:pPr>
            <a:r>
              <a:rPr lang="en-US" altLang="en-US" smtClean="0">
                <a:latin typeface="Hoefler Text" pitchFamily="-84" charset="0"/>
              </a:rPr>
              <a:t>Some say at a certain units per month, I say you should get an assistant as soon as you want to start cranking out some serious business.  </a:t>
            </a:r>
          </a:p>
          <a:p>
            <a:pPr marL="226991" indent="-226991" eaLnBrk="1" hangingPunct="1">
              <a:buFontTx/>
              <a:buAutoNum type="arabicPeriod"/>
            </a:pPr>
            <a:r>
              <a:rPr lang="en-US" altLang="en-US" smtClean="0">
                <a:latin typeface="Hoefler Text" pitchFamily="-84" charset="0"/>
              </a:rPr>
              <a:t>You will never become a superstar without one, when do you want to be a superstar?</a:t>
            </a:r>
          </a:p>
          <a:p>
            <a:pPr marL="226991" indent="-226991" eaLnBrk="1" hangingPunct="1">
              <a:buFontTx/>
              <a:buAutoNum type="arabicPeriod"/>
            </a:pPr>
            <a:r>
              <a:rPr lang="en-US" altLang="en-US" smtClean="0">
                <a:latin typeface="Hoefler Text" pitchFamily="-84" charset="0"/>
              </a:rPr>
              <a:t>Remember you want to be productive, not busy</a:t>
            </a:r>
          </a:p>
          <a:p>
            <a:pPr marL="226991" indent="-226991" eaLnBrk="1" hangingPunct="1"/>
            <a:endParaRPr lang="en-US" altLang="en-US" smtClean="0">
              <a:latin typeface="Hoefler Text" pitchFamily="-84" charset="0"/>
            </a:endParaRPr>
          </a:p>
        </p:txBody>
      </p:sp>
      <p:sp>
        <p:nvSpPr>
          <p:cNvPr id="3379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r>
              <a:rPr lang="en-US" altLang="en-US" sz="1200">
                <a:solidFill>
                  <a:schemeClr val="tx1"/>
                </a:solidFill>
              </a:rPr>
              <a:t>Video Marketing With Ninja Social Marketing Sponsored By: Abacus Mortgage Training and Education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fld id="{46C14046-849C-4A34-AA67-9C974D911AEA}" type="slidenum">
              <a:rPr lang="en-US" altLang="en-US" sz="1200">
                <a:solidFill>
                  <a:schemeClr val="tx1"/>
                </a:solidFill>
              </a:rPr>
              <a:pPr eaLnBrk="1" hangingPunct="1"/>
              <a:t>15</a:t>
            </a:fld>
            <a:endParaRPr lang="en-US" altLang="en-US" sz="1200">
              <a:solidFill>
                <a:schemeClr val="tx1"/>
              </a:solidFill>
            </a:endParaRPr>
          </a:p>
        </p:txBody>
      </p:sp>
      <p:sp>
        <p:nvSpPr>
          <p:cNvPr id="36866" name="Rectangle 2"/>
          <p:cNvSpPr>
            <a:spLocks noGrp="1" noRot="1" noChangeAspect="1" noChangeArrowheads="1" noTextEdit="1"/>
          </p:cNvSpPr>
          <p:nvPr>
            <p:ph type="sldImg"/>
          </p:nvPr>
        </p:nvSpPr>
        <p:spPr>
          <a:solidFill>
            <a:srgbClr val="FFFFFF"/>
          </a:solidFill>
          <a:ln/>
        </p:spPr>
      </p:sp>
      <p:sp>
        <p:nvSpPr>
          <p:cNvPr id="36867" name="Rectangle 3"/>
          <p:cNvSpPr>
            <a:spLocks noGrp="1" noChangeArrowheads="1"/>
          </p:cNvSpPr>
          <p:nvPr>
            <p:ph type="body" idx="1"/>
          </p:nvPr>
        </p:nvSpPr>
        <p:spPr>
          <a:xfrm>
            <a:off x="934302" y="4416763"/>
            <a:ext cx="5141796" cy="4181722"/>
          </a:xfrm>
          <a:solidFill>
            <a:srgbClr val="FFFFFF"/>
          </a:solidFill>
          <a:ln>
            <a:solidFill>
              <a:srgbClr val="000000"/>
            </a:solidFill>
          </a:ln>
        </p:spPr>
        <p:txBody>
          <a:bodyPr/>
          <a:lstStyle/>
          <a:p>
            <a:pPr marL="226991" indent="-226991" eaLnBrk="1" hangingPunct="1">
              <a:buFontTx/>
              <a:buAutoNum type="arabicPeriod"/>
            </a:pPr>
            <a:r>
              <a:rPr lang="en-US" altLang="en-US" dirty="0" smtClean="0">
                <a:latin typeface="Hoefler Text" pitchFamily="-84" charset="0"/>
              </a:rPr>
              <a:t>You can</a:t>
            </a:r>
            <a:r>
              <a:rPr lang="ja-JP" altLang="en-US" dirty="0" smtClean="0">
                <a:latin typeface="Hoefler Text" pitchFamily="-84" charset="0"/>
              </a:rPr>
              <a:t>’</a:t>
            </a:r>
            <a:r>
              <a:rPr lang="en-US" altLang="ja-JP" dirty="0" smtClean="0">
                <a:latin typeface="Hoefler Text" pitchFamily="-84" charset="0"/>
              </a:rPr>
              <a:t>t afford one, because you don</a:t>
            </a:r>
            <a:r>
              <a:rPr lang="ja-JP" altLang="en-US" dirty="0" smtClean="0">
                <a:latin typeface="Hoefler Text" pitchFamily="-84" charset="0"/>
              </a:rPr>
              <a:t>’</a:t>
            </a:r>
            <a:r>
              <a:rPr lang="en-US" altLang="ja-JP" dirty="0" smtClean="0">
                <a:latin typeface="Hoefler Text" pitchFamily="-84" charset="0"/>
              </a:rPr>
              <a:t>t have one. </a:t>
            </a:r>
          </a:p>
          <a:p>
            <a:pPr marL="226991" indent="-226991" eaLnBrk="1" hangingPunct="1">
              <a:buFontTx/>
              <a:buAutoNum type="arabicPeriod"/>
            </a:pPr>
            <a:r>
              <a:rPr lang="en-US" altLang="en-US" dirty="0" smtClean="0">
                <a:latin typeface="Hoefler Text" pitchFamily="-84" charset="0"/>
              </a:rPr>
              <a:t> Hire one for 4 hours once a week.  Use that 4 hours to be on the phone and crank out some income, then use that money to buy more assistant time.</a:t>
            </a:r>
          </a:p>
          <a:p>
            <a:pPr marL="226991" indent="-226991" eaLnBrk="1" hangingPunct="1">
              <a:buFontTx/>
              <a:buAutoNum type="arabicPeriod"/>
            </a:pPr>
            <a:r>
              <a:rPr lang="en-US" altLang="en-US" dirty="0" smtClean="0">
                <a:latin typeface="Hoefler Text" pitchFamily="-84" charset="0"/>
              </a:rPr>
              <a:t>If you don</a:t>
            </a:r>
            <a:r>
              <a:rPr lang="ja-JP" altLang="en-US" dirty="0" smtClean="0">
                <a:latin typeface="Hoefler Text" pitchFamily="-84" charset="0"/>
              </a:rPr>
              <a:t>’</a:t>
            </a:r>
            <a:r>
              <a:rPr lang="en-US" altLang="ja-JP" dirty="0" smtClean="0">
                <a:latin typeface="Hoefler Text" pitchFamily="-84" charset="0"/>
              </a:rPr>
              <a:t>t have an assistant, you are the assistant.  </a:t>
            </a:r>
          </a:p>
          <a:p>
            <a:pPr marL="226991" indent="-226991" eaLnBrk="1" hangingPunct="1">
              <a:buFontTx/>
              <a:buAutoNum type="arabicPeriod"/>
            </a:pPr>
            <a:r>
              <a:rPr lang="en-US" altLang="en-US" dirty="0" smtClean="0">
                <a:latin typeface="Hoefler Text" pitchFamily="-84" charset="0"/>
              </a:rPr>
              <a:t>The time you spend doing the $8 an hour stuff, guess what, you are making $8, not $180 an hour.  Make up your mind, are you an $8 person, or a $180 an hour person.  You are going to be one, the good news is, you get to chose which one you are.</a:t>
            </a:r>
          </a:p>
          <a:p>
            <a:pPr marL="226991" indent="-226991" eaLnBrk="1" hangingPunct="1">
              <a:buFontTx/>
              <a:buAutoNum type="arabicPeriod"/>
            </a:pPr>
            <a:r>
              <a:rPr lang="en-US" altLang="en-US" dirty="0" smtClean="0">
                <a:latin typeface="Hoefler Text" pitchFamily="-84" charset="0"/>
              </a:rPr>
              <a:t>Feel the fear and do it anyway.</a:t>
            </a:r>
          </a:p>
          <a:p>
            <a:pPr marL="226991" indent="-226991" eaLnBrk="1" hangingPunct="1">
              <a:buFontTx/>
              <a:buAutoNum type="arabicPeriod"/>
            </a:pPr>
            <a:r>
              <a:rPr lang="en-US" altLang="en-US" dirty="0" smtClean="0">
                <a:latin typeface="Hoefler Text" pitchFamily="-84" charset="0"/>
              </a:rPr>
              <a:t>Assistants are not a luxury item, they are a necessity item.  Electricity used to be a luxury item, not anymore.  Same with assistants.</a:t>
            </a:r>
          </a:p>
        </p:txBody>
      </p:sp>
      <p:sp>
        <p:nvSpPr>
          <p:cNvPr id="36868"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r>
              <a:rPr lang="en-US" altLang="en-US" sz="1200">
                <a:solidFill>
                  <a:schemeClr val="tx1"/>
                </a:solidFill>
              </a:rPr>
              <a:t>Video Marketing With Ninja Social Marketing Sponsored By: Abacus Mortgage Training and Education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fld id="{93001F78-8674-4A7E-9C0B-F53E3B8F75E5}" type="slidenum">
              <a:rPr lang="en-US" altLang="en-US" sz="1200">
                <a:solidFill>
                  <a:schemeClr val="tx1"/>
                </a:solidFill>
              </a:rPr>
              <a:pPr eaLnBrk="1" hangingPunct="1"/>
              <a:t>16</a:t>
            </a:fld>
            <a:endParaRPr lang="en-US" altLang="en-US" sz="1200">
              <a:solidFill>
                <a:schemeClr val="tx1"/>
              </a:solidFill>
            </a:endParaRPr>
          </a:p>
        </p:txBody>
      </p:sp>
      <p:sp>
        <p:nvSpPr>
          <p:cNvPr id="38914" name="Rectangle 2"/>
          <p:cNvSpPr>
            <a:spLocks noGrp="1" noRot="1" noChangeAspec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xfrm>
            <a:off x="934302" y="4416763"/>
            <a:ext cx="5141796" cy="4181722"/>
          </a:xfrm>
          <a:solidFill>
            <a:srgbClr val="FFFFFF"/>
          </a:solidFill>
          <a:ln>
            <a:solidFill>
              <a:srgbClr val="000000"/>
            </a:solidFill>
          </a:ln>
        </p:spPr>
        <p:txBody>
          <a:bodyPr/>
          <a:lstStyle/>
          <a:p>
            <a:pPr eaLnBrk="1" hangingPunct="1"/>
            <a:r>
              <a:rPr lang="en-US" altLang="en-US" smtClean="0">
                <a:latin typeface="Hoefler Text" pitchFamily="-84" charset="0"/>
              </a:rPr>
              <a:t>Good assistants are free.  They bring you in money.  </a:t>
            </a:r>
          </a:p>
          <a:p>
            <a:pPr eaLnBrk="1" hangingPunct="1"/>
            <a:r>
              <a:rPr lang="en-US" altLang="en-US" smtClean="0">
                <a:latin typeface="Hoefler Text" pitchFamily="-84" charset="0"/>
              </a:rPr>
              <a:t>They bring in more than they cost, so in reality, they pay you to work for you.</a:t>
            </a:r>
          </a:p>
          <a:p>
            <a:pPr eaLnBrk="1" hangingPunct="1"/>
            <a:r>
              <a:rPr lang="en-US" altLang="en-US" smtClean="0">
                <a:latin typeface="Hoefler Text" pitchFamily="-84" charset="0"/>
              </a:rPr>
              <a:t>The contribute more than they take out</a:t>
            </a:r>
          </a:p>
        </p:txBody>
      </p:sp>
      <p:sp>
        <p:nvSpPr>
          <p:cNvPr id="3891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45433A"/>
                </a:solidFill>
                <a:latin typeface="Hoefler Text" pitchFamily="-84" charset="0"/>
                <a:ea typeface="MS PGothic" pitchFamily="34" charset="-128"/>
                <a:sym typeface="Hoefler Text" pitchFamily="-84" charset="0"/>
              </a:defRPr>
            </a:lvl1pPr>
            <a:lvl2pPr marL="698893" indent="-268805" eaLnBrk="0" hangingPunct="0">
              <a:defRPr sz="2600">
                <a:solidFill>
                  <a:srgbClr val="45433A"/>
                </a:solidFill>
                <a:latin typeface="Hoefler Text" pitchFamily="-84" charset="0"/>
                <a:ea typeface="MS PGothic" pitchFamily="34" charset="-128"/>
                <a:sym typeface="Hoefler Text" pitchFamily="-84" charset="0"/>
              </a:defRPr>
            </a:lvl2pPr>
            <a:lvl3pPr marL="1075220" indent="-215044" eaLnBrk="0" hangingPunct="0">
              <a:defRPr sz="2600">
                <a:solidFill>
                  <a:srgbClr val="45433A"/>
                </a:solidFill>
                <a:latin typeface="Hoefler Text" pitchFamily="-84" charset="0"/>
                <a:ea typeface="MS PGothic" pitchFamily="34" charset="-128"/>
                <a:sym typeface="Hoefler Text" pitchFamily="-84" charset="0"/>
              </a:defRPr>
            </a:lvl3pPr>
            <a:lvl4pPr marL="1505308" indent="-215044" eaLnBrk="0" hangingPunct="0">
              <a:defRPr sz="2600">
                <a:solidFill>
                  <a:srgbClr val="45433A"/>
                </a:solidFill>
                <a:latin typeface="Hoefler Text" pitchFamily="-84" charset="0"/>
                <a:ea typeface="MS PGothic" pitchFamily="34" charset="-128"/>
                <a:sym typeface="Hoefler Text" pitchFamily="-84" charset="0"/>
              </a:defRPr>
            </a:lvl4pPr>
            <a:lvl5pPr marL="1935396" indent="-215044" eaLnBrk="0" hangingPunct="0">
              <a:defRPr sz="2600">
                <a:solidFill>
                  <a:srgbClr val="45433A"/>
                </a:solidFill>
                <a:latin typeface="Hoefler Text" pitchFamily="-84" charset="0"/>
                <a:ea typeface="MS PGothic" pitchFamily="34" charset="-128"/>
                <a:sym typeface="Hoefler Text" pitchFamily="-84" charset="0"/>
              </a:defRPr>
            </a:lvl5pPr>
            <a:lvl6pPr marL="2365484"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6pPr>
            <a:lvl7pPr marL="2795572"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7pPr>
            <a:lvl8pPr marL="3225660"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8pPr>
            <a:lvl9pPr marL="3655748" indent="-215044" algn="ctr" eaLnBrk="0" fontAlgn="base" hangingPunct="0">
              <a:spcBef>
                <a:spcPct val="0"/>
              </a:spcBef>
              <a:spcAft>
                <a:spcPct val="0"/>
              </a:spcAft>
              <a:defRPr sz="2600">
                <a:solidFill>
                  <a:srgbClr val="45433A"/>
                </a:solidFill>
                <a:latin typeface="Hoefler Text" pitchFamily="-84" charset="0"/>
                <a:ea typeface="MS PGothic" pitchFamily="34" charset="-128"/>
                <a:sym typeface="Hoefler Text" pitchFamily="-84" charset="0"/>
              </a:defRPr>
            </a:lvl9pPr>
          </a:lstStyle>
          <a:p>
            <a:pPr eaLnBrk="1" hangingPunct="1"/>
            <a:r>
              <a:rPr lang="en-US" altLang="en-US" sz="1200">
                <a:solidFill>
                  <a:schemeClr val="tx1"/>
                </a:solidFill>
              </a:rPr>
              <a:t>Video Marketing With Ninja Social Marketing Sponsored By: Abacus Mortgage Training and Education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008"/>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45"/>
            <a:ext cx="7112000" cy="1947863"/>
          </a:xfrm>
        </p:spPr>
        <p:txBody>
          <a:bodyPr/>
          <a:lstStyle>
            <a:lvl1pPr marL="0" indent="0" algn="ctr">
              <a:buNone/>
              <a:defRPr/>
            </a:lvl1pPr>
            <a:lvl2pPr marL="457018" indent="0" algn="ctr">
              <a:buNone/>
              <a:defRPr/>
            </a:lvl2pPr>
            <a:lvl3pPr marL="913996" indent="0" algn="ctr">
              <a:buNone/>
              <a:defRPr/>
            </a:lvl3pPr>
            <a:lvl4pPr marL="1371052" indent="0" algn="ctr">
              <a:buNone/>
              <a:defRPr/>
            </a:lvl4pPr>
            <a:lvl5pPr marL="1828048" indent="0" algn="ctr">
              <a:buNone/>
              <a:defRPr/>
            </a:lvl5pPr>
            <a:lvl6pPr marL="2285063" indent="0" algn="ctr">
              <a:buNone/>
              <a:defRPr/>
            </a:lvl6pPr>
            <a:lvl7pPr marL="2742073" indent="0" algn="ctr">
              <a:buNone/>
              <a:defRPr/>
            </a:lvl7pPr>
            <a:lvl8pPr marL="3199088" indent="0" algn="ctr">
              <a:buNone/>
              <a:defRPr/>
            </a:lvl8pPr>
            <a:lvl9pPr marL="365609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499299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421941"/>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57"/>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15" indent="0" algn="ctr">
              <a:buNone/>
              <a:defRPr>
                <a:solidFill>
                  <a:schemeClr val="tx1">
                    <a:tint val="75000"/>
                  </a:schemeClr>
                </a:solidFill>
              </a:defRPr>
            </a:lvl2pPr>
            <a:lvl3pPr marL="1015830" indent="0" algn="ctr">
              <a:buNone/>
              <a:defRPr>
                <a:solidFill>
                  <a:schemeClr val="tx1">
                    <a:tint val="75000"/>
                  </a:schemeClr>
                </a:solidFill>
              </a:defRPr>
            </a:lvl3pPr>
            <a:lvl4pPr marL="1523745" indent="0" algn="ctr">
              <a:buNone/>
              <a:defRPr>
                <a:solidFill>
                  <a:schemeClr val="tx1">
                    <a:tint val="75000"/>
                  </a:schemeClr>
                </a:solidFill>
              </a:defRPr>
            </a:lvl4pPr>
            <a:lvl5pPr marL="2031660" indent="0" algn="ctr">
              <a:buNone/>
              <a:defRPr>
                <a:solidFill>
                  <a:schemeClr val="tx1">
                    <a:tint val="75000"/>
                  </a:schemeClr>
                </a:solidFill>
              </a:defRPr>
            </a:lvl5pPr>
            <a:lvl6pPr marL="2539575" indent="0" algn="ctr">
              <a:buNone/>
              <a:defRPr>
                <a:solidFill>
                  <a:schemeClr val="tx1">
                    <a:tint val="75000"/>
                  </a:schemeClr>
                </a:solidFill>
              </a:defRPr>
            </a:lvl6pPr>
            <a:lvl7pPr marL="3047490" indent="0" algn="ctr">
              <a:buNone/>
              <a:defRPr>
                <a:solidFill>
                  <a:schemeClr val="tx1">
                    <a:tint val="75000"/>
                  </a:schemeClr>
                </a:solidFill>
              </a:defRPr>
            </a:lvl7pPr>
            <a:lvl8pPr marL="3555396" indent="0" algn="ctr">
              <a:buNone/>
              <a:defRPr>
                <a:solidFill>
                  <a:schemeClr val="tx1">
                    <a:tint val="75000"/>
                  </a:schemeClr>
                </a:solidFill>
              </a:defRPr>
            </a:lvl8pPr>
            <a:lvl9pPr marL="40633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43415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43495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74"/>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915" indent="0">
              <a:buNone/>
              <a:defRPr sz="2000">
                <a:solidFill>
                  <a:schemeClr val="tx1">
                    <a:tint val="75000"/>
                  </a:schemeClr>
                </a:solidFill>
              </a:defRPr>
            </a:lvl2pPr>
            <a:lvl3pPr marL="1015830" indent="0">
              <a:buNone/>
              <a:defRPr sz="1800">
                <a:solidFill>
                  <a:schemeClr val="tx1">
                    <a:tint val="75000"/>
                  </a:schemeClr>
                </a:solidFill>
              </a:defRPr>
            </a:lvl3pPr>
            <a:lvl4pPr marL="1523745" indent="0">
              <a:buNone/>
              <a:defRPr sz="1600">
                <a:solidFill>
                  <a:schemeClr val="tx1">
                    <a:tint val="75000"/>
                  </a:schemeClr>
                </a:solidFill>
              </a:defRPr>
            </a:lvl4pPr>
            <a:lvl5pPr marL="2031660" indent="0">
              <a:buNone/>
              <a:defRPr sz="1600">
                <a:solidFill>
                  <a:schemeClr val="tx1">
                    <a:tint val="75000"/>
                  </a:schemeClr>
                </a:solidFill>
              </a:defRPr>
            </a:lvl5pPr>
            <a:lvl6pPr marL="2539575" indent="0">
              <a:buNone/>
              <a:defRPr sz="1600">
                <a:solidFill>
                  <a:schemeClr val="tx1">
                    <a:tint val="75000"/>
                  </a:schemeClr>
                </a:solidFill>
              </a:defRPr>
            </a:lvl6pPr>
            <a:lvl7pPr marL="3047490" indent="0">
              <a:buNone/>
              <a:defRPr sz="1600">
                <a:solidFill>
                  <a:schemeClr val="tx1">
                    <a:tint val="75000"/>
                  </a:schemeClr>
                </a:solidFill>
              </a:defRPr>
            </a:lvl7pPr>
            <a:lvl8pPr marL="3555396" indent="0">
              <a:buNone/>
              <a:defRPr sz="1600">
                <a:solidFill>
                  <a:schemeClr val="tx1">
                    <a:tint val="75000"/>
                  </a:schemeClr>
                </a:solidFill>
              </a:defRPr>
            </a:lvl8pPr>
            <a:lvl9pPr marL="406331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35953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9"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31602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15" indent="0">
              <a:buNone/>
              <a:defRPr sz="2200" b="1"/>
            </a:lvl2pPr>
            <a:lvl3pPr marL="1015830" indent="0">
              <a:buNone/>
              <a:defRPr sz="2000" b="1"/>
            </a:lvl3pPr>
            <a:lvl4pPr marL="1523745" indent="0">
              <a:buNone/>
              <a:defRPr sz="1800" b="1"/>
            </a:lvl4pPr>
            <a:lvl5pPr marL="2031660" indent="0">
              <a:buNone/>
              <a:defRPr sz="1800" b="1"/>
            </a:lvl5pPr>
            <a:lvl6pPr marL="2539575" indent="0">
              <a:buNone/>
              <a:defRPr sz="1800" b="1"/>
            </a:lvl6pPr>
            <a:lvl7pPr marL="3047490" indent="0">
              <a:buNone/>
              <a:defRPr sz="1800" b="1"/>
            </a:lvl7pPr>
            <a:lvl8pPr marL="3555396" indent="0">
              <a:buNone/>
              <a:defRPr sz="1800" b="1"/>
            </a:lvl8pPr>
            <a:lvl9pPr marL="406331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57" y="1705681"/>
            <a:ext cx="4490861" cy="710847"/>
          </a:xfrm>
        </p:spPr>
        <p:txBody>
          <a:bodyPr anchor="b"/>
          <a:lstStyle>
            <a:lvl1pPr marL="0" indent="0">
              <a:buNone/>
              <a:defRPr sz="2700" b="1"/>
            </a:lvl1pPr>
            <a:lvl2pPr marL="507915" indent="0">
              <a:buNone/>
              <a:defRPr sz="2200" b="1"/>
            </a:lvl2pPr>
            <a:lvl3pPr marL="1015830" indent="0">
              <a:buNone/>
              <a:defRPr sz="2000" b="1"/>
            </a:lvl3pPr>
            <a:lvl4pPr marL="1523745" indent="0">
              <a:buNone/>
              <a:defRPr sz="1800" b="1"/>
            </a:lvl4pPr>
            <a:lvl5pPr marL="2031660" indent="0">
              <a:buNone/>
              <a:defRPr sz="1800" b="1"/>
            </a:lvl5pPr>
            <a:lvl6pPr marL="2539575" indent="0">
              <a:buNone/>
              <a:defRPr sz="1800" b="1"/>
            </a:lvl6pPr>
            <a:lvl7pPr marL="3047490" indent="0">
              <a:buNone/>
              <a:defRPr sz="1800" b="1"/>
            </a:lvl7pPr>
            <a:lvl8pPr marL="3555396" indent="0">
              <a:buNone/>
              <a:defRPr sz="1800" b="1"/>
            </a:lvl8pPr>
            <a:lvl9pPr marL="406331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57"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25559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74376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3842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407"/>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915" indent="0">
              <a:buNone/>
              <a:defRPr sz="1300"/>
            </a:lvl2pPr>
            <a:lvl3pPr marL="1015830" indent="0">
              <a:buNone/>
              <a:defRPr sz="1100"/>
            </a:lvl3pPr>
            <a:lvl4pPr marL="1523745" indent="0">
              <a:buNone/>
              <a:defRPr sz="1000"/>
            </a:lvl4pPr>
            <a:lvl5pPr marL="2031660" indent="0">
              <a:buNone/>
              <a:defRPr sz="1000"/>
            </a:lvl5pPr>
            <a:lvl6pPr marL="2539575" indent="0">
              <a:buNone/>
              <a:defRPr sz="1000"/>
            </a:lvl6pPr>
            <a:lvl7pPr marL="3047490" indent="0">
              <a:buNone/>
              <a:defRPr sz="1000"/>
            </a:lvl7pPr>
            <a:lvl8pPr marL="3555396" indent="0">
              <a:buNone/>
              <a:defRPr sz="1000"/>
            </a:lvl8pPr>
            <a:lvl9pPr marL="406331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39172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915" indent="0">
              <a:buNone/>
              <a:defRPr sz="3100"/>
            </a:lvl2pPr>
            <a:lvl3pPr marL="1015830" indent="0">
              <a:buNone/>
              <a:defRPr sz="2700"/>
            </a:lvl3pPr>
            <a:lvl4pPr marL="1523745" indent="0">
              <a:buNone/>
              <a:defRPr sz="2200"/>
            </a:lvl4pPr>
            <a:lvl5pPr marL="2031660" indent="0">
              <a:buNone/>
              <a:defRPr sz="2200"/>
            </a:lvl5pPr>
            <a:lvl6pPr marL="2539575" indent="0">
              <a:buNone/>
              <a:defRPr sz="2200"/>
            </a:lvl6pPr>
            <a:lvl7pPr marL="3047490" indent="0">
              <a:buNone/>
              <a:defRPr sz="2200"/>
            </a:lvl7pPr>
            <a:lvl8pPr marL="3555396" indent="0">
              <a:buNone/>
              <a:defRPr sz="2200"/>
            </a:lvl8pPr>
            <a:lvl9pPr marL="4063315" indent="0">
              <a:buNone/>
              <a:defRPr sz="2200"/>
            </a:lvl9pPr>
          </a:lstStyle>
          <a:p>
            <a:endParaRPr lang="en-US" dirty="0"/>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15" indent="0">
              <a:buNone/>
              <a:defRPr sz="1300"/>
            </a:lvl2pPr>
            <a:lvl3pPr marL="1015830" indent="0">
              <a:buNone/>
              <a:defRPr sz="1100"/>
            </a:lvl3pPr>
            <a:lvl4pPr marL="1523745" indent="0">
              <a:buNone/>
              <a:defRPr sz="1000"/>
            </a:lvl4pPr>
            <a:lvl5pPr marL="2031660" indent="0">
              <a:buNone/>
              <a:defRPr sz="1000"/>
            </a:lvl5pPr>
            <a:lvl6pPr marL="2539575" indent="0">
              <a:buNone/>
              <a:defRPr sz="1000"/>
            </a:lvl6pPr>
            <a:lvl7pPr marL="3047490" indent="0">
              <a:buNone/>
              <a:defRPr sz="1000"/>
            </a:lvl7pPr>
            <a:lvl8pPr marL="3555396" indent="0">
              <a:buNone/>
              <a:defRPr sz="1000"/>
            </a:lvl8pPr>
            <a:lvl9pPr marL="406331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4419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603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8200" y="1930400"/>
            <a:ext cx="2108200" cy="299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3600" y="1930400"/>
            <a:ext cx="6172200" cy="299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0493379"/>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0582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8"/>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55" indent="0" algn="ctr">
              <a:buNone/>
              <a:defRPr>
                <a:solidFill>
                  <a:schemeClr val="tx1">
                    <a:tint val="75000"/>
                  </a:schemeClr>
                </a:solidFill>
              </a:defRPr>
            </a:lvl2pPr>
            <a:lvl3pPr marL="1015910" indent="0" algn="ctr">
              <a:buNone/>
              <a:defRPr>
                <a:solidFill>
                  <a:schemeClr val="tx1">
                    <a:tint val="75000"/>
                  </a:schemeClr>
                </a:solidFill>
              </a:defRPr>
            </a:lvl3pPr>
            <a:lvl4pPr marL="1523865" indent="0" algn="ctr">
              <a:buNone/>
              <a:defRPr>
                <a:solidFill>
                  <a:schemeClr val="tx1">
                    <a:tint val="75000"/>
                  </a:schemeClr>
                </a:solidFill>
              </a:defRPr>
            </a:lvl4pPr>
            <a:lvl5pPr marL="2031820" indent="0" algn="ctr">
              <a:buNone/>
              <a:defRPr>
                <a:solidFill>
                  <a:schemeClr val="tx1">
                    <a:tint val="75000"/>
                  </a:schemeClr>
                </a:solidFill>
              </a:defRPr>
            </a:lvl5pPr>
            <a:lvl6pPr marL="2539775" indent="0" algn="ctr">
              <a:buNone/>
              <a:defRPr>
                <a:solidFill>
                  <a:schemeClr val="tx1">
                    <a:tint val="75000"/>
                  </a:schemeClr>
                </a:solidFill>
              </a:defRPr>
            </a:lvl6pPr>
            <a:lvl7pPr marL="3047730" indent="0" algn="ctr">
              <a:buNone/>
              <a:defRPr>
                <a:solidFill>
                  <a:schemeClr val="tx1">
                    <a:tint val="75000"/>
                  </a:schemeClr>
                </a:solidFill>
              </a:defRPr>
            </a:lvl7pPr>
            <a:lvl8pPr marL="3555680" indent="0" algn="ctr">
              <a:buNone/>
              <a:defRPr>
                <a:solidFill>
                  <a:schemeClr val="tx1">
                    <a:tint val="75000"/>
                  </a:schemeClr>
                </a:solidFill>
              </a:defRPr>
            </a:lvl8pPr>
            <a:lvl9pPr marL="40636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96BD85-9ED8-CE47-8542-821065818AC3}"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044D0B-6675-9C45-92C6-BCCAF72B3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612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6BD85-9ED8-CE47-8542-821065818AC3}"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044D0B-6675-9C45-92C6-BCCAF72B3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1856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65"/>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955" indent="0">
              <a:buNone/>
              <a:defRPr sz="2000">
                <a:solidFill>
                  <a:schemeClr val="tx1">
                    <a:tint val="75000"/>
                  </a:schemeClr>
                </a:solidFill>
              </a:defRPr>
            </a:lvl2pPr>
            <a:lvl3pPr marL="1015910" indent="0">
              <a:buNone/>
              <a:defRPr sz="1800">
                <a:solidFill>
                  <a:schemeClr val="tx1">
                    <a:tint val="75000"/>
                  </a:schemeClr>
                </a:solidFill>
              </a:defRPr>
            </a:lvl3pPr>
            <a:lvl4pPr marL="1523865" indent="0">
              <a:buNone/>
              <a:defRPr sz="1600">
                <a:solidFill>
                  <a:schemeClr val="tx1">
                    <a:tint val="75000"/>
                  </a:schemeClr>
                </a:solidFill>
              </a:defRPr>
            </a:lvl4pPr>
            <a:lvl5pPr marL="2031820" indent="0">
              <a:buNone/>
              <a:defRPr sz="1600">
                <a:solidFill>
                  <a:schemeClr val="tx1">
                    <a:tint val="75000"/>
                  </a:schemeClr>
                </a:solidFill>
              </a:defRPr>
            </a:lvl5pPr>
            <a:lvl6pPr marL="2539775" indent="0">
              <a:buNone/>
              <a:defRPr sz="1600">
                <a:solidFill>
                  <a:schemeClr val="tx1">
                    <a:tint val="75000"/>
                  </a:schemeClr>
                </a:solidFill>
              </a:defRPr>
            </a:lvl6pPr>
            <a:lvl7pPr marL="3047730" indent="0">
              <a:buNone/>
              <a:defRPr sz="1600">
                <a:solidFill>
                  <a:schemeClr val="tx1">
                    <a:tint val="75000"/>
                  </a:schemeClr>
                </a:solidFill>
              </a:defRPr>
            </a:lvl7pPr>
            <a:lvl8pPr marL="3555680" indent="0">
              <a:buNone/>
              <a:defRPr sz="1600">
                <a:solidFill>
                  <a:schemeClr val="tx1">
                    <a:tint val="75000"/>
                  </a:schemeClr>
                </a:solidFill>
              </a:defRPr>
            </a:lvl8pPr>
            <a:lvl9pPr marL="406363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6BD85-9ED8-CE47-8542-821065818AC3}"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044D0B-6675-9C45-92C6-BCCAF72B3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3077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9"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96BD85-9ED8-CE47-8542-821065818AC3}"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044D0B-6675-9C45-92C6-BCCAF72B3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2630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55" indent="0">
              <a:buNone/>
              <a:defRPr sz="2200" b="1"/>
            </a:lvl2pPr>
            <a:lvl3pPr marL="1015910" indent="0">
              <a:buNone/>
              <a:defRPr sz="2000" b="1"/>
            </a:lvl3pPr>
            <a:lvl4pPr marL="1523865" indent="0">
              <a:buNone/>
              <a:defRPr sz="1800" b="1"/>
            </a:lvl4pPr>
            <a:lvl5pPr marL="2031820" indent="0">
              <a:buNone/>
              <a:defRPr sz="1800" b="1"/>
            </a:lvl5pPr>
            <a:lvl6pPr marL="2539775" indent="0">
              <a:buNone/>
              <a:defRPr sz="1800" b="1"/>
            </a:lvl6pPr>
            <a:lvl7pPr marL="3047730" indent="0">
              <a:buNone/>
              <a:defRPr sz="1800" b="1"/>
            </a:lvl7pPr>
            <a:lvl8pPr marL="3555680" indent="0">
              <a:buNone/>
              <a:defRPr sz="1800" b="1"/>
            </a:lvl8pPr>
            <a:lvl9pPr marL="406363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8" y="1705681"/>
            <a:ext cx="4490861" cy="710847"/>
          </a:xfrm>
        </p:spPr>
        <p:txBody>
          <a:bodyPr anchor="b"/>
          <a:lstStyle>
            <a:lvl1pPr marL="0" indent="0">
              <a:buNone/>
              <a:defRPr sz="2700" b="1"/>
            </a:lvl1pPr>
            <a:lvl2pPr marL="507955" indent="0">
              <a:buNone/>
              <a:defRPr sz="2200" b="1"/>
            </a:lvl2pPr>
            <a:lvl3pPr marL="1015910" indent="0">
              <a:buNone/>
              <a:defRPr sz="2000" b="1"/>
            </a:lvl3pPr>
            <a:lvl4pPr marL="1523865" indent="0">
              <a:buNone/>
              <a:defRPr sz="1800" b="1"/>
            </a:lvl4pPr>
            <a:lvl5pPr marL="2031820" indent="0">
              <a:buNone/>
              <a:defRPr sz="1800" b="1"/>
            </a:lvl5pPr>
            <a:lvl6pPr marL="2539775" indent="0">
              <a:buNone/>
              <a:defRPr sz="1800" b="1"/>
            </a:lvl6pPr>
            <a:lvl7pPr marL="3047730" indent="0">
              <a:buNone/>
              <a:defRPr sz="1800" b="1"/>
            </a:lvl7pPr>
            <a:lvl8pPr marL="3555680" indent="0">
              <a:buNone/>
              <a:defRPr sz="1800" b="1"/>
            </a:lvl8pPr>
            <a:lvl9pPr marL="406363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48"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96BD85-9ED8-CE47-8542-821065818AC3}" type="datetimeFigureOut">
              <a:rPr lang="en-US" smtClean="0">
                <a:solidFill>
                  <a:prstClr val="black">
                    <a:tint val="75000"/>
                  </a:prstClr>
                </a:solidFill>
              </a:rPr>
              <a:pPr/>
              <a:t>4/29/14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044D0B-6675-9C45-92C6-BCCAF72B3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4379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96BD85-9ED8-CE47-8542-821065818AC3}" type="datetimeFigureOut">
              <a:rPr lang="en-US" smtClean="0">
                <a:solidFill>
                  <a:prstClr val="black">
                    <a:tint val="75000"/>
                  </a:prstClr>
                </a:solidFill>
              </a:rPr>
              <a:pPr/>
              <a:t>4/29/14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044D0B-6675-9C45-92C6-BCCAF72B3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8585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6BD85-9ED8-CE47-8542-821065818AC3}" type="datetimeFigureOut">
              <a:rPr lang="en-US" smtClean="0">
                <a:solidFill>
                  <a:prstClr val="black">
                    <a:tint val="75000"/>
                  </a:prstClr>
                </a:solidFill>
              </a:rPr>
              <a:pPr/>
              <a:t>4/29/14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044D0B-6675-9C45-92C6-BCCAF72B3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1572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398"/>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955" indent="0">
              <a:buNone/>
              <a:defRPr sz="1300"/>
            </a:lvl2pPr>
            <a:lvl3pPr marL="1015910" indent="0">
              <a:buNone/>
              <a:defRPr sz="1100"/>
            </a:lvl3pPr>
            <a:lvl4pPr marL="1523865" indent="0">
              <a:buNone/>
              <a:defRPr sz="1000"/>
            </a:lvl4pPr>
            <a:lvl5pPr marL="2031820" indent="0">
              <a:buNone/>
              <a:defRPr sz="1000"/>
            </a:lvl5pPr>
            <a:lvl6pPr marL="2539775" indent="0">
              <a:buNone/>
              <a:defRPr sz="1000"/>
            </a:lvl6pPr>
            <a:lvl7pPr marL="3047730" indent="0">
              <a:buNone/>
              <a:defRPr sz="1000"/>
            </a:lvl7pPr>
            <a:lvl8pPr marL="3555680" indent="0">
              <a:buNone/>
              <a:defRPr sz="1000"/>
            </a:lvl8pPr>
            <a:lvl9pPr marL="406363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6BD85-9ED8-CE47-8542-821065818AC3}"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044D0B-6675-9C45-92C6-BCCAF72B3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4058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955" indent="0">
              <a:buNone/>
              <a:defRPr sz="3100"/>
            </a:lvl2pPr>
            <a:lvl3pPr marL="1015910" indent="0">
              <a:buNone/>
              <a:defRPr sz="2700"/>
            </a:lvl3pPr>
            <a:lvl4pPr marL="1523865" indent="0">
              <a:buNone/>
              <a:defRPr sz="2200"/>
            </a:lvl4pPr>
            <a:lvl5pPr marL="2031820" indent="0">
              <a:buNone/>
              <a:defRPr sz="2200"/>
            </a:lvl5pPr>
            <a:lvl6pPr marL="2539775" indent="0">
              <a:buNone/>
              <a:defRPr sz="2200"/>
            </a:lvl6pPr>
            <a:lvl7pPr marL="3047730" indent="0">
              <a:buNone/>
              <a:defRPr sz="2200"/>
            </a:lvl7pPr>
            <a:lvl8pPr marL="3555680" indent="0">
              <a:buNone/>
              <a:defRPr sz="2200"/>
            </a:lvl8pPr>
            <a:lvl9pPr marL="4063635" indent="0">
              <a:buNone/>
              <a:defRPr sz="2200"/>
            </a:lvl9pPr>
          </a:lstStyle>
          <a:p>
            <a:endParaRPr lang="en-US"/>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55" indent="0">
              <a:buNone/>
              <a:defRPr sz="1300"/>
            </a:lvl2pPr>
            <a:lvl3pPr marL="1015910" indent="0">
              <a:buNone/>
              <a:defRPr sz="1100"/>
            </a:lvl3pPr>
            <a:lvl4pPr marL="1523865" indent="0">
              <a:buNone/>
              <a:defRPr sz="1000"/>
            </a:lvl4pPr>
            <a:lvl5pPr marL="2031820" indent="0">
              <a:buNone/>
              <a:defRPr sz="1000"/>
            </a:lvl5pPr>
            <a:lvl6pPr marL="2539775" indent="0">
              <a:buNone/>
              <a:defRPr sz="1000"/>
            </a:lvl6pPr>
            <a:lvl7pPr marL="3047730" indent="0">
              <a:buNone/>
              <a:defRPr sz="1000"/>
            </a:lvl7pPr>
            <a:lvl8pPr marL="3555680" indent="0">
              <a:buNone/>
              <a:defRPr sz="1000"/>
            </a:lvl8pPr>
            <a:lvl9pPr marL="406363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6BD85-9ED8-CE47-8542-821065818AC3}"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044D0B-6675-9C45-92C6-BCCAF72B3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56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008"/>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45"/>
            <a:ext cx="7112000" cy="1947863"/>
          </a:xfrm>
        </p:spPr>
        <p:txBody>
          <a:bodyPr/>
          <a:lstStyle>
            <a:lvl1pPr marL="0" indent="0" algn="ctr">
              <a:buNone/>
              <a:defRPr/>
            </a:lvl1pPr>
            <a:lvl2pPr marL="457018" indent="0" algn="ctr">
              <a:buNone/>
              <a:defRPr/>
            </a:lvl2pPr>
            <a:lvl3pPr marL="913996" indent="0" algn="ctr">
              <a:buNone/>
              <a:defRPr/>
            </a:lvl3pPr>
            <a:lvl4pPr marL="1371052" indent="0" algn="ctr">
              <a:buNone/>
              <a:defRPr/>
            </a:lvl4pPr>
            <a:lvl5pPr marL="1828048" indent="0" algn="ctr">
              <a:buNone/>
              <a:defRPr/>
            </a:lvl5pPr>
            <a:lvl6pPr marL="2285063" indent="0" algn="ctr">
              <a:buNone/>
              <a:defRPr/>
            </a:lvl6pPr>
            <a:lvl7pPr marL="2742073" indent="0" algn="ctr">
              <a:buNone/>
              <a:defRPr/>
            </a:lvl7pPr>
            <a:lvl8pPr marL="3199088" indent="0" algn="ctr">
              <a:buNone/>
              <a:defRPr/>
            </a:lvl8pPr>
            <a:lvl9pPr marL="365609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07268069"/>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6BD85-9ED8-CE47-8542-821065818AC3}"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044D0B-6675-9C45-92C6-BCCAF72B3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8998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6BD85-9ED8-CE47-8542-821065818AC3}"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044D0B-6675-9C45-92C6-BCCAF72B3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9436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0"/>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0084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475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6"/>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200">
                <a:solidFill>
                  <a:schemeClr val="tx1">
                    <a:tint val="75000"/>
                  </a:schemeClr>
                </a:solidFill>
              </a:defRPr>
            </a:lvl1pPr>
            <a:lvl2pPr marL="507995" indent="0">
              <a:buNone/>
              <a:defRPr sz="2000">
                <a:solidFill>
                  <a:schemeClr val="tx1">
                    <a:tint val="75000"/>
                  </a:schemeClr>
                </a:solidFill>
              </a:defRPr>
            </a:lvl2pPr>
            <a:lvl3pPr marL="1015990" indent="0">
              <a:buNone/>
              <a:defRPr sz="1800">
                <a:solidFill>
                  <a:schemeClr val="tx1">
                    <a:tint val="75000"/>
                  </a:schemeClr>
                </a:solidFill>
              </a:defRPr>
            </a:lvl3pPr>
            <a:lvl4pPr marL="1523985" indent="0">
              <a:buNone/>
              <a:defRPr sz="1600">
                <a:solidFill>
                  <a:schemeClr val="tx1">
                    <a:tint val="75000"/>
                  </a:schemeClr>
                </a:solidFill>
              </a:defRPr>
            </a:lvl4pPr>
            <a:lvl5pPr marL="2031980" indent="0">
              <a:buNone/>
              <a:defRPr sz="1600">
                <a:solidFill>
                  <a:schemeClr val="tx1">
                    <a:tint val="75000"/>
                  </a:schemeClr>
                </a:solidFill>
              </a:defRPr>
            </a:lvl5pPr>
            <a:lvl6pPr marL="2539975" indent="0">
              <a:buNone/>
              <a:defRPr sz="1600">
                <a:solidFill>
                  <a:schemeClr val="tx1">
                    <a:tint val="75000"/>
                  </a:schemeClr>
                </a:solidFill>
              </a:defRPr>
            </a:lvl6pPr>
            <a:lvl7pPr marL="3047970" indent="0">
              <a:buNone/>
              <a:defRPr sz="1600">
                <a:solidFill>
                  <a:schemeClr val="tx1">
                    <a:tint val="75000"/>
                  </a:schemeClr>
                </a:solidFill>
              </a:defRPr>
            </a:lvl7pPr>
            <a:lvl8pPr marL="3555964" indent="0">
              <a:buNone/>
              <a:defRPr sz="1600">
                <a:solidFill>
                  <a:schemeClr val="tx1">
                    <a:tint val="75000"/>
                  </a:schemeClr>
                </a:solidFill>
              </a:defRPr>
            </a:lvl8pPr>
            <a:lvl9pPr marL="406395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6781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42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0" y="1705681"/>
            <a:ext cx="4490861" cy="710847"/>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40"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7923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7401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770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389"/>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594556"/>
            <a:ext cx="3342570" cy="5212292"/>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204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4850145"/>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995" indent="0">
              <a:buNone/>
              <a:defRPr sz="3100"/>
            </a:lvl2pPr>
            <a:lvl3pPr marL="1015990" indent="0">
              <a:buNone/>
              <a:defRPr sz="2700"/>
            </a:lvl3pPr>
            <a:lvl4pPr marL="1523985" indent="0">
              <a:buNone/>
              <a:defRPr sz="2200"/>
            </a:lvl4pPr>
            <a:lvl5pPr marL="2031980" indent="0">
              <a:buNone/>
              <a:defRPr sz="2200"/>
            </a:lvl5pPr>
            <a:lvl6pPr marL="2539975" indent="0">
              <a:buNone/>
              <a:defRPr sz="2200"/>
            </a:lvl6pPr>
            <a:lvl7pPr marL="3047970" indent="0">
              <a:buNone/>
              <a:defRPr sz="2200"/>
            </a:lvl7pPr>
            <a:lvl8pPr marL="3555964" indent="0">
              <a:buNone/>
              <a:defRPr sz="2200"/>
            </a:lvl8pPr>
            <a:lvl9pPr marL="4063959" indent="0">
              <a:buNone/>
              <a:defRPr sz="2200"/>
            </a:lvl9pPr>
          </a:lstStyle>
          <a:p>
            <a:endParaRPr lang="en-US"/>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610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5452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050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6" y="4895850"/>
            <a:ext cx="8636000" cy="15144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6" y="3228975"/>
            <a:ext cx="8636000" cy="1666876"/>
          </a:xfrm>
        </p:spPr>
        <p:txBody>
          <a:bodyPr anchor="b"/>
          <a:lstStyle>
            <a:lvl1pPr marL="0" indent="0">
              <a:buNone/>
              <a:defRPr sz="2000"/>
            </a:lvl1pPr>
            <a:lvl2pPr marL="457018" indent="0">
              <a:buNone/>
              <a:defRPr sz="1800"/>
            </a:lvl2pPr>
            <a:lvl3pPr marL="913996" indent="0">
              <a:buNone/>
              <a:defRPr sz="1600"/>
            </a:lvl3pPr>
            <a:lvl4pPr marL="1371052" indent="0">
              <a:buNone/>
              <a:defRPr sz="1400"/>
            </a:lvl4pPr>
            <a:lvl5pPr marL="1828048" indent="0">
              <a:buNone/>
              <a:defRPr sz="1400"/>
            </a:lvl5pPr>
            <a:lvl6pPr marL="2285063" indent="0">
              <a:buNone/>
              <a:defRPr sz="1400"/>
            </a:lvl6pPr>
            <a:lvl7pPr marL="2742073" indent="0">
              <a:buNone/>
              <a:defRPr sz="1400"/>
            </a:lvl7pPr>
            <a:lvl8pPr marL="3199088" indent="0">
              <a:buNone/>
              <a:defRPr sz="1400"/>
            </a:lvl8pPr>
            <a:lvl9pPr marL="3656097" indent="0">
              <a:buNone/>
              <a:defRPr sz="1400"/>
            </a:lvl9pPr>
          </a:lstStyle>
          <a:p>
            <a:pPr lvl="0"/>
            <a:r>
              <a:rPr lang="en-US" smtClean="0"/>
              <a:t>Click to edit Master text styles</a:t>
            </a:r>
          </a:p>
        </p:txBody>
      </p:sp>
    </p:spTree>
    <p:extLst>
      <p:ext uri="{BB962C8B-B14F-4D97-AF65-F5344CB8AC3E}">
        <p14:creationId xmlns:p14="http://schemas.microsoft.com/office/powerpoint/2010/main" val="356427750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2159000"/>
            <a:ext cx="43434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159000"/>
            <a:ext cx="43434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8669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6" y="1704976"/>
            <a:ext cx="4489450" cy="711200"/>
          </a:xfrm>
        </p:spPr>
        <p:txBody>
          <a:bodyPr anchor="b"/>
          <a:lstStyle>
            <a:lvl1pPr marL="0" indent="0">
              <a:buNone/>
              <a:defRPr sz="2400" b="1"/>
            </a:lvl1pPr>
            <a:lvl2pPr marL="457018" indent="0">
              <a:buNone/>
              <a:defRPr sz="2000" b="1"/>
            </a:lvl2pPr>
            <a:lvl3pPr marL="913996" indent="0">
              <a:buNone/>
              <a:defRPr sz="1800" b="1"/>
            </a:lvl3pPr>
            <a:lvl4pPr marL="1371052" indent="0">
              <a:buNone/>
              <a:defRPr sz="1600" b="1"/>
            </a:lvl4pPr>
            <a:lvl5pPr marL="1828048" indent="0">
              <a:buNone/>
              <a:defRPr sz="1600" b="1"/>
            </a:lvl5pPr>
            <a:lvl6pPr marL="2285063" indent="0">
              <a:buNone/>
              <a:defRPr sz="1600" b="1"/>
            </a:lvl6pPr>
            <a:lvl7pPr marL="2742073" indent="0">
              <a:buNone/>
              <a:defRPr sz="1600" b="1"/>
            </a:lvl7pPr>
            <a:lvl8pPr marL="3199088" indent="0">
              <a:buNone/>
              <a:defRPr sz="1600" b="1"/>
            </a:lvl8pPr>
            <a:lvl9pPr marL="36560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6" y="2416178"/>
            <a:ext cx="4489450" cy="4391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008" y="1704976"/>
            <a:ext cx="4491037" cy="711200"/>
          </a:xfrm>
        </p:spPr>
        <p:txBody>
          <a:bodyPr anchor="b"/>
          <a:lstStyle>
            <a:lvl1pPr marL="0" indent="0">
              <a:buNone/>
              <a:defRPr sz="2400" b="1"/>
            </a:lvl1pPr>
            <a:lvl2pPr marL="457018" indent="0">
              <a:buNone/>
              <a:defRPr sz="2000" b="1"/>
            </a:lvl2pPr>
            <a:lvl3pPr marL="913996" indent="0">
              <a:buNone/>
              <a:defRPr sz="1800" b="1"/>
            </a:lvl3pPr>
            <a:lvl4pPr marL="1371052" indent="0">
              <a:buNone/>
              <a:defRPr sz="1600" b="1"/>
            </a:lvl4pPr>
            <a:lvl5pPr marL="1828048" indent="0">
              <a:buNone/>
              <a:defRPr sz="1600" b="1"/>
            </a:lvl5pPr>
            <a:lvl6pPr marL="2285063" indent="0">
              <a:buNone/>
              <a:defRPr sz="1600" b="1"/>
            </a:lvl6pPr>
            <a:lvl7pPr marL="2742073" indent="0">
              <a:buNone/>
              <a:defRPr sz="1600" b="1"/>
            </a:lvl7pPr>
            <a:lvl8pPr marL="3199088" indent="0">
              <a:buNone/>
              <a:defRPr sz="1600" b="1"/>
            </a:lvl8pPr>
            <a:lvl9pPr marL="36560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008" y="2416178"/>
            <a:ext cx="4491037" cy="4391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2692768"/>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841964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812064"/>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58"/>
            <a:ext cx="3343276"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6"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6"/>
            <a:ext cx="3343276" cy="5213350"/>
          </a:xfrm>
        </p:spPr>
        <p:txBody>
          <a:bodyPr/>
          <a:lstStyle>
            <a:lvl1pPr marL="0" indent="0">
              <a:buNone/>
              <a:defRPr sz="1400"/>
            </a:lvl1pPr>
            <a:lvl2pPr marL="457018" indent="0">
              <a:buNone/>
              <a:defRPr sz="1200"/>
            </a:lvl2pPr>
            <a:lvl3pPr marL="913996" indent="0">
              <a:buNone/>
              <a:defRPr sz="1000"/>
            </a:lvl3pPr>
            <a:lvl4pPr marL="1371052" indent="0">
              <a:buNone/>
              <a:defRPr sz="900"/>
            </a:lvl4pPr>
            <a:lvl5pPr marL="1828048" indent="0">
              <a:buNone/>
              <a:defRPr sz="900"/>
            </a:lvl5pPr>
            <a:lvl6pPr marL="2285063" indent="0">
              <a:buNone/>
              <a:defRPr sz="900"/>
            </a:lvl6pPr>
            <a:lvl7pPr marL="2742073" indent="0">
              <a:buNone/>
              <a:defRPr sz="900"/>
            </a:lvl7pPr>
            <a:lvl8pPr marL="3199088" indent="0">
              <a:buNone/>
              <a:defRPr sz="900"/>
            </a:lvl8pPr>
            <a:lvl9pPr marL="3656097" indent="0">
              <a:buNone/>
              <a:defRPr sz="900"/>
            </a:lvl9pPr>
          </a:lstStyle>
          <a:p>
            <a:pPr lvl="0"/>
            <a:r>
              <a:rPr lang="en-US" smtClean="0"/>
              <a:t>Click to edit Master text styles</a:t>
            </a:r>
          </a:p>
        </p:txBody>
      </p:sp>
    </p:spTree>
    <p:extLst>
      <p:ext uri="{BB962C8B-B14F-4D97-AF65-F5344CB8AC3E}">
        <p14:creationId xmlns:p14="http://schemas.microsoft.com/office/powerpoint/2010/main" val="180360167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68298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6"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6" y="681038"/>
            <a:ext cx="6096000" cy="4572000"/>
          </a:xfrm>
        </p:spPr>
        <p:txBody>
          <a:bodyPr/>
          <a:lstStyle>
            <a:lvl1pPr marL="0" indent="0">
              <a:buNone/>
              <a:defRPr sz="3200"/>
            </a:lvl1pPr>
            <a:lvl2pPr marL="457018" indent="0">
              <a:buNone/>
              <a:defRPr sz="2800"/>
            </a:lvl2pPr>
            <a:lvl3pPr marL="913996" indent="0">
              <a:buNone/>
              <a:defRPr sz="2400"/>
            </a:lvl3pPr>
            <a:lvl4pPr marL="1371052" indent="0">
              <a:buNone/>
              <a:defRPr sz="2000"/>
            </a:lvl4pPr>
            <a:lvl5pPr marL="1828048" indent="0">
              <a:buNone/>
              <a:defRPr sz="2000"/>
            </a:lvl5pPr>
            <a:lvl6pPr marL="2285063" indent="0">
              <a:buNone/>
              <a:defRPr sz="2000"/>
            </a:lvl6pPr>
            <a:lvl7pPr marL="2742073" indent="0">
              <a:buNone/>
              <a:defRPr sz="2000"/>
            </a:lvl7pPr>
            <a:lvl8pPr marL="3199088" indent="0">
              <a:buNone/>
              <a:defRPr sz="2000"/>
            </a:lvl8pPr>
            <a:lvl9pPr marL="3656097"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990726" y="5964238"/>
            <a:ext cx="6096000" cy="893762"/>
          </a:xfrm>
        </p:spPr>
        <p:txBody>
          <a:bodyPr/>
          <a:lstStyle>
            <a:lvl1pPr marL="0" indent="0">
              <a:buNone/>
              <a:defRPr sz="1400"/>
            </a:lvl1pPr>
            <a:lvl2pPr marL="457018" indent="0">
              <a:buNone/>
              <a:defRPr sz="1200"/>
            </a:lvl2pPr>
            <a:lvl3pPr marL="913996" indent="0">
              <a:buNone/>
              <a:defRPr sz="1000"/>
            </a:lvl3pPr>
            <a:lvl4pPr marL="1371052" indent="0">
              <a:buNone/>
              <a:defRPr sz="900"/>
            </a:lvl4pPr>
            <a:lvl5pPr marL="1828048" indent="0">
              <a:buNone/>
              <a:defRPr sz="900"/>
            </a:lvl5pPr>
            <a:lvl6pPr marL="2285063" indent="0">
              <a:buNone/>
              <a:defRPr sz="900"/>
            </a:lvl6pPr>
            <a:lvl7pPr marL="2742073" indent="0">
              <a:buNone/>
              <a:defRPr sz="900"/>
            </a:lvl7pPr>
            <a:lvl8pPr marL="3199088" indent="0">
              <a:buNone/>
              <a:defRPr sz="900"/>
            </a:lvl8pPr>
            <a:lvl9pPr marL="3656097" indent="0">
              <a:buNone/>
              <a:defRPr sz="900"/>
            </a:lvl9pPr>
          </a:lstStyle>
          <a:p>
            <a:pPr lvl="0"/>
            <a:r>
              <a:rPr lang="en-US" smtClean="0"/>
              <a:t>Click to edit Master text styles</a:t>
            </a:r>
          </a:p>
        </p:txBody>
      </p:sp>
    </p:spTree>
    <p:extLst>
      <p:ext uri="{BB962C8B-B14F-4D97-AF65-F5344CB8AC3E}">
        <p14:creationId xmlns:p14="http://schemas.microsoft.com/office/powerpoint/2010/main" val="116794539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5176350"/>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9800" y="660400"/>
            <a:ext cx="2209800" cy="6464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0" y="660400"/>
            <a:ext cx="6477000" cy="6464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715444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008"/>
            <a:ext cx="8636000" cy="1633537"/>
          </a:xfrm>
          <a:prstGeom prst="rect">
            <a:avLst/>
          </a:prstGeom>
        </p:spPr>
        <p:txBody>
          <a:bodyPr lIns="91435" tIns="45720" rIns="91435" bIns="45720"/>
          <a:lstStyle/>
          <a:p>
            <a:r>
              <a:rPr lang="en-US" smtClean="0"/>
              <a:t>Click to edit Master title style</a:t>
            </a:r>
            <a:endParaRPr lang="en-US"/>
          </a:p>
        </p:txBody>
      </p:sp>
      <p:sp>
        <p:nvSpPr>
          <p:cNvPr id="3" name="Subtitle 2"/>
          <p:cNvSpPr>
            <a:spLocks noGrp="1"/>
          </p:cNvSpPr>
          <p:nvPr>
            <p:ph type="subTitle" idx="1"/>
          </p:nvPr>
        </p:nvSpPr>
        <p:spPr>
          <a:xfrm>
            <a:off x="1524000" y="4318045"/>
            <a:ext cx="7112000" cy="1947863"/>
          </a:xfrm>
        </p:spPr>
        <p:txBody>
          <a:bodyPr/>
          <a:lstStyle>
            <a:lvl1pPr marL="0" indent="0" algn="ctr">
              <a:buNone/>
              <a:defRPr/>
            </a:lvl1pPr>
            <a:lvl2pPr marL="457018" indent="0" algn="ctr">
              <a:buNone/>
              <a:defRPr/>
            </a:lvl2pPr>
            <a:lvl3pPr marL="913996" indent="0" algn="ctr">
              <a:buNone/>
              <a:defRPr/>
            </a:lvl3pPr>
            <a:lvl4pPr marL="1371052" indent="0" algn="ctr">
              <a:buNone/>
              <a:defRPr/>
            </a:lvl4pPr>
            <a:lvl5pPr marL="1828048" indent="0" algn="ctr">
              <a:buNone/>
              <a:defRPr/>
            </a:lvl5pPr>
            <a:lvl6pPr marL="2285063" indent="0" algn="ctr">
              <a:buNone/>
              <a:defRPr/>
            </a:lvl6pPr>
            <a:lvl7pPr marL="2742073" indent="0" algn="ctr">
              <a:buNone/>
              <a:defRPr/>
            </a:lvl7pPr>
            <a:lvl8pPr marL="3199088" indent="0" algn="ctr">
              <a:buNone/>
              <a:defRPr/>
            </a:lvl8pPr>
            <a:lvl9pPr marL="365609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9734858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lIns="91435" tIns="45720" rIns="91435" bIns="45720"/>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169268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6" y="4895850"/>
            <a:ext cx="8636000" cy="1514476"/>
          </a:xfrm>
          <a:prstGeom prst="rect">
            <a:avLst/>
          </a:prstGeom>
        </p:spPr>
        <p:txBody>
          <a:bodyPr lIns="91435" tIns="45720" rIns="91435" bIns="4572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6" y="3228975"/>
            <a:ext cx="8636000" cy="1666876"/>
          </a:xfrm>
        </p:spPr>
        <p:txBody>
          <a:bodyPr anchor="b"/>
          <a:lstStyle>
            <a:lvl1pPr marL="0" indent="0">
              <a:buNone/>
              <a:defRPr sz="2000"/>
            </a:lvl1pPr>
            <a:lvl2pPr marL="457018" indent="0">
              <a:buNone/>
              <a:defRPr sz="1800"/>
            </a:lvl2pPr>
            <a:lvl3pPr marL="913996" indent="0">
              <a:buNone/>
              <a:defRPr sz="1600"/>
            </a:lvl3pPr>
            <a:lvl4pPr marL="1371052" indent="0">
              <a:buNone/>
              <a:defRPr sz="1400"/>
            </a:lvl4pPr>
            <a:lvl5pPr marL="1828048" indent="0">
              <a:buNone/>
              <a:defRPr sz="1400"/>
            </a:lvl5pPr>
            <a:lvl6pPr marL="2285063" indent="0">
              <a:buNone/>
              <a:defRPr sz="1400"/>
            </a:lvl6pPr>
            <a:lvl7pPr marL="2742073" indent="0">
              <a:buNone/>
              <a:defRPr sz="1400"/>
            </a:lvl7pPr>
            <a:lvl8pPr marL="3199088" indent="0">
              <a:buNone/>
              <a:defRPr sz="1400"/>
            </a:lvl8pPr>
            <a:lvl9pPr marL="3656097" indent="0">
              <a:buNone/>
              <a:defRPr sz="1400"/>
            </a:lvl9pPr>
          </a:lstStyle>
          <a:p>
            <a:pPr lvl="0"/>
            <a:r>
              <a:rPr lang="en-US" smtClean="0"/>
              <a:t>Click to edit Master text styles</a:t>
            </a:r>
          </a:p>
        </p:txBody>
      </p:sp>
    </p:spTree>
    <p:extLst>
      <p:ext uri="{BB962C8B-B14F-4D97-AF65-F5344CB8AC3E}">
        <p14:creationId xmlns:p14="http://schemas.microsoft.com/office/powerpoint/2010/main" val="3017537677"/>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lIns="91435" tIns="45720" rIns="91435" bIns="45720"/>
          <a:lstStyle/>
          <a:p>
            <a:r>
              <a:rPr lang="en-US" smtClean="0"/>
              <a:t>Click to edit Master title style</a:t>
            </a:r>
            <a:endParaRPr lang="en-US"/>
          </a:p>
        </p:txBody>
      </p:sp>
      <p:sp>
        <p:nvSpPr>
          <p:cNvPr id="3" name="Content Placeholder 2"/>
          <p:cNvSpPr>
            <a:spLocks noGrp="1"/>
          </p:cNvSpPr>
          <p:nvPr>
            <p:ph sz="half" idx="1"/>
          </p:nvPr>
        </p:nvSpPr>
        <p:spPr>
          <a:xfrm>
            <a:off x="660400" y="660400"/>
            <a:ext cx="4343400" cy="631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660400"/>
            <a:ext cx="4343400" cy="631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7607715"/>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lIns="91435" tIns="45720" rIns="91435" bIns="4572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6" y="1704976"/>
            <a:ext cx="4489450" cy="711200"/>
          </a:xfrm>
        </p:spPr>
        <p:txBody>
          <a:bodyPr anchor="b"/>
          <a:lstStyle>
            <a:lvl1pPr marL="0" indent="0">
              <a:buNone/>
              <a:defRPr sz="2400" b="1"/>
            </a:lvl1pPr>
            <a:lvl2pPr marL="457018" indent="0">
              <a:buNone/>
              <a:defRPr sz="2000" b="1"/>
            </a:lvl2pPr>
            <a:lvl3pPr marL="913996" indent="0">
              <a:buNone/>
              <a:defRPr sz="1800" b="1"/>
            </a:lvl3pPr>
            <a:lvl4pPr marL="1371052" indent="0">
              <a:buNone/>
              <a:defRPr sz="1600" b="1"/>
            </a:lvl4pPr>
            <a:lvl5pPr marL="1828048" indent="0">
              <a:buNone/>
              <a:defRPr sz="1600" b="1"/>
            </a:lvl5pPr>
            <a:lvl6pPr marL="2285063" indent="0">
              <a:buNone/>
              <a:defRPr sz="1600" b="1"/>
            </a:lvl6pPr>
            <a:lvl7pPr marL="2742073" indent="0">
              <a:buNone/>
              <a:defRPr sz="1600" b="1"/>
            </a:lvl7pPr>
            <a:lvl8pPr marL="3199088" indent="0">
              <a:buNone/>
              <a:defRPr sz="1600" b="1"/>
            </a:lvl8pPr>
            <a:lvl9pPr marL="36560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6" y="2416178"/>
            <a:ext cx="4489450" cy="4391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008" y="1704976"/>
            <a:ext cx="4491037" cy="711200"/>
          </a:xfrm>
        </p:spPr>
        <p:txBody>
          <a:bodyPr anchor="b"/>
          <a:lstStyle>
            <a:lvl1pPr marL="0" indent="0">
              <a:buNone/>
              <a:defRPr sz="2400" b="1"/>
            </a:lvl1pPr>
            <a:lvl2pPr marL="457018" indent="0">
              <a:buNone/>
              <a:defRPr sz="2000" b="1"/>
            </a:lvl2pPr>
            <a:lvl3pPr marL="913996" indent="0">
              <a:buNone/>
              <a:defRPr sz="1800" b="1"/>
            </a:lvl3pPr>
            <a:lvl4pPr marL="1371052" indent="0">
              <a:buNone/>
              <a:defRPr sz="1600" b="1"/>
            </a:lvl4pPr>
            <a:lvl5pPr marL="1828048" indent="0">
              <a:buNone/>
              <a:defRPr sz="1600" b="1"/>
            </a:lvl5pPr>
            <a:lvl6pPr marL="2285063" indent="0">
              <a:buNone/>
              <a:defRPr sz="1600" b="1"/>
            </a:lvl6pPr>
            <a:lvl7pPr marL="2742073" indent="0">
              <a:buNone/>
              <a:defRPr sz="1600" b="1"/>
            </a:lvl7pPr>
            <a:lvl8pPr marL="3199088" indent="0">
              <a:buNone/>
              <a:defRPr sz="1600" b="1"/>
            </a:lvl8pPr>
            <a:lvl9pPr marL="36560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008" y="2416178"/>
            <a:ext cx="4491037" cy="4391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8431382"/>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lIns="91435" tIns="45720" rIns="91435" bIns="45720"/>
          <a:lstStyle/>
          <a:p>
            <a:r>
              <a:rPr lang="en-US" smtClean="0"/>
              <a:t>Click to edit Master title style</a:t>
            </a:r>
            <a:endParaRPr lang="en-US"/>
          </a:p>
        </p:txBody>
      </p:sp>
    </p:spTree>
    <p:extLst>
      <p:ext uri="{BB962C8B-B14F-4D97-AF65-F5344CB8AC3E}">
        <p14:creationId xmlns:p14="http://schemas.microsoft.com/office/powerpoint/2010/main" val="23177953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62412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6" y="4895850"/>
            <a:ext cx="8636000" cy="15144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6" y="3228975"/>
            <a:ext cx="8636000" cy="1666876"/>
          </a:xfrm>
        </p:spPr>
        <p:txBody>
          <a:bodyPr anchor="b"/>
          <a:lstStyle>
            <a:lvl1pPr marL="0" indent="0">
              <a:buNone/>
              <a:defRPr sz="2000"/>
            </a:lvl1pPr>
            <a:lvl2pPr marL="457018" indent="0">
              <a:buNone/>
              <a:defRPr sz="1800"/>
            </a:lvl2pPr>
            <a:lvl3pPr marL="913996" indent="0">
              <a:buNone/>
              <a:defRPr sz="1600"/>
            </a:lvl3pPr>
            <a:lvl4pPr marL="1371052" indent="0">
              <a:buNone/>
              <a:defRPr sz="1400"/>
            </a:lvl4pPr>
            <a:lvl5pPr marL="1828048" indent="0">
              <a:buNone/>
              <a:defRPr sz="1400"/>
            </a:lvl5pPr>
            <a:lvl6pPr marL="2285063" indent="0">
              <a:buNone/>
              <a:defRPr sz="1400"/>
            </a:lvl6pPr>
            <a:lvl7pPr marL="2742073" indent="0">
              <a:buNone/>
              <a:defRPr sz="1400"/>
            </a:lvl7pPr>
            <a:lvl8pPr marL="3199088" indent="0">
              <a:buNone/>
              <a:defRPr sz="1400"/>
            </a:lvl8pPr>
            <a:lvl9pPr marL="3656097" indent="0">
              <a:buNone/>
              <a:defRPr sz="1400"/>
            </a:lvl9pPr>
          </a:lstStyle>
          <a:p>
            <a:pPr lvl="0"/>
            <a:r>
              <a:rPr lang="en-US" smtClean="0"/>
              <a:t>Click to edit Master text styles</a:t>
            </a:r>
          </a:p>
        </p:txBody>
      </p:sp>
    </p:spTree>
    <p:extLst>
      <p:ext uri="{BB962C8B-B14F-4D97-AF65-F5344CB8AC3E}">
        <p14:creationId xmlns:p14="http://schemas.microsoft.com/office/powerpoint/2010/main" val="404804948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58"/>
            <a:ext cx="3343276" cy="1290637"/>
          </a:xfrm>
          <a:prstGeom prst="rect">
            <a:avLst/>
          </a:prstGeom>
        </p:spPr>
        <p:txBody>
          <a:bodyPr lIns="91435" tIns="45720" rIns="91435" bIns="4572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6"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6"/>
            <a:ext cx="3343276" cy="5213350"/>
          </a:xfrm>
        </p:spPr>
        <p:txBody>
          <a:bodyPr/>
          <a:lstStyle>
            <a:lvl1pPr marL="0" indent="0">
              <a:buNone/>
              <a:defRPr sz="1400"/>
            </a:lvl1pPr>
            <a:lvl2pPr marL="457018" indent="0">
              <a:buNone/>
              <a:defRPr sz="1200"/>
            </a:lvl2pPr>
            <a:lvl3pPr marL="913996" indent="0">
              <a:buNone/>
              <a:defRPr sz="1000"/>
            </a:lvl3pPr>
            <a:lvl4pPr marL="1371052" indent="0">
              <a:buNone/>
              <a:defRPr sz="900"/>
            </a:lvl4pPr>
            <a:lvl5pPr marL="1828048" indent="0">
              <a:buNone/>
              <a:defRPr sz="900"/>
            </a:lvl5pPr>
            <a:lvl6pPr marL="2285063" indent="0">
              <a:buNone/>
              <a:defRPr sz="900"/>
            </a:lvl6pPr>
            <a:lvl7pPr marL="2742073" indent="0">
              <a:buNone/>
              <a:defRPr sz="900"/>
            </a:lvl7pPr>
            <a:lvl8pPr marL="3199088" indent="0">
              <a:buNone/>
              <a:defRPr sz="900"/>
            </a:lvl8pPr>
            <a:lvl9pPr marL="3656097" indent="0">
              <a:buNone/>
              <a:defRPr sz="900"/>
            </a:lvl9pPr>
          </a:lstStyle>
          <a:p>
            <a:pPr lvl="0"/>
            <a:r>
              <a:rPr lang="en-US" smtClean="0"/>
              <a:t>Click to edit Master text styles</a:t>
            </a:r>
          </a:p>
        </p:txBody>
      </p:sp>
    </p:spTree>
    <p:extLst>
      <p:ext uri="{BB962C8B-B14F-4D97-AF65-F5344CB8AC3E}">
        <p14:creationId xmlns:p14="http://schemas.microsoft.com/office/powerpoint/2010/main" val="171545225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6" y="5334000"/>
            <a:ext cx="6096000" cy="630238"/>
          </a:xfrm>
          <a:prstGeom prst="rect">
            <a:avLst/>
          </a:prstGeom>
        </p:spPr>
        <p:txBody>
          <a:bodyPr lIns="91435" tIns="45720" rIns="91435" bIns="4572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6" y="681038"/>
            <a:ext cx="6096000" cy="4572000"/>
          </a:xfrm>
        </p:spPr>
        <p:txBody>
          <a:bodyPr/>
          <a:lstStyle>
            <a:lvl1pPr marL="0" indent="0">
              <a:buNone/>
              <a:defRPr sz="3200"/>
            </a:lvl1pPr>
            <a:lvl2pPr marL="457018" indent="0">
              <a:buNone/>
              <a:defRPr sz="2800"/>
            </a:lvl2pPr>
            <a:lvl3pPr marL="913996" indent="0">
              <a:buNone/>
              <a:defRPr sz="2400"/>
            </a:lvl3pPr>
            <a:lvl4pPr marL="1371052" indent="0">
              <a:buNone/>
              <a:defRPr sz="2000"/>
            </a:lvl4pPr>
            <a:lvl5pPr marL="1828048" indent="0">
              <a:buNone/>
              <a:defRPr sz="2000"/>
            </a:lvl5pPr>
            <a:lvl6pPr marL="2285063" indent="0">
              <a:buNone/>
              <a:defRPr sz="2000"/>
            </a:lvl6pPr>
            <a:lvl7pPr marL="2742073" indent="0">
              <a:buNone/>
              <a:defRPr sz="2000"/>
            </a:lvl7pPr>
            <a:lvl8pPr marL="3199088" indent="0">
              <a:buNone/>
              <a:defRPr sz="2000"/>
            </a:lvl8pPr>
            <a:lvl9pPr marL="3656097"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990726" y="5964238"/>
            <a:ext cx="6096000" cy="893762"/>
          </a:xfrm>
        </p:spPr>
        <p:txBody>
          <a:bodyPr/>
          <a:lstStyle>
            <a:lvl1pPr marL="0" indent="0">
              <a:buNone/>
              <a:defRPr sz="1400"/>
            </a:lvl1pPr>
            <a:lvl2pPr marL="457018" indent="0">
              <a:buNone/>
              <a:defRPr sz="1200"/>
            </a:lvl2pPr>
            <a:lvl3pPr marL="913996" indent="0">
              <a:buNone/>
              <a:defRPr sz="1000"/>
            </a:lvl3pPr>
            <a:lvl4pPr marL="1371052" indent="0">
              <a:buNone/>
              <a:defRPr sz="900"/>
            </a:lvl4pPr>
            <a:lvl5pPr marL="1828048" indent="0">
              <a:buNone/>
              <a:defRPr sz="900"/>
            </a:lvl5pPr>
            <a:lvl6pPr marL="2285063" indent="0">
              <a:buNone/>
              <a:defRPr sz="900"/>
            </a:lvl6pPr>
            <a:lvl7pPr marL="2742073" indent="0">
              <a:buNone/>
              <a:defRPr sz="900"/>
            </a:lvl7pPr>
            <a:lvl8pPr marL="3199088" indent="0">
              <a:buNone/>
              <a:defRPr sz="900"/>
            </a:lvl8pPr>
            <a:lvl9pPr marL="3656097" indent="0">
              <a:buNone/>
              <a:defRPr sz="900"/>
            </a:lvl9pPr>
          </a:lstStyle>
          <a:p>
            <a:pPr lvl="0"/>
            <a:r>
              <a:rPr lang="en-US" smtClean="0"/>
              <a:t>Click to edit Master text styles</a:t>
            </a:r>
          </a:p>
        </p:txBody>
      </p:sp>
    </p:spTree>
    <p:extLst>
      <p:ext uri="{BB962C8B-B14F-4D97-AF65-F5344CB8AC3E}">
        <p14:creationId xmlns:p14="http://schemas.microsoft.com/office/powerpoint/2010/main" val="3933199133"/>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lIns="91435" tIns="45720" rIns="91435" bIns="45720"/>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9556604"/>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4800"/>
            <a:ext cx="2286000" cy="6667500"/>
          </a:xfrm>
          <a:prstGeom prst="rect">
            <a:avLst/>
          </a:prstGeom>
        </p:spPr>
        <p:txBody>
          <a:bodyPr vert="eaVert" lIns="91435" tIns="45720" rIns="91435" bIns="45720"/>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4800"/>
            <a:ext cx="6705600" cy="666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302518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85"/>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790" indent="0" algn="ctr">
              <a:buNone/>
              <a:defRPr>
                <a:solidFill>
                  <a:schemeClr val="tx1">
                    <a:tint val="75000"/>
                  </a:schemeClr>
                </a:solidFill>
              </a:defRPr>
            </a:lvl2pPr>
            <a:lvl3pPr marL="1015580" indent="0" algn="ctr">
              <a:buNone/>
              <a:defRPr>
                <a:solidFill>
                  <a:schemeClr val="tx1">
                    <a:tint val="75000"/>
                  </a:schemeClr>
                </a:solidFill>
              </a:defRPr>
            </a:lvl3pPr>
            <a:lvl4pPr marL="1523370" indent="0" algn="ctr">
              <a:buNone/>
              <a:defRPr>
                <a:solidFill>
                  <a:schemeClr val="tx1">
                    <a:tint val="75000"/>
                  </a:schemeClr>
                </a:solidFill>
              </a:defRPr>
            </a:lvl4pPr>
            <a:lvl5pPr marL="2031160" indent="0" algn="ctr">
              <a:buNone/>
              <a:defRPr>
                <a:solidFill>
                  <a:schemeClr val="tx1">
                    <a:tint val="75000"/>
                  </a:schemeClr>
                </a:solidFill>
              </a:defRPr>
            </a:lvl5pPr>
            <a:lvl6pPr marL="2538950" indent="0" algn="ctr">
              <a:buNone/>
              <a:defRPr>
                <a:solidFill>
                  <a:schemeClr val="tx1">
                    <a:tint val="75000"/>
                  </a:schemeClr>
                </a:solidFill>
              </a:defRPr>
            </a:lvl6pPr>
            <a:lvl7pPr marL="3046740" indent="0" algn="ctr">
              <a:buNone/>
              <a:defRPr>
                <a:solidFill>
                  <a:schemeClr val="tx1">
                    <a:tint val="75000"/>
                  </a:schemeClr>
                </a:solidFill>
              </a:defRPr>
            </a:lvl7pPr>
            <a:lvl8pPr marL="3554507" indent="0" algn="ctr">
              <a:buNone/>
              <a:defRPr>
                <a:solidFill>
                  <a:schemeClr val="tx1">
                    <a:tint val="75000"/>
                  </a:schemeClr>
                </a:solidFill>
              </a:defRPr>
            </a:lvl8pPr>
            <a:lvl9pPr marL="40623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864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952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602"/>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790" indent="0">
              <a:buNone/>
              <a:defRPr sz="2000">
                <a:solidFill>
                  <a:schemeClr val="tx1">
                    <a:tint val="75000"/>
                  </a:schemeClr>
                </a:solidFill>
              </a:defRPr>
            </a:lvl2pPr>
            <a:lvl3pPr marL="1015580" indent="0">
              <a:buNone/>
              <a:defRPr sz="1800">
                <a:solidFill>
                  <a:schemeClr val="tx1">
                    <a:tint val="75000"/>
                  </a:schemeClr>
                </a:solidFill>
              </a:defRPr>
            </a:lvl3pPr>
            <a:lvl4pPr marL="1523370" indent="0">
              <a:buNone/>
              <a:defRPr sz="1600">
                <a:solidFill>
                  <a:schemeClr val="tx1">
                    <a:tint val="75000"/>
                  </a:schemeClr>
                </a:solidFill>
              </a:defRPr>
            </a:lvl4pPr>
            <a:lvl5pPr marL="2031160" indent="0">
              <a:buNone/>
              <a:defRPr sz="1600">
                <a:solidFill>
                  <a:schemeClr val="tx1">
                    <a:tint val="75000"/>
                  </a:schemeClr>
                </a:solidFill>
              </a:defRPr>
            </a:lvl5pPr>
            <a:lvl6pPr marL="2538950" indent="0">
              <a:buNone/>
              <a:defRPr sz="1600">
                <a:solidFill>
                  <a:schemeClr val="tx1">
                    <a:tint val="75000"/>
                  </a:schemeClr>
                </a:solidFill>
              </a:defRPr>
            </a:lvl6pPr>
            <a:lvl7pPr marL="3046740" indent="0">
              <a:buNone/>
              <a:defRPr sz="1600">
                <a:solidFill>
                  <a:schemeClr val="tx1">
                    <a:tint val="75000"/>
                  </a:schemeClr>
                </a:solidFill>
              </a:defRPr>
            </a:lvl7pPr>
            <a:lvl8pPr marL="3554507" indent="0">
              <a:buNone/>
              <a:defRPr sz="1600">
                <a:solidFill>
                  <a:schemeClr val="tx1">
                    <a:tint val="75000"/>
                  </a:schemeClr>
                </a:solidFill>
              </a:defRPr>
            </a:lvl8pPr>
            <a:lvl9pPr marL="406231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533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9"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360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790" indent="0">
              <a:buNone/>
              <a:defRPr sz="2200" b="1"/>
            </a:lvl2pPr>
            <a:lvl3pPr marL="1015580" indent="0">
              <a:buNone/>
              <a:defRPr sz="2000" b="1"/>
            </a:lvl3pPr>
            <a:lvl4pPr marL="1523370" indent="0">
              <a:buNone/>
              <a:defRPr sz="1800" b="1"/>
            </a:lvl4pPr>
            <a:lvl5pPr marL="2031160" indent="0">
              <a:buNone/>
              <a:defRPr sz="1800" b="1"/>
            </a:lvl5pPr>
            <a:lvl6pPr marL="2538950" indent="0">
              <a:buNone/>
              <a:defRPr sz="1800" b="1"/>
            </a:lvl6pPr>
            <a:lvl7pPr marL="3046740" indent="0">
              <a:buNone/>
              <a:defRPr sz="1800" b="1"/>
            </a:lvl7pPr>
            <a:lvl8pPr marL="3554507" indent="0">
              <a:buNone/>
              <a:defRPr sz="1800" b="1"/>
            </a:lvl8pPr>
            <a:lvl9pPr marL="406231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85" y="1705681"/>
            <a:ext cx="4490861" cy="710847"/>
          </a:xfrm>
        </p:spPr>
        <p:txBody>
          <a:bodyPr anchor="b"/>
          <a:lstStyle>
            <a:lvl1pPr marL="0" indent="0">
              <a:buNone/>
              <a:defRPr sz="2700" b="1"/>
            </a:lvl1pPr>
            <a:lvl2pPr marL="507790" indent="0">
              <a:buNone/>
              <a:defRPr sz="2200" b="1"/>
            </a:lvl2pPr>
            <a:lvl3pPr marL="1015580" indent="0">
              <a:buNone/>
              <a:defRPr sz="2000" b="1"/>
            </a:lvl3pPr>
            <a:lvl4pPr marL="1523370" indent="0">
              <a:buNone/>
              <a:defRPr sz="1800" b="1"/>
            </a:lvl4pPr>
            <a:lvl5pPr marL="2031160" indent="0">
              <a:buNone/>
              <a:defRPr sz="1800" b="1"/>
            </a:lvl5pPr>
            <a:lvl6pPr marL="2538950" indent="0">
              <a:buNone/>
              <a:defRPr sz="1800" b="1"/>
            </a:lvl6pPr>
            <a:lvl7pPr marL="3046740" indent="0">
              <a:buNone/>
              <a:defRPr sz="1800" b="1"/>
            </a:lvl7pPr>
            <a:lvl8pPr marL="3554507" indent="0">
              <a:buNone/>
              <a:defRPr sz="1800" b="1"/>
            </a:lvl8pPr>
            <a:lvl9pPr marL="406231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85"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274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31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3937000"/>
            <a:ext cx="41402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3937000"/>
            <a:ext cx="41402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884900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381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435"/>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790" indent="0">
              <a:buNone/>
              <a:defRPr sz="1300"/>
            </a:lvl2pPr>
            <a:lvl3pPr marL="1015580" indent="0">
              <a:buNone/>
              <a:defRPr sz="1100"/>
            </a:lvl3pPr>
            <a:lvl4pPr marL="1523370" indent="0">
              <a:buNone/>
              <a:defRPr sz="1000"/>
            </a:lvl4pPr>
            <a:lvl5pPr marL="2031160" indent="0">
              <a:buNone/>
              <a:defRPr sz="1000"/>
            </a:lvl5pPr>
            <a:lvl6pPr marL="2538950" indent="0">
              <a:buNone/>
              <a:defRPr sz="1000"/>
            </a:lvl6pPr>
            <a:lvl7pPr marL="3046740" indent="0">
              <a:buNone/>
              <a:defRPr sz="1000"/>
            </a:lvl7pPr>
            <a:lvl8pPr marL="3554507" indent="0">
              <a:buNone/>
              <a:defRPr sz="1000"/>
            </a:lvl8pPr>
            <a:lvl9pPr marL="406231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46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790" indent="0">
              <a:buNone/>
              <a:defRPr sz="3100"/>
            </a:lvl2pPr>
            <a:lvl3pPr marL="1015580" indent="0">
              <a:buNone/>
              <a:defRPr sz="2700"/>
            </a:lvl3pPr>
            <a:lvl4pPr marL="1523370" indent="0">
              <a:buNone/>
              <a:defRPr sz="2200"/>
            </a:lvl4pPr>
            <a:lvl5pPr marL="2031160" indent="0">
              <a:buNone/>
              <a:defRPr sz="2200"/>
            </a:lvl5pPr>
            <a:lvl6pPr marL="2538950" indent="0">
              <a:buNone/>
              <a:defRPr sz="2200"/>
            </a:lvl6pPr>
            <a:lvl7pPr marL="3046740" indent="0">
              <a:buNone/>
              <a:defRPr sz="2200"/>
            </a:lvl7pPr>
            <a:lvl8pPr marL="3554507" indent="0">
              <a:buNone/>
              <a:defRPr sz="2200"/>
            </a:lvl8pPr>
            <a:lvl9pPr marL="4062315" indent="0">
              <a:buNone/>
              <a:defRPr sz="2200"/>
            </a:lvl9pPr>
          </a:lstStyle>
          <a:p>
            <a:endParaRPr lang="en-US"/>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790" indent="0">
              <a:buNone/>
              <a:defRPr sz="1300"/>
            </a:lvl2pPr>
            <a:lvl3pPr marL="1015580" indent="0">
              <a:buNone/>
              <a:defRPr sz="1100"/>
            </a:lvl3pPr>
            <a:lvl4pPr marL="1523370" indent="0">
              <a:buNone/>
              <a:defRPr sz="1000"/>
            </a:lvl4pPr>
            <a:lvl5pPr marL="2031160" indent="0">
              <a:buNone/>
              <a:defRPr sz="1000"/>
            </a:lvl5pPr>
            <a:lvl6pPr marL="2538950" indent="0">
              <a:buNone/>
              <a:defRPr sz="1000"/>
            </a:lvl6pPr>
            <a:lvl7pPr marL="3046740" indent="0">
              <a:buNone/>
              <a:defRPr sz="1000"/>
            </a:lvl7pPr>
            <a:lvl8pPr marL="3554507" indent="0">
              <a:buNone/>
              <a:defRPr sz="1000"/>
            </a:lvl8pPr>
            <a:lvl9pPr marL="406231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319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492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93D9A-5508-474D-A594-12580C2AD2B8}"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ECBCF5-0110-4AC0-8D07-F7C8F7EAD9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8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84"/>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795" indent="0" algn="ctr">
              <a:buNone/>
              <a:defRPr>
                <a:solidFill>
                  <a:schemeClr val="tx1">
                    <a:tint val="75000"/>
                  </a:schemeClr>
                </a:solidFill>
              </a:defRPr>
            </a:lvl2pPr>
            <a:lvl3pPr marL="1015590" indent="0" algn="ctr">
              <a:buNone/>
              <a:defRPr>
                <a:solidFill>
                  <a:schemeClr val="tx1">
                    <a:tint val="75000"/>
                  </a:schemeClr>
                </a:solidFill>
              </a:defRPr>
            </a:lvl3pPr>
            <a:lvl4pPr marL="1523385" indent="0" algn="ctr">
              <a:buNone/>
              <a:defRPr>
                <a:solidFill>
                  <a:schemeClr val="tx1">
                    <a:tint val="75000"/>
                  </a:schemeClr>
                </a:solidFill>
              </a:defRPr>
            </a:lvl4pPr>
            <a:lvl5pPr marL="2031180" indent="0" algn="ctr">
              <a:buNone/>
              <a:defRPr>
                <a:solidFill>
                  <a:schemeClr val="tx1">
                    <a:tint val="75000"/>
                  </a:schemeClr>
                </a:solidFill>
              </a:defRPr>
            </a:lvl5pPr>
            <a:lvl6pPr marL="2538975" indent="0" algn="ctr">
              <a:buNone/>
              <a:defRPr>
                <a:solidFill>
                  <a:schemeClr val="tx1">
                    <a:tint val="75000"/>
                  </a:schemeClr>
                </a:solidFill>
              </a:defRPr>
            </a:lvl6pPr>
            <a:lvl7pPr marL="3046770" indent="0" algn="ctr">
              <a:buNone/>
              <a:defRPr>
                <a:solidFill>
                  <a:schemeClr val="tx1">
                    <a:tint val="75000"/>
                  </a:schemeClr>
                </a:solidFill>
              </a:defRPr>
            </a:lvl7pPr>
            <a:lvl8pPr marL="3554542" indent="0" algn="ctr">
              <a:buNone/>
              <a:defRPr>
                <a:solidFill>
                  <a:schemeClr val="tx1">
                    <a:tint val="75000"/>
                  </a:schemeClr>
                </a:solidFill>
              </a:defRPr>
            </a:lvl8pPr>
            <a:lvl9pPr marL="406235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13D1C3-F0F7-9B4E-85C1-9334E7493510}"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AFCB39-3766-3344-95EE-66781B9B1B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33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3D1C3-F0F7-9B4E-85C1-9334E7493510}"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AFCB39-3766-3344-95EE-66781B9B1B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302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600"/>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795" indent="0">
              <a:buNone/>
              <a:defRPr sz="2000">
                <a:solidFill>
                  <a:schemeClr val="tx1">
                    <a:tint val="75000"/>
                  </a:schemeClr>
                </a:solidFill>
              </a:defRPr>
            </a:lvl2pPr>
            <a:lvl3pPr marL="1015590" indent="0">
              <a:buNone/>
              <a:defRPr sz="1800">
                <a:solidFill>
                  <a:schemeClr val="tx1">
                    <a:tint val="75000"/>
                  </a:schemeClr>
                </a:solidFill>
              </a:defRPr>
            </a:lvl3pPr>
            <a:lvl4pPr marL="1523385" indent="0">
              <a:buNone/>
              <a:defRPr sz="1600">
                <a:solidFill>
                  <a:schemeClr val="tx1">
                    <a:tint val="75000"/>
                  </a:schemeClr>
                </a:solidFill>
              </a:defRPr>
            </a:lvl4pPr>
            <a:lvl5pPr marL="2031180" indent="0">
              <a:buNone/>
              <a:defRPr sz="1600">
                <a:solidFill>
                  <a:schemeClr val="tx1">
                    <a:tint val="75000"/>
                  </a:schemeClr>
                </a:solidFill>
              </a:defRPr>
            </a:lvl5pPr>
            <a:lvl6pPr marL="2538975" indent="0">
              <a:buNone/>
              <a:defRPr sz="1600">
                <a:solidFill>
                  <a:schemeClr val="tx1">
                    <a:tint val="75000"/>
                  </a:schemeClr>
                </a:solidFill>
              </a:defRPr>
            </a:lvl6pPr>
            <a:lvl7pPr marL="3046770" indent="0">
              <a:buNone/>
              <a:defRPr sz="1600">
                <a:solidFill>
                  <a:schemeClr val="tx1">
                    <a:tint val="75000"/>
                  </a:schemeClr>
                </a:solidFill>
              </a:defRPr>
            </a:lvl7pPr>
            <a:lvl8pPr marL="3554542" indent="0">
              <a:buNone/>
              <a:defRPr sz="1600">
                <a:solidFill>
                  <a:schemeClr val="tx1">
                    <a:tint val="75000"/>
                  </a:schemeClr>
                </a:solidFill>
              </a:defRPr>
            </a:lvl8pPr>
            <a:lvl9pPr marL="406235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13D1C3-F0F7-9B4E-85C1-9334E7493510}"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AFCB39-3766-3344-95EE-66781B9B1B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317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9"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13D1C3-F0F7-9B4E-85C1-9334E7493510}"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AFCB39-3766-3344-95EE-66781B9B1B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619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795" indent="0">
              <a:buNone/>
              <a:defRPr sz="2200" b="1"/>
            </a:lvl2pPr>
            <a:lvl3pPr marL="1015590" indent="0">
              <a:buNone/>
              <a:defRPr sz="2000" b="1"/>
            </a:lvl3pPr>
            <a:lvl4pPr marL="1523385" indent="0">
              <a:buNone/>
              <a:defRPr sz="1800" b="1"/>
            </a:lvl4pPr>
            <a:lvl5pPr marL="2031180" indent="0">
              <a:buNone/>
              <a:defRPr sz="1800" b="1"/>
            </a:lvl5pPr>
            <a:lvl6pPr marL="2538975" indent="0">
              <a:buNone/>
              <a:defRPr sz="1800" b="1"/>
            </a:lvl6pPr>
            <a:lvl7pPr marL="3046770" indent="0">
              <a:buNone/>
              <a:defRPr sz="1800" b="1"/>
            </a:lvl7pPr>
            <a:lvl8pPr marL="3554542" indent="0">
              <a:buNone/>
              <a:defRPr sz="1800" b="1"/>
            </a:lvl8pPr>
            <a:lvl9pPr marL="406235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84" y="1705681"/>
            <a:ext cx="4490861" cy="710847"/>
          </a:xfrm>
        </p:spPr>
        <p:txBody>
          <a:bodyPr anchor="b"/>
          <a:lstStyle>
            <a:lvl1pPr marL="0" indent="0">
              <a:buNone/>
              <a:defRPr sz="2700" b="1"/>
            </a:lvl1pPr>
            <a:lvl2pPr marL="507795" indent="0">
              <a:buNone/>
              <a:defRPr sz="2200" b="1"/>
            </a:lvl2pPr>
            <a:lvl3pPr marL="1015590" indent="0">
              <a:buNone/>
              <a:defRPr sz="2000" b="1"/>
            </a:lvl3pPr>
            <a:lvl4pPr marL="1523385" indent="0">
              <a:buNone/>
              <a:defRPr sz="1800" b="1"/>
            </a:lvl4pPr>
            <a:lvl5pPr marL="2031180" indent="0">
              <a:buNone/>
              <a:defRPr sz="1800" b="1"/>
            </a:lvl5pPr>
            <a:lvl6pPr marL="2538975" indent="0">
              <a:buNone/>
              <a:defRPr sz="1800" b="1"/>
            </a:lvl6pPr>
            <a:lvl7pPr marL="3046770" indent="0">
              <a:buNone/>
              <a:defRPr sz="1800" b="1"/>
            </a:lvl7pPr>
            <a:lvl8pPr marL="3554542" indent="0">
              <a:buNone/>
              <a:defRPr sz="1800" b="1"/>
            </a:lvl8pPr>
            <a:lvl9pPr marL="406235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84"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13D1C3-F0F7-9B4E-85C1-9334E7493510}" type="datetimeFigureOut">
              <a:rPr lang="en-US" smtClean="0">
                <a:solidFill>
                  <a:prstClr val="black">
                    <a:tint val="75000"/>
                  </a:prstClr>
                </a:solidFill>
              </a:rPr>
              <a:pPr/>
              <a:t>4/29/14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AFCB39-3766-3344-95EE-66781B9B1B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03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6" y="1704976"/>
            <a:ext cx="4489450" cy="711200"/>
          </a:xfrm>
        </p:spPr>
        <p:txBody>
          <a:bodyPr anchor="b"/>
          <a:lstStyle>
            <a:lvl1pPr marL="0" indent="0">
              <a:buNone/>
              <a:defRPr sz="2400" b="1"/>
            </a:lvl1pPr>
            <a:lvl2pPr marL="457018" indent="0">
              <a:buNone/>
              <a:defRPr sz="2000" b="1"/>
            </a:lvl2pPr>
            <a:lvl3pPr marL="913996" indent="0">
              <a:buNone/>
              <a:defRPr sz="1800" b="1"/>
            </a:lvl3pPr>
            <a:lvl4pPr marL="1371052" indent="0">
              <a:buNone/>
              <a:defRPr sz="1600" b="1"/>
            </a:lvl4pPr>
            <a:lvl5pPr marL="1828048" indent="0">
              <a:buNone/>
              <a:defRPr sz="1600" b="1"/>
            </a:lvl5pPr>
            <a:lvl6pPr marL="2285063" indent="0">
              <a:buNone/>
              <a:defRPr sz="1600" b="1"/>
            </a:lvl6pPr>
            <a:lvl7pPr marL="2742073" indent="0">
              <a:buNone/>
              <a:defRPr sz="1600" b="1"/>
            </a:lvl7pPr>
            <a:lvl8pPr marL="3199088" indent="0">
              <a:buNone/>
              <a:defRPr sz="1600" b="1"/>
            </a:lvl8pPr>
            <a:lvl9pPr marL="36560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6" y="2416178"/>
            <a:ext cx="4489450" cy="4391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008" y="1704976"/>
            <a:ext cx="4491037" cy="711200"/>
          </a:xfrm>
        </p:spPr>
        <p:txBody>
          <a:bodyPr anchor="b"/>
          <a:lstStyle>
            <a:lvl1pPr marL="0" indent="0">
              <a:buNone/>
              <a:defRPr sz="2400" b="1"/>
            </a:lvl1pPr>
            <a:lvl2pPr marL="457018" indent="0">
              <a:buNone/>
              <a:defRPr sz="2000" b="1"/>
            </a:lvl2pPr>
            <a:lvl3pPr marL="913996" indent="0">
              <a:buNone/>
              <a:defRPr sz="1800" b="1"/>
            </a:lvl3pPr>
            <a:lvl4pPr marL="1371052" indent="0">
              <a:buNone/>
              <a:defRPr sz="1600" b="1"/>
            </a:lvl4pPr>
            <a:lvl5pPr marL="1828048" indent="0">
              <a:buNone/>
              <a:defRPr sz="1600" b="1"/>
            </a:lvl5pPr>
            <a:lvl6pPr marL="2285063" indent="0">
              <a:buNone/>
              <a:defRPr sz="1600" b="1"/>
            </a:lvl6pPr>
            <a:lvl7pPr marL="2742073" indent="0">
              <a:buNone/>
              <a:defRPr sz="1600" b="1"/>
            </a:lvl7pPr>
            <a:lvl8pPr marL="3199088" indent="0">
              <a:buNone/>
              <a:defRPr sz="1600" b="1"/>
            </a:lvl8pPr>
            <a:lvl9pPr marL="36560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008" y="2416178"/>
            <a:ext cx="4491037" cy="4391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9439702"/>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13D1C3-F0F7-9B4E-85C1-9334E7493510}" type="datetimeFigureOut">
              <a:rPr lang="en-US" smtClean="0">
                <a:solidFill>
                  <a:prstClr val="black">
                    <a:tint val="75000"/>
                  </a:prstClr>
                </a:solidFill>
              </a:rPr>
              <a:pPr/>
              <a:t>4/29/14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AFCB39-3766-3344-95EE-66781B9B1B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379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3D1C3-F0F7-9B4E-85C1-9334E7493510}" type="datetimeFigureOut">
              <a:rPr lang="en-US" smtClean="0">
                <a:solidFill>
                  <a:prstClr val="black">
                    <a:tint val="75000"/>
                  </a:prstClr>
                </a:solidFill>
              </a:rPr>
              <a:pPr/>
              <a:t>4/29/14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AFCB39-3766-3344-95EE-66781B9B1B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247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434"/>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795" indent="0">
              <a:buNone/>
              <a:defRPr sz="1300"/>
            </a:lvl2pPr>
            <a:lvl3pPr marL="1015590" indent="0">
              <a:buNone/>
              <a:defRPr sz="1100"/>
            </a:lvl3pPr>
            <a:lvl4pPr marL="1523385" indent="0">
              <a:buNone/>
              <a:defRPr sz="1000"/>
            </a:lvl4pPr>
            <a:lvl5pPr marL="2031180" indent="0">
              <a:buNone/>
              <a:defRPr sz="1000"/>
            </a:lvl5pPr>
            <a:lvl6pPr marL="2538975" indent="0">
              <a:buNone/>
              <a:defRPr sz="1000"/>
            </a:lvl6pPr>
            <a:lvl7pPr marL="3046770" indent="0">
              <a:buNone/>
              <a:defRPr sz="1000"/>
            </a:lvl7pPr>
            <a:lvl8pPr marL="3554542" indent="0">
              <a:buNone/>
              <a:defRPr sz="1000"/>
            </a:lvl8pPr>
            <a:lvl9pPr marL="406235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3D1C3-F0F7-9B4E-85C1-9334E7493510}"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AFCB39-3766-3344-95EE-66781B9B1B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755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795" indent="0">
              <a:buNone/>
              <a:defRPr sz="3100"/>
            </a:lvl2pPr>
            <a:lvl3pPr marL="1015590" indent="0">
              <a:buNone/>
              <a:defRPr sz="2700"/>
            </a:lvl3pPr>
            <a:lvl4pPr marL="1523385" indent="0">
              <a:buNone/>
              <a:defRPr sz="2200"/>
            </a:lvl4pPr>
            <a:lvl5pPr marL="2031180" indent="0">
              <a:buNone/>
              <a:defRPr sz="2200"/>
            </a:lvl5pPr>
            <a:lvl6pPr marL="2538975" indent="0">
              <a:buNone/>
              <a:defRPr sz="2200"/>
            </a:lvl6pPr>
            <a:lvl7pPr marL="3046770" indent="0">
              <a:buNone/>
              <a:defRPr sz="2200"/>
            </a:lvl7pPr>
            <a:lvl8pPr marL="3554542" indent="0">
              <a:buNone/>
              <a:defRPr sz="2200"/>
            </a:lvl8pPr>
            <a:lvl9pPr marL="4062355" indent="0">
              <a:buNone/>
              <a:defRPr sz="2200"/>
            </a:lvl9pPr>
          </a:lstStyle>
          <a:p>
            <a:endParaRPr lang="en-US"/>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795" indent="0">
              <a:buNone/>
              <a:defRPr sz="1300"/>
            </a:lvl2pPr>
            <a:lvl3pPr marL="1015590" indent="0">
              <a:buNone/>
              <a:defRPr sz="1100"/>
            </a:lvl3pPr>
            <a:lvl4pPr marL="1523385" indent="0">
              <a:buNone/>
              <a:defRPr sz="1000"/>
            </a:lvl4pPr>
            <a:lvl5pPr marL="2031180" indent="0">
              <a:buNone/>
              <a:defRPr sz="1000"/>
            </a:lvl5pPr>
            <a:lvl6pPr marL="2538975" indent="0">
              <a:buNone/>
              <a:defRPr sz="1000"/>
            </a:lvl6pPr>
            <a:lvl7pPr marL="3046770" indent="0">
              <a:buNone/>
              <a:defRPr sz="1000"/>
            </a:lvl7pPr>
            <a:lvl8pPr marL="3554542" indent="0">
              <a:buNone/>
              <a:defRPr sz="1000"/>
            </a:lvl8pPr>
            <a:lvl9pPr marL="406235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3D1C3-F0F7-9B4E-85C1-9334E7493510}" type="datetimeFigureOut">
              <a:rPr lang="en-US" smtClean="0">
                <a:solidFill>
                  <a:prstClr val="black">
                    <a:tint val="75000"/>
                  </a:prstClr>
                </a:solidFill>
              </a:rPr>
              <a:pPr/>
              <a:t>4/29/14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AFCB39-3766-3344-95EE-66781B9B1B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383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3D1C3-F0F7-9B4E-85C1-9334E7493510}"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AFCB39-3766-3344-95EE-66781B9B1B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369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3D1C3-F0F7-9B4E-85C1-9334E7493510}" type="datetimeFigureOut">
              <a:rPr lang="en-US" smtClean="0">
                <a:solidFill>
                  <a:prstClr val="black">
                    <a:tint val="75000"/>
                  </a:prstClr>
                </a:solidFill>
              </a:rPr>
              <a:pPr/>
              <a:t>4/29/14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AFCB39-3766-3344-95EE-66781B9B1B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5623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82"/>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805" indent="0" algn="ctr">
              <a:buNone/>
              <a:defRPr>
                <a:solidFill>
                  <a:schemeClr val="tx1">
                    <a:tint val="75000"/>
                  </a:schemeClr>
                </a:solidFill>
              </a:defRPr>
            </a:lvl2pPr>
            <a:lvl3pPr marL="1015610" indent="0" algn="ctr">
              <a:buNone/>
              <a:defRPr>
                <a:solidFill>
                  <a:schemeClr val="tx1">
                    <a:tint val="75000"/>
                  </a:schemeClr>
                </a:solidFill>
              </a:defRPr>
            </a:lvl3pPr>
            <a:lvl4pPr marL="1523415" indent="0" algn="ctr">
              <a:buNone/>
              <a:defRPr>
                <a:solidFill>
                  <a:schemeClr val="tx1">
                    <a:tint val="75000"/>
                  </a:schemeClr>
                </a:solidFill>
              </a:defRPr>
            </a:lvl4pPr>
            <a:lvl5pPr marL="2031220" indent="0" algn="ctr">
              <a:buNone/>
              <a:defRPr>
                <a:solidFill>
                  <a:schemeClr val="tx1">
                    <a:tint val="75000"/>
                  </a:schemeClr>
                </a:solidFill>
              </a:defRPr>
            </a:lvl5pPr>
            <a:lvl6pPr marL="2539025" indent="0" algn="ctr">
              <a:buNone/>
              <a:defRPr>
                <a:solidFill>
                  <a:schemeClr val="tx1">
                    <a:tint val="75000"/>
                  </a:schemeClr>
                </a:solidFill>
              </a:defRPr>
            </a:lvl6pPr>
            <a:lvl7pPr marL="3046830" indent="0" algn="ctr">
              <a:buNone/>
              <a:defRPr>
                <a:solidFill>
                  <a:schemeClr val="tx1">
                    <a:tint val="75000"/>
                  </a:schemeClr>
                </a:solidFill>
              </a:defRPr>
            </a:lvl7pPr>
            <a:lvl8pPr marL="3554613" indent="0" algn="ctr">
              <a:buNone/>
              <a:defRPr>
                <a:solidFill>
                  <a:schemeClr val="tx1">
                    <a:tint val="75000"/>
                  </a:schemeClr>
                </a:solidFill>
              </a:defRPr>
            </a:lvl8pPr>
            <a:lvl9pPr marL="40624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10384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623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98"/>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805" indent="0">
              <a:buNone/>
              <a:defRPr sz="2000">
                <a:solidFill>
                  <a:schemeClr val="tx1">
                    <a:tint val="75000"/>
                  </a:schemeClr>
                </a:solidFill>
              </a:defRPr>
            </a:lvl2pPr>
            <a:lvl3pPr marL="1015610" indent="0">
              <a:buNone/>
              <a:defRPr sz="1800">
                <a:solidFill>
                  <a:schemeClr val="tx1">
                    <a:tint val="75000"/>
                  </a:schemeClr>
                </a:solidFill>
              </a:defRPr>
            </a:lvl3pPr>
            <a:lvl4pPr marL="1523415" indent="0">
              <a:buNone/>
              <a:defRPr sz="1600">
                <a:solidFill>
                  <a:schemeClr val="tx1">
                    <a:tint val="75000"/>
                  </a:schemeClr>
                </a:solidFill>
              </a:defRPr>
            </a:lvl4pPr>
            <a:lvl5pPr marL="2031220" indent="0">
              <a:buNone/>
              <a:defRPr sz="1600">
                <a:solidFill>
                  <a:schemeClr val="tx1">
                    <a:tint val="75000"/>
                  </a:schemeClr>
                </a:solidFill>
              </a:defRPr>
            </a:lvl5pPr>
            <a:lvl6pPr marL="2539025" indent="0">
              <a:buNone/>
              <a:defRPr sz="1600">
                <a:solidFill>
                  <a:schemeClr val="tx1">
                    <a:tint val="75000"/>
                  </a:schemeClr>
                </a:solidFill>
              </a:defRPr>
            </a:lvl6pPr>
            <a:lvl7pPr marL="3046830" indent="0">
              <a:buNone/>
              <a:defRPr sz="1600">
                <a:solidFill>
                  <a:schemeClr val="tx1">
                    <a:tint val="75000"/>
                  </a:schemeClr>
                </a:solidFill>
              </a:defRPr>
            </a:lvl7pPr>
            <a:lvl8pPr marL="3554613" indent="0">
              <a:buNone/>
              <a:defRPr sz="1600">
                <a:solidFill>
                  <a:schemeClr val="tx1">
                    <a:tint val="75000"/>
                  </a:schemeClr>
                </a:solidFill>
              </a:defRPr>
            </a:lvl8pPr>
            <a:lvl9pPr marL="406243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93078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9"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201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1574763"/>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805" indent="0">
              <a:buNone/>
              <a:defRPr sz="2200" b="1"/>
            </a:lvl2pPr>
            <a:lvl3pPr marL="1015610" indent="0">
              <a:buNone/>
              <a:defRPr sz="2000" b="1"/>
            </a:lvl3pPr>
            <a:lvl4pPr marL="1523415" indent="0">
              <a:buNone/>
              <a:defRPr sz="1800" b="1"/>
            </a:lvl4pPr>
            <a:lvl5pPr marL="2031220" indent="0">
              <a:buNone/>
              <a:defRPr sz="1800" b="1"/>
            </a:lvl5pPr>
            <a:lvl6pPr marL="2539025" indent="0">
              <a:buNone/>
              <a:defRPr sz="1800" b="1"/>
            </a:lvl6pPr>
            <a:lvl7pPr marL="3046830" indent="0">
              <a:buNone/>
              <a:defRPr sz="1800" b="1"/>
            </a:lvl7pPr>
            <a:lvl8pPr marL="3554613" indent="0">
              <a:buNone/>
              <a:defRPr sz="1800" b="1"/>
            </a:lvl8pPr>
            <a:lvl9pPr marL="406243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82" y="1705681"/>
            <a:ext cx="4490861" cy="710847"/>
          </a:xfrm>
        </p:spPr>
        <p:txBody>
          <a:bodyPr anchor="b"/>
          <a:lstStyle>
            <a:lvl1pPr marL="0" indent="0">
              <a:buNone/>
              <a:defRPr sz="2700" b="1"/>
            </a:lvl1pPr>
            <a:lvl2pPr marL="507805" indent="0">
              <a:buNone/>
              <a:defRPr sz="2200" b="1"/>
            </a:lvl2pPr>
            <a:lvl3pPr marL="1015610" indent="0">
              <a:buNone/>
              <a:defRPr sz="2000" b="1"/>
            </a:lvl3pPr>
            <a:lvl4pPr marL="1523415" indent="0">
              <a:buNone/>
              <a:defRPr sz="1800" b="1"/>
            </a:lvl4pPr>
            <a:lvl5pPr marL="2031220" indent="0">
              <a:buNone/>
              <a:defRPr sz="1800" b="1"/>
            </a:lvl5pPr>
            <a:lvl6pPr marL="2539025" indent="0">
              <a:buNone/>
              <a:defRPr sz="1800" b="1"/>
            </a:lvl6pPr>
            <a:lvl7pPr marL="3046830" indent="0">
              <a:buNone/>
              <a:defRPr sz="1800" b="1"/>
            </a:lvl7pPr>
            <a:lvl8pPr marL="3554613" indent="0">
              <a:buNone/>
              <a:defRPr sz="1800" b="1"/>
            </a:lvl8pPr>
            <a:lvl9pPr marL="406243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82"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5223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2973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50279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432"/>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805" indent="0">
              <a:buNone/>
              <a:defRPr sz="1300"/>
            </a:lvl2pPr>
            <a:lvl3pPr marL="1015610" indent="0">
              <a:buNone/>
              <a:defRPr sz="1100"/>
            </a:lvl3pPr>
            <a:lvl4pPr marL="1523415" indent="0">
              <a:buNone/>
              <a:defRPr sz="1000"/>
            </a:lvl4pPr>
            <a:lvl5pPr marL="2031220" indent="0">
              <a:buNone/>
              <a:defRPr sz="1000"/>
            </a:lvl5pPr>
            <a:lvl6pPr marL="2539025" indent="0">
              <a:buNone/>
              <a:defRPr sz="1000"/>
            </a:lvl6pPr>
            <a:lvl7pPr marL="3046830" indent="0">
              <a:buNone/>
              <a:defRPr sz="1000"/>
            </a:lvl7pPr>
            <a:lvl8pPr marL="3554613" indent="0">
              <a:buNone/>
              <a:defRPr sz="1000"/>
            </a:lvl8pPr>
            <a:lvl9pPr marL="406243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1668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805" indent="0">
              <a:buNone/>
              <a:defRPr sz="3100"/>
            </a:lvl2pPr>
            <a:lvl3pPr marL="1015610" indent="0">
              <a:buNone/>
              <a:defRPr sz="2700"/>
            </a:lvl3pPr>
            <a:lvl4pPr marL="1523415" indent="0">
              <a:buNone/>
              <a:defRPr sz="2200"/>
            </a:lvl4pPr>
            <a:lvl5pPr marL="2031220" indent="0">
              <a:buNone/>
              <a:defRPr sz="2200"/>
            </a:lvl5pPr>
            <a:lvl6pPr marL="2539025" indent="0">
              <a:buNone/>
              <a:defRPr sz="2200"/>
            </a:lvl6pPr>
            <a:lvl7pPr marL="3046830" indent="0">
              <a:buNone/>
              <a:defRPr sz="2200"/>
            </a:lvl7pPr>
            <a:lvl8pPr marL="3554613" indent="0">
              <a:buNone/>
              <a:defRPr sz="2200"/>
            </a:lvl8pPr>
            <a:lvl9pPr marL="4062435" indent="0">
              <a:buNone/>
              <a:defRPr sz="2200"/>
            </a:lvl9pPr>
          </a:lstStyle>
          <a:p>
            <a:endParaRPr lang="en-US" dirty="0"/>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805" indent="0">
              <a:buNone/>
              <a:defRPr sz="1300"/>
            </a:lvl2pPr>
            <a:lvl3pPr marL="1015610" indent="0">
              <a:buNone/>
              <a:defRPr sz="1100"/>
            </a:lvl3pPr>
            <a:lvl4pPr marL="1523415" indent="0">
              <a:buNone/>
              <a:defRPr sz="1000"/>
            </a:lvl4pPr>
            <a:lvl5pPr marL="2031220" indent="0">
              <a:buNone/>
              <a:defRPr sz="1000"/>
            </a:lvl5pPr>
            <a:lvl6pPr marL="2539025" indent="0">
              <a:buNone/>
              <a:defRPr sz="1000"/>
            </a:lvl6pPr>
            <a:lvl7pPr marL="3046830" indent="0">
              <a:buNone/>
              <a:defRPr sz="1000"/>
            </a:lvl7pPr>
            <a:lvl8pPr marL="3554613" indent="0">
              <a:buNone/>
              <a:defRPr sz="1000"/>
            </a:lvl8pPr>
            <a:lvl9pPr marL="406243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2464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40862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54893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77"/>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825" indent="0" algn="ctr">
              <a:buNone/>
              <a:defRPr>
                <a:solidFill>
                  <a:schemeClr val="tx1">
                    <a:tint val="75000"/>
                  </a:schemeClr>
                </a:solidFill>
              </a:defRPr>
            </a:lvl2pPr>
            <a:lvl3pPr marL="1015650" indent="0" algn="ctr">
              <a:buNone/>
              <a:defRPr>
                <a:solidFill>
                  <a:schemeClr val="tx1">
                    <a:tint val="75000"/>
                  </a:schemeClr>
                </a:solidFill>
              </a:defRPr>
            </a:lvl3pPr>
            <a:lvl4pPr marL="1523475" indent="0" algn="ctr">
              <a:buNone/>
              <a:defRPr>
                <a:solidFill>
                  <a:schemeClr val="tx1">
                    <a:tint val="75000"/>
                  </a:schemeClr>
                </a:solidFill>
              </a:defRPr>
            </a:lvl4pPr>
            <a:lvl5pPr marL="2031300" indent="0" algn="ctr">
              <a:buNone/>
              <a:defRPr>
                <a:solidFill>
                  <a:schemeClr val="tx1">
                    <a:tint val="75000"/>
                  </a:schemeClr>
                </a:solidFill>
              </a:defRPr>
            </a:lvl5pPr>
            <a:lvl6pPr marL="2539125" indent="0" algn="ctr">
              <a:buNone/>
              <a:defRPr>
                <a:solidFill>
                  <a:schemeClr val="tx1">
                    <a:tint val="75000"/>
                  </a:schemeClr>
                </a:solidFill>
              </a:defRPr>
            </a:lvl6pPr>
            <a:lvl7pPr marL="3046950" indent="0" algn="ctr">
              <a:buNone/>
              <a:defRPr>
                <a:solidFill>
                  <a:schemeClr val="tx1">
                    <a:tint val="75000"/>
                  </a:schemeClr>
                </a:solidFill>
              </a:defRPr>
            </a:lvl7pPr>
            <a:lvl8pPr marL="3554756" indent="0" algn="ctr">
              <a:buNone/>
              <a:defRPr>
                <a:solidFill>
                  <a:schemeClr val="tx1">
                    <a:tint val="75000"/>
                  </a:schemeClr>
                </a:solidFill>
              </a:defRPr>
            </a:lvl8pPr>
            <a:lvl9pPr marL="40625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6491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4582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94"/>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825" indent="0">
              <a:buNone/>
              <a:defRPr sz="2000">
                <a:solidFill>
                  <a:schemeClr val="tx1">
                    <a:tint val="75000"/>
                  </a:schemeClr>
                </a:solidFill>
              </a:defRPr>
            </a:lvl2pPr>
            <a:lvl3pPr marL="1015650" indent="0">
              <a:buNone/>
              <a:defRPr sz="1800">
                <a:solidFill>
                  <a:schemeClr val="tx1">
                    <a:tint val="75000"/>
                  </a:schemeClr>
                </a:solidFill>
              </a:defRPr>
            </a:lvl3pPr>
            <a:lvl4pPr marL="1523475" indent="0">
              <a:buNone/>
              <a:defRPr sz="1600">
                <a:solidFill>
                  <a:schemeClr val="tx1">
                    <a:tint val="75000"/>
                  </a:schemeClr>
                </a:solidFill>
              </a:defRPr>
            </a:lvl4pPr>
            <a:lvl5pPr marL="2031300" indent="0">
              <a:buNone/>
              <a:defRPr sz="1600">
                <a:solidFill>
                  <a:schemeClr val="tx1">
                    <a:tint val="75000"/>
                  </a:schemeClr>
                </a:solidFill>
              </a:defRPr>
            </a:lvl5pPr>
            <a:lvl6pPr marL="2539125" indent="0">
              <a:buNone/>
              <a:defRPr sz="1600">
                <a:solidFill>
                  <a:schemeClr val="tx1">
                    <a:tint val="75000"/>
                  </a:schemeClr>
                </a:solidFill>
              </a:defRPr>
            </a:lvl6pPr>
            <a:lvl7pPr marL="3046950" indent="0">
              <a:buNone/>
              <a:defRPr sz="1600">
                <a:solidFill>
                  <a:schemeClr val="tx1">
                    <a:tint val="75000"/>
                  </a:schemeClr>
                </a:solidFill>
              </a:defRPr>
            </a:lvl7pPr>
            <a:lvl8pPr marL="3554756" indent="0">
              <a:buNone/>
              <a:defRPr sz="1600">
                <a:solidFill>
                  <a:schemeClr val="tx1">
                    <a:tint val="75000"/>
                  </a:schemeClr>
                </a:solidFill>
              </a:defRPr>
            </a:lvl8pPr>
            <a:lvl9pPr marL="406259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727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837820"/>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9"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00181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825" indent="0">
              <a:buNone/>
              <a:defRPr sz="2200" b="1"/>
            </a:lvl2pPr>
            <a:lvl3pPr marL="1015650" indent="0">
              <a:buNone/>
              <a:defRPr sz="2000" b="1"/>
            </a:lvl3pPr>
            <a:lvl4pPr marL="1523475" indent="0">
              <a:buNone/>
              <a:defRPr sz="1800" b="1"/>
            </a:lvl4pPr>
            <a:lvl5pPr marL="2031300" indent="0">
              <a:buNone/>
              <a:defRPr sz="1800" b="1"/>
            </a:lvl5pPr>
            <a:lvl6pPr marL="2539125" indent="0">
              <a:buNone/>
              <a:defRPr sz="1800" b="1"/>
            </a:lvl6pPr>
            <a:lvl7pPr marL="3046950" indent="0">
              <a:buNone/>
              <a:defRPr sz="1800" b="1"/>
            </a:lvl7pPr>
            <a:lvl8pPr marL="3554756" indent="0">
              <a:buNone/>
              <a:defRPr sz="1800" b="1"/>
            </a:lvl8pPr>
            <a:lvl9pPr marL="406259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77" y="1705681"/>
            <a:ext cx="4490861" cy="710847"/>
          </a:xfrm>
        </p:spPr>
        <p:txBody>
          <a:bodyPr anchor="b"/>
          <a:lstStyle>
            <a:lvl1pPr marL="0" indent="0">
              <a:buNone/>
              <a:defRPr sz="2700" b="1"/>
            </a:lvl1pPr>
            <a:lvl2pPr marL="507825" indent="0">
              <a:buNone/>
              <a:defRPr sz="2200" b="1"/>
            </a:lvl2pPr>
            <a:lvl3pPr marL="1015650" indent="0">
              <a:buNone/>
              <a:defRPr sz="2000" b="1"/>
            </a:lvl3pPr>
            <a:lvl4pPr marL="1523475" indent="0">
              <a:buNone/>
              <a:defRPr sz="1800" b="1"/>
            </a:lvl4pPr>
            <a:lvl5pPr marL="2031300" indent="0">
              <a:buNone/>
              <a:defRPr sz="1800" b="1"/>
            </a:lvl5pPr>
            <a:lvl6pPr marL="2539125" indent="0">
              <a:buNone/>
              <a:defRPr sz="1800" b="1"/>
            </a:lvl6pPr>
            <a:lvl7pPr marL="3046950" indent="0">
              <a:buNone/>
              <a:defRPr sz="1800" b="1"/>
            </a:lvl7pPr>
            <a:lvl8pPr marL="3554756" indent="0">
              <a:buNone/>
              <a:defRPr sz="1800" b="1"/>
            </a:lvl8pPr>
            <a:lvl9pPr marL="406259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77"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30505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5744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17734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427"/>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825" indent="0">
              <a:buNone/>
              <a:defRPr sz="1300"/>
            </a:lvl2pPr>
            <a:lvl3pPr marL="1015650" indent="0">
              <a:buNone/>
              <a:defRPr sz="1100"/>
            </a:lvl3pPr>
            <a:lvl4pPr marL="1523475" indent="0">
              <a:buNone/>
              <a:defRPr sz="1000"/>
            </a:lvl4pPr>
            <a:lvl5pPr marL="2031300" indent="0">
              <a:buNone/>
              <a:defRPr sz="1000"/>
            </a:lvl5pPr>
            <a:lvl6pPr marL="2539125" indent="0">
              <a:buNone/>
              <a:defRPr sz="1000"/>
            </a:lvl6pPr>
            <a:lvl7pPr marL="3046950" indent="0">
              <a:buNone/>
              <a:defRPr sz="1000"/>
            </a:lvl7pPr>
            <a:lvl8pPr marL="3554756" indent="0">
              <a:buNone/>
              <a:defRPr sz="1000"/>
            </a:lvl8pPr>
            <a:lvl9pPr marL="406259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56458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825" indent="0">
              <a:buNone/>
              <a:defRPr sz="3100"/>
            </a:lvl2pPr>
            <a:lvl3pPr marL="1015650" indent="0">
              <a:buNone/>
              <a:defRPr sz="2700"/>
            </a:lvl3pPr>
            <a:lvl4pPr marL="1523475" indent="0">
              <a:buNone/>
              <a:defRPr sz="2200"/>
            </a:lvl4pPr>
            <a:lvl5pPr marL="2031300" indent="0">
              <a:buNone/>
              <a:defRPr sz="2200"/>
            </a:lvl5pPr>
            <a:lvl6pPr marL="2539125" indent="0">
              <a:buNone/>
              <a:defRPr sz="2200"/>
            </a:lvl6pPr>
            <a:lvl7pPr marL="3046950" indent="0">
              <a:buNone/>
              <a:defRPr sz="2200"/>
            </a:lvl7pPr>
            <a:lvl8pPr marL="3554756" indent="0">
              <a:buNone/>
              <a:defRPr sz="2200"/>
            </a:lvl8pPr>
            <a:lvl9pPr marL="4062595" indent="0">
              <a:buNone/>
              <a:defRPr sz="2200"/>
            </a:lvl9pPr>
          </a:lstStyle>
          <a:p>
            <a:endParaRPr lang="en-US" dirty="0"/>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825" indent="0">
              <a:buNone/>
              <a:defRPr sz="1300"/>
            </a:lvl2pPr>
            <a:lvl3pPr marL="1015650" indent="0">
              <a:buNone/>
              <a:defRPr sz="1100"/>
            </a:lvl3pPr>
            <a:lvl4pPr marL="1523475" indent="0">
              <a:buNone/>
              <a:defRPr sz="1000"/>
            </a:lvl4pPr>
            <a:lvl5pPr marL="2031300" indent="0">
              <a:buNone/>
              <a:defRPr sz="1000"/>
            </a:lvl5pPr>
            <a:lvl6pPr marL="2539125" indent="0">
              <a:buNone/>
              <a:defRPr sz="1000"/>
            </a:lvl6pPr>
            <a:lvl7pPr marL="3046950" indent="0">
              <a:buNone/>
              <a:defRPr sz="1000"/>
            </a:lvl7pPr>
            <a:lvl8pPr marL="3554756" indent="0">
              <a:buNone/>
              <a:defRPr sz="1000"/>
            </a:lvl8pPr>
            <a:lvl9pPr marL="406259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8651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83810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26389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72"/>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850" indent="0" algn="ctr">
              <a:buNone/>
              <a:defRPr>
                <a:solidFill>
                  <a:schemeClr val="tx1">
                    <a:tint val="75000"/>
                  </a:schemeClr>
                </a:solidFill>
              </a:defRPr>
            </a:lvl2pPr>
            <a:lvl3pPr marL="1015700" indent="0" algn="ctr">
              <a:buNone/>
              <a:defRPr>
                <a:solidFill>
                  <a:schemeClr val="tx1">
                    <a:tint val="75000"/>
                  </a:schemeClr>
                </a:solidFill>
              </a:defRPr>
            </a:lvl3pPr>
            <a:lvl4pPr marL="1523550" indent="0" algn="ctr">
              <a:buNone/>
              <a:defRPr>
                <a:solidFill>
                  <a:schemeClr val="tx1">
                    <a:tint val="75000"/>
                  </a:schemeClr>
                </a:solidFill>
              </a:defRPr>
            </a:lvl4pPr>
            <a:lvl5pPr marL="2031400" indent="0" algn="ctr">
              <a:buNone/>
              <a:defRPr>
                <a:solidFill>
                  <a:schemeClr val="tx1">
                    <a:tint val="75000"/>
                  </a:schemeClr>
                </a:solidFill>
              </a:defRPr>
            </a:lvl5pPr>
            <a:lvl6pPr marL="2539250" indent="0" algn="ctr">
              <a:buNone/>
              <a:defRPr>
                <a:solidFill>
                  <a:schemeClr val="tx1">
                    <a:tint val="75000"/>
                  </a:schemeClr>
                </a:solidFill>
              </a:defRPr>
            </a:lvl6pPr>
            <a:lvl7pPr marL="3047100" indent="0" algn="ctr">
              <a:buNone/>
              <a:defRPr>
                <a:solidFill>
                  <a:schemeClr val="tx1">
                    <a:tint val="75000"/>
                  </a:schemeClr>
                </a:solidFill>
              </a:defRPr>
            </a:lvl7pPr>
            <a:lvl8pPr marL="3554933" indent="0" algn="ctr">
              <a:buNone/>
              <a:defRPr>
                <a:solidFill>
                  <a:schemeClr val="tx1">
                    <a:tint val="75000"/>
                  </a:schemeClr>
                </a:solidFill>
              </a:defRPr>
            </a:lvl8pPr>
            <a:lvl9pPr marL="40627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5254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1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58"/>
            <a:ext cx="3343276"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6"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6"/>
            <a:ext cx="3343276" cy="5213350"/>
          </a:xfrm>
        </p:spPr>
        <p:txBody>
          <a:bodyPr/>
          <a:lstStyle>
            <a:lvl1pPr marL="0" indent="0">
              <a:buNone/>
              <a:defRPr sz="1400"/>
            </a:lvl1pPr>
            <a:lvl2pPr marL="457018" indent="0">
              <a:buNone/>
              <a:defRPr sz="1200"/>
            </a:lvl2pPr>
            <a:lvl3pPr marL="913996" indent="0">
              <a:buNone/>
              <a:defRPr sz="1000"/>
            </a:lvl3pPr>
            <a:lvl4pPr marL="1371052" indent="0">
              <a:buNone/>
              <a:defRPr sz="900"/>
            </a:lvl4pPr>
            <a:lvl5pPr marL="1828048" indent="0">
              <a:buNone/>
              <a:defRPr sz="900"/>
            </a:lvl5pPr>
            <a:lvl6pPr marL="2285063" indent="0">
              <a:buNone/>
              <a:defRPr sz="900"/>
            </a:lvl6pPr>
            <a:lvl7pPr marL="2742073" indent="0">
              <a:buNone/>
              <a:defRPr sz="900"/>
            </a:lvl7pPr>
            <a:lvl8pPr marL="3199088" indent="0">
              <a:buNone/>
              <a:defRPr sz="900"/>
            </a:lvl8pPr>
            <a:lvl9pPr marL="3656097" indent="0">
              <a:buNone/>
              <a:defRPr sz="900"/>
            </a:lvl9pPr>
          </a:lstStyle>
          <a:p>
            <a:pPr lvl="0"/>
            <a:r>
              <a:rPr lang="en-US" smtClean="0"/>
              <a:t>Click to edit Master text styles</a:t>
            </a:r>
          </a:p>
        </p:txBody>
      </p:sp>
    </p:spTree>
    <p:extLst>
      <p:ext uri="{BB962C8B-B14F-4D97-AF65-F5344CB8AC3E}">
        <p14:creationId xmlns:p14="http://schemas.microsoft.com/office/powerpoint/2010/main" val="2253323276"/>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88"/>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850" indent="0">
              <a:buNone/>
              <a:defRPr sz="2000">
                <a:solidFill>
                  <a:schemeClr val="tx1">
                    <a:tint val="75000"/>
                  </a:schemeClr>
                </a:solidFill>
              </a:defRPr>
            </a:lvl2pPr>
            <a:lvl3pPr marL="1015700" indent="0">
              <a:buNone/>
              <a:defRPr sz="1800">
                <a:solidFill>
                  <a:schemeClr val="tx1">
                    <a:tint val="75000"/>
                  </a:schemeClr>
                </a:solidFill>
              </a:defRPr>
            </a:lvl3pPr>
            <a:lvl4pPr marL="1523550" indent="0">
              <a:buNone/>
              <a:defRPr sz="1600">
                <a:solidFill>
                  <a:schemeClr val="tx1">
                    <a:tint val="75000"/>
                  </a:schemeClr>
                </a:solidFill>
              </a:defRPr>
            </a:lvl4pPr>
            <a:lvl5pPr marL="2031400" indent="0">
              <a:buNone/>
              <a:defRPr sz="1600">
                <a:solidFill>
                  <a:schemeClr val="tx1">
                    <a:tint val="75000"/>
                  </a:schemeClr>
                </a:solidFill>
              </a:defRPr>
            </a:lvl5pPr>
            <a:lvl6pPr marL="2539250" indent="0">
              <a:buNone/>
              <a:defRPr sz="1600">
                <a:solidFill>
                  <a:schemeClr val="tx1">
                    <a:tint val="75000"/>
                  </a:schemeClr>
                </a:solidFill>
              </a:defRPr>
            </a:lvl6pPr>
            <a:lvl7pPr marL="3047100" indent="0">
              <a:buNone/>
              <a:defRPr sz="1600">
                <a:solidFill>
                  <a:schemeClr val="tx1">
                    <a:tint val="75000"/>
                  </a:schemeClr>
                </a:solidFill>
              </a:defRPr>
            </a:lvl7pPr>
            <a:lvl8pPr marL="3554933" indent="0">
              <a:buNone/>
              <a:defRPr sz="1600">
                <a:solidFill>
                  <a:schemeClr val="tx1">
                    <a:tint val="75000"/>
                  </a:schemeClr>
                </a:solidFill>
              </a:defRPr>
            </a:lvl8pPr>
            <a:lvl9pPr marL="406279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09957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9"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63243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850" indent="0">
              <a:buNone/>
              <a:defRPr sz="2200" b="1"/>
            </a:lvl2pPr>
            <a:lvl3pPr marL="1015700" indent="0">
              <a:buNone/>
              <a:defRPr sz="2000" b="1"/>
            </a:lvl3pPr>
            <a:lvl4pPr marL="1523550" indent="0">
              <a:buNone/>
              <a:defRPr sz="1800" b="1"/>
            </a:lvl4pPr>
            <a:lvl5pPr marL="2031400" indent="0">
              <a:buNone/>
              <a:defRPr sz="1800" b="1"/>
            </a:lvl5pPr>
            <a:lvl6pPr marL="2539250" indent="0">
              <a:buNone/>
              <a:defRPr sz="1800" b="1"/>
            </a:lvl6pPr>
            <a:lvl7pPr marL="3047100" indent="0">
              <a:buNone/>
              <a:defRPr sz="1800" b="1"/>
            </a:lvl7pPr>
            <a:lvl8pPr marL="3554933" indent="0">
              <a:buNone/>
              <a:defRPr sz="1800" b="1"/>
            </a:lvl8pPr>
            <a:lvl9pPr marL="406279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72" y="1705681"/>
            <a:ext cx="4490861" cy="710847"/>
          </a:xfrm>
        </p:spPr>
        <p:txBody>
          <a:bodyPr anchor="b"/>
          <a:lstStyle>
            <a:lvl1pPr marL="0" indent="0">
              <a:buNone/>
              <a:defRPr sz="2700" b="1"/>
            </a:lvl1pPr>
            <a:lvl2pPr marL="507850" indent="0">
              <a:buNone/>
              <a:defRPr sz="2200" b="1"/>
            </a:lvl2pPr>
            <a:lvl3pPr marL="1015700" indent="0">
              <a:buNone/>
              <a:defRPr sz="2000" b="1"/>
            </a:lvl3pPr>
            <a:lvl4pPr marL="1523550" indent="0">
              <a:buNone/>
              <a:defRPr sz="1800" b="1"/>
            </a:lvl4pPr>
            <a:lvl5pPr marL="2031400" indent="0">
              <a:buNone/>
              <a:defRPr sz="1800" b="1"/>
            </a:lvl5pPr>
            <a:lvl6pPr marL="2539250" indent="0">
              <a:buNone/>
              <a:defRPr sz="1800" b="1"/>
            </a:lvl6pPr>
            <a:lvl7pPr marL="3047100" indent="0">
              <a:buNone/>
              <a:defRPr sz="1800" b="1"/>
            </a:lvl7pPr>
            <a:lvl8pPr marL="3554933" indent="0">
              <a:buNone/>
              <a:defRPr sz="1800" b="1"/>
            </a:lvl8pPr>
            <a:lvl9pPr marL="406279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72"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66806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47669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998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422"/>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850" indent="0">
              <a:buNone/>
              <a:defRPr sz="1300"/>
            </a:lvl2pPr>
            <a:lvl3pPr marL="1015700" indent="0">
              <a:buNone/>
              <a:defRPr sz="1100"/>
            </a:lvl3pPr>
            <a:lvl4pPr marL="1523550" indent="0">
              <a:buNone/>
              <a:defRPr sz="1000"/>
            </a:lvl4pPr>
            <a:lvl5pPr marL="2031400" indent="0">
              <a:buNone/>
              <a:defRPr sz="1000"/>
            </a:lvl5pPr>
            <a:lvl6pPr marL="2539250" indent="0">
              <a:buNone/>
              <a:defRPr sz="1000"/>
            </a:lvl6pPr>
            <a:lvl7pPr marL="3047100" indent="0">
              <a:buNone/>
              <a:defRPr sz="1000"/>
            </a:lvl7pPr>
            <a:lvl8pPr marL="3554933" indent="0">
              <a:buNone/>
              <a:defRPr sz="1000"/>
            </a:lvl8pPr>
            <a:lvl9pPr marL="406279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282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850" indent="0">
              <a:buNone/>
              <a:defRPr sz="3100"/>
            </a:lvl2pPr>
            <a:lvl3pPr marL="1015700" indent="0">
              <a:buNone/>
              <a:defRPr sz="2700"/>
            </a:lvl3pPr>
            <a:lvl4pPr marL="1523550" indent="0">
              <a:buNone/>
              <a:defRPr sz="2200"/>
            </a:lvl4pPr>
            <a:lvl5pPr marL="2031400" indent="0">
              <a:buNone/>
              <a:defRPr sz="2200"/>
            </a:lvl5pPr>
            <a:lvl6pPr marL="2539250" indent="0">
              <a:buNone/>
              <a:defRPr sz="2200"/>
            </a:lvl6pPr>
            <a:lvl7pPr marL="3047100" indent="0">
              <a:buNone/>
              <a:defRPr sz="2200"/>
            </a:lvl7pPr>
            <a:lvl8pPr marL="3554933" indent="0">
              <a:buNone/>
              <a:defRPr sz="2200"/>
            </a:lvl8pPr>
            <a:lvl9pPr marL="4062795" indent="0">
              <a:buNone/>
              <a:defRPr sz="2200"/>
            </a:lvl9pPr>
          </a:lstStyle>
          <a:p>
            <a:endParaRPr lang="en-US" dirty="0"/>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850" indent="0">
              <a:buNone/>
              <a:defRPr sz="1300"/>
            </a:lvl2pPr>
            <a:lvl3pPr marL="1015700" indent="0">
              <a:buNone/>
              <a:defRPr sz="1100"/>
            </a:lvl3pPr>
            <a:lvl4pPr marL="1523550" indent="0">
              <a:buNone/>
              <a:defRPr sz="1000"/>
            </a:lvl4pPr>
            <a:lvl5pPr marL="2031400" indent="0">
              <a:buNone/>
              <a:defRPr sz="1000"/>
            </a:lvl5pPr>
            <a:lvl6pPr marL="2539250" indent="0">
              <a:buNone/>
              <a:defRPr sz="1000"/>
            </a:lvl6pPr>
            <a:lvl7pPr marL="3047100" indent="0">
              <a:buNone/>
              <a:defRPr sz="1000"/>
            </a:lvl7pPr>
            <a:lvl8pPr marL="3554933" indent="0">
              <a:buNone/>
              <a:defRPr sz="1000"/>
            </a:lvl8pPr>
            <a:lvl9pPr marL="406279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05569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78281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45812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65"/>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880" indent="0" algn="ctr">
              <a:buNone/>
              <a:defRPr>
                <a:solidFill>
                  <a:schemeClr val="tx1">
                    <a:tint val="75000"/>
                  </a:schemeClr>
                </a:solidFill>
              </a:defRPr>
            </a:lvl2pPr>
            <a:lvl3pPr marL="1015760" indent="0" algn="ctr">
              <a:buNone/>
              <a:defRPr>
                <a:solidFill>
                  <a:schemeClr val="tx1">
                    <a:tint val="75000"/>
                  </a:schemeClr>
                </a:solidFill>
              </a:defRPr>
            </a:lvl3pPr>
            <a:lvl4pPr marL="1523640" indent="0" algn="ctr">
              <a:buNone/>
              <a:defRPr>
                <a:solidFill>
                  <a:schemeClr val="tx1">
                    <a:tint val="75000"/>
                  </a:schemeClr>
                </a:solidFill>
              </a:defRPr>
            </a:lvl4pPr>
            <a:lvl5pPr marL="2031520" indent="0" algn="ctr">
              <a:buNone/>
              <a:defRPr>
                <a:solidFill>
                  <a:schemeClr val="tx1">
                    <a:tint val="75000"/>
                  </a:schemeClr>
                </a:solidFill>
              </a:defRPr>
            </a:lvl5pPr>
            <a:lvl6pPr marL="2539400" indent="0" algn="ctr">
              <a:buNone/>
              <a:defRPr>
                <a:solidFill>
                  <a:schemeClr val="tx1">
                    <a:tint val="75000"/>
                  </a:schemeClr>
                </a:solidFill>
              </a:defRPr>
            </a:lvl6pPr>
            <a:lvl7pPr marL="3047280" indent="0" algn="ctr">
              <a:buNone/>
              <a:defRPr>
                <a:solidFill>
                  <a:schemeClr val="tx1">
                    <a:tint val="75000"/>
                  </a:schemeClr>
                </a:solidFill>
              </a:defRPr>
            </a:lvl7pPr>
            <a:lvl8pPr marL="3555147" indent="0" algn="ctr">
              <a:buNone/>
              <a:defRPr>
                <a:solidFill>
                  <a:schemeClr val="tx1">
                    <a:tint val="75000"/>
                  </a:schemeClr>
                </a:solidFill>
              </a:defRPr>
            </a:lvl8pPr>
            <a:lvl9pPr marL="40630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414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6"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6" y="681038"/>
            <a:ext cx="6096000" cy="4572000"/>
          </a:xfrm>
        </p:spPr>
        <p:txBody>
          <a:bodyPr/>
          <a:lstStyle>
            <a:lvl1pPr marL="0" indent="0">
              <a:buNone/>
              <a:defRPr sz="3200"/>
            </a:lvl1pPr>
            <a:lvl2pPr marL="457018" indent="0">
              <a:buNone/>
              <a:defRPr sz="2800"/>
            </a:lvl2pPr>
            <a:lvl3pPr marL="913996" indent="0">
              <a:buNone/>
              <a:defRPr sz="2400"/>
            </a:lvl3pPr>
            <a:lvl4pPr marL="1371052" indent="0">
              <a:buNone/>
              <a:defRPr sz="2000"/>
            </a:lvl4pPr>
            <a:lvl5pPr marL="1828048" indent="0">
              <a:buNone/>
              <a:defRPr sz="2000"/>
            </a:lvl5pPr>
            <a:lvl6pPr marL="2285063" indent="0">
              <a:buNone/>
              <a:defRPr sz="2000"/>
            </a:lvl6pPr>
            <a:lvl7pPr marL="2742073" indent="0">
              <a:buNone/>
              <a:defRPr sz="2000"/>
            </a:lvl7pPr>
            <a:lvl8pPr marL="3199088" indent="0">
              <a:buNone/>
              <a:defRPr sz="2000"/>
            </a:lvl8pPr>
            <a:lvl9pPr marL="3656097" indent="0">
              <a:buNone/>
              <a:defRPr sz="2000"/>
            </a:lvl9pPr>
          </a:lstStyle>
          <a:p>
            <a:pPr lvl="0"/>
            <a:endParaRPr lang="en-US" noProof="0" smtClean="0">
              <a:sym typeface="Bodoni SvtyTwo SC ITC TT-Book" charset="0"/>
            </a:endParaRPr>
          </a:p>
        </p:txBody>
      </p:sp>
      <p:sp>
        <p:nvSpPr>
          <p:cNvPr id="4" name="Text Placeholder 3"/>
          <p:cNvSpPr>
            <a:spLocks noGrp="1"/>
          </p:cNvSpPr>
          <p:nvPr>
            <p:ph type="body" sz="half" idx="2"/>
          </p:nvPr>
        </p:nvSpPr>
        <p:spPr>
          <a:xfrm>
            <a:off x="1990726" y="5964238"/>
            <a:ext cx="6096000" cy="893762"/>
          </a:xfrm>
        </p:spPr>
        <p:txBody>
          <a:bodyPr/>
          <a:lstStyle>
            <a:lvl1pPr marL="0" indent="0">
              <a:buNone/>
              <a:defRPr sz="1400"/>
            </a:lvl1pPr>
            <a:lvl2pPr marL="457018" indent="0">
              <a:buNone/>
              <a:defRPr sz="1200"/>
            </a:lvl2pPr>
            <a:lvl3pPr marL="913996" indent="0">
              <a:buNone/>
              <a:defRPr sz="1000"/>
            </a:lvl3pPr>
            <a:lvl4pPr marL="1371052" indent="0">
              <a:buNone/>
              <a:defRPr sz="900"/>
            </a:lvl4pPr>
            <a:lvl5pPr marL="1828048" indent="0">
              <a:buNone/>
              <a:defRPr sz="900"/>
            </a:lvl5pPr>
            <a:lvl6pPr marL="2285063" indent="0">
              <a:buNone/>
              <a:defRPr sz="900"/>
            </a:lvl6pPr>
            <a:lvl7pPr marL="2742073" indent="0">
              <a:buNone/>
              <a:defRPr sz="900"/>
            </a:lvl7pPr>
            <a:lvl8pPr marL="3199088" indent="0">
              <a:buNone/>
              <a:defRPr sz="900"/>
            </a:lvl8pPr>
            <a:lvl9pPr marL="3656097" indent="0">
              <a:buNone/>
              <a:defRPr sz="900"/>
            </a:lvl9pPr>
          </a:lstStyle>
          <a:p>
            <a:pPr lvl="0"/>
            <a:r>
              <a:rPr lang="en-US" smtClean="0"/>
              <a:t>Click to edit Master text styles</a:t>
            </a:r>
          </a:p>
        </p:txBody>
      </p:sp>
    </p:spTree>
    <p:extLst>
      <p:ext uri="{BB962C8B-B14F-4D97-AF65-F5344CB8AC3E}">
        <p14:creationId xmlns:p14="http://schemas.microsoft.com/office/powerpoint/2010/main" val="1578923528"/>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17253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82"/>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880" indent="0">
              <a:buNone/>
              <a:defRPr sz="2000">
                <a:solidFill>
                  <a:schemeClr val="tx1">
                    <a:tint val="75000"/>
                  </a:schemeClr>
                </a:solidFill>
              </a:defRPr>
            </a:lvl2pPr>
            <a:lvl3pPr marL="1015760" indent="0">
              <a:buNone/>
              <a:defRPr sz="1800">
                <a:solidFill>
                  <a:schemeClr val="tx1">
                    <a:tint val="75000"/>
                  </a:schemeClr>
                </a:solidFill>
              </a:defRPr>
            </a:lvl3pPr>
            <a:lvl4pPr marL="1523640" indent="0">
              <a:buNone/>
              <a:defRPr sz="1600">
                <a:solidFill>
                  <a:schemeClr val="tx1">
                    <a:tint val="75000"/>
                  </a:schemeClr>
                </a:solidFill>
              </a:defRPr>
            </a:lvl4pPr>
            <a:lvl5pPr marL="2031520" indent="0">
              <a:buNone/>
              <a:defRPr sz="1600">
                <a:solidFill>
                  <a:schemeClr val="tx1">
                    <a:tint val="75000"/>
                  </a:schemeClr>
                </a:solidFill>
              </a:defRPr>
            </a:lvl5pPr>
            <a:lvl6pPr marL="2539400" indent="0">
              <a:buNone/>
              <a:defRPr sz="1600">
                <a:solidFill>
                  <a:schemeClr val="tx1">
                    <a:tint val="75000"/>
                  </a:schemeClr>
                </a:solidFill>
              </a:defRPr>
            </a:lvl6pPr>
            <a:lvl7pPr marL="3047280" indent="0">
              <a:buNone/>
              <a:defRPr sz="1600">
                <a:solidFill>
                  <a:schemeClr val="tx1">
                    <a:tint val="75000"/>
                  </a:schemeClr>
                </a:solidFill>
              </a:defRPr>
            </a:lvl7pPr>
            <a:lvl8pPr marL="3555147" indent="0">
              <a:buNone/>
              <a:defRPr sz="1600">
                <a:solidFill>
                  <a:schemeClr val="tx1">
                    <a:tint val="75000"/>
                  </a:schemeClr>
                </a:solidFill>
              </a:defRPr>
            </a:lvl8pPr>
            <a:lvl9pPr marL="406303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52051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9"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7648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880" indent="0">
              <a:buNone/>
              <a:defRPr sz="2200" b="1"/>
            </a:lvl2pPr>
            <a:lvl3pPr marL="1015760" indent="0">
              <a:buNone/>
              <a:defRPr sz="2000" b="1"/>
            </a:lvl3pPr>
            <a:lvl4pPr marL="1523640" indent="0">
              <a:buNone/>
              <a:defRPr sz="1800" b="1"/>
            </a:lvl4pPr>
            <a:lvl5pPr marL="2031520" indent="0">
              <a:buNone/>
              <a:defRPr sz="1800" b="1"/>
            </a:lvl5pPr>
            <a:lvl6pPr marL="2539400" indent="0">
              <a:buNone/>
              <a:defRPr sz="1800" b="1"/>
            </a:lvl6pPr>
            <a:lvl7pPr marL="3047280" indent="0">
              <a:buNone/>
              <a:defRPr sz="1800" b="1"/>
            </a:lvl7pPr>
            <a:lvl8pPr marL="3555147" indent="0">
              <a:buNone/>
              <a:defRPr sz="1800" b="1"/>
            </a:lvl8pPr>
            <a:lvl9pPr marL="406303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65" y="1705681"/>
            <a:ext cx="4490861" cy="710847"/>
          </a:xfrm>
        </p:spPr>
        <p:txBody>
          <a:bodyPr anchor="b"/>
          <a:lstStyle>
            <a:lvl1pPr marL="0" indent="0">
              <a:buNone/>
              <a:defRPr sz="2700" b="1"/>
            </a:lvl1pPr>
            <a:lvl2pPr marL="507880" indent="0">
              <a:buNone/>
              <a:defRPr sz="2200" b="1"/>
            </a:lvl2pPr>
            <a:lvl3pPr marL="1015760" indent="0">
              <a:buNone/>
              <a:defRPr sz="2000" b="1"/>
            </a:lvl3pPr>
            <a:lvl4pPr marL="1523640" indent="0">
              <a:buNone/>
              <a:defRPr sz="1800" b="1"/>
            </a:lvl4pPr>
            <a:lvl5pPr marL="2031520" indent="0">
              <a:buNone/>
              <a:defRPr sz="1800" b="1"/>
            </a:lvl5pPr>
            <a:lvl6pPr marL="2539400" indent="0">
              <a:buNone/>
              <a:defRPr sz="1800" b="1"/>
            </a:lvl6pPr>
            <a:lvl7pPr marL="3047280" indent="0">
              <a:buNone/>
              <a:defRPr sz="1800" b="1"/>
            </a:lvl7pPr>
            <a:lvl8pPr marL="3555147" indent="0">
              <a:buNone/>
              <a:defRPr sz="1800" b="1"/>
            </a:lvl8pPr>
            <a:lvl9pPr marL="406303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65"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90786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1801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4378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415"/>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880" indent="0">
              <a:buNone/>
              <a:defRPr sz="1300"/>
            </a:lvl2pPr>
            <a:lvl3pPr marL="1015760" indent="0">
              <a:buNone/>
              <a:defRPr sz="1100"/>
            </a:lvl3pPr>
            <a:lvl4pPr marL="1523640" indent="0">
              <a:buNone/>
              <a:defRPr sz="1000"/>
            </a:lvl4pPr>
            <a:lvl5pPr marL="2031520" indent="0">
              <a:buNone/>
              <a:defRPr sz="1000"/>
            </a:lvl5pPr>
            <a:lvl6pPr marL="2539400" indent="0">
              <a:buNone/>
              <a:defRPr sz="1000"/>
            </a:lvl6pPr>
            <a:lvl7pPr marL="3047280" indent="0">
              <a:buNone/>
              <a:defRPr sz="1000"/>
            </a:lvl7pPr>
            <a:lvl8pPr marL="3555147" indent="0">
              <a:buNone/>
              <a:defRPr sz="1000"/>
            </a:lvl8pPr>
            <a:lvl9pPr marL="406303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94411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880" indent="0">
              <a:buNone/>
              <a:defRPr sz="3100"/>
            </a:lvl2pPr>
            <a:lvl3pPr marL="1015760" indent="0">
              <a:buNone/>
              <a:defRPr sz="2700"/>
            </a:lvl3pPr>
            <a:lvl4pPr marL="1523640" indent="0">
              <a:buNone/>
              <a:defRPr sz="2200"/>
            </a:lvl4pPr>
            <a:lvl5pPr marL="2031520" indent="0">
              <a:buNone/>
              <a:defRPr sz="2200"/>
            </a:lvl5pPr>
            <a:lvl6pPr marL="2539400" indent="0">
              <a:buNone/>
              <a:defRPr sz="2200"/>
            </a:lvl6pPr>
            <a:lvl7pPr marL="3047280" indent="0">
              <a:buNone/>
              <a:defRPr sz="2200"/>
            </a:lvl7pPr>
            <a:lvl8pPr marL="3555147" indent="0">
              <a:buNone/>
              <a:defRPr sz="2200"/>
            </a:lvl8pPr>
            <a:lvl9pPr marL="4063035" indent="0">
              <a:buNone/>
              <a:defRPr sz="2200"/>
            </a:lvl9pPr>
          </a:lstStyle>
          <a:p>
            <a:endParaRPr lang="en-US" dirty="0"/>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880" indent="0">
              <a:buNone/>
              <a:defRPr sz="1300"/>
            </a:lvl2pPr>
            <a:lvl3pPr marL="1015760" indent="0">
              <a:buNone/>
              <a:defRPr sz="1100"/>
            </a:lvl3pPr>
            <a:lvl4pPr marL="1523640" indent="0">
              <a:buNone/>
              <a:defRPr sz="1000"/>
            </a:lvl4pPr>
            <a:lvl5pPr marL="2031520" indent="0">
              <a:buNone/>
              <a:defRPr sz="1000"/>
            </a:lvl5pPr>
            <a:lvl6pPr marL="2539400" indent="0">
              <a:buNone/>
              <a:defRPr sz="1000"/>
            </a:lvl6pPr>
            <a:lvl7pPr marL="3047280" indent="0">
              <a:buNone/>
              <a:defRPr sz="1000"/>
            </a:lvl7pPr>
            <a:lvl8pPr marL="3555147" indent="0">
              <a:buNone/>
              <a:defRPr sz="1000"/>
            </a:lvl8pPr>
            <a:lvl9pPr marL="406303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47808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96094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E7CA9-8350-4F61-9BF3-0630E018F1AE}" type="datetimeFigureOut">
              <a:rPr lang="en-US" smtClean="0">
                <a:solidFill>
                  <a:prstClr val="black">
                    <a:tint val="75000"/>
                  </a:prstClr>
                </a:solidFill>
              </a:rPr>
              <a:pPr/>
              <a:t>4/29/14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3A19BD-FB17-4DE8-8E31-03B0B5AA39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52776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63600" y="1930400"/>
            <a:ext cx="8432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altLang="en-US" smtClean="0">
                <a:sym typeface="Academy Engraved LET" charset="0"/>
              </a:rPr>
              <a:t>Click to edit Master title style</a:t>
            </a:r>
          </a:p>
        </p:txBody>
      </p:sp>
      <p:sp>
        <p:nvSpPr>
          <p:cNvPr id="1027" name="Rectangle 2"/>
          <p:cNvSpPr>
            <a:spLocks noGrp="1" noChangeArrowheads="1"/>
          </p:cNvSpPr>
          <p:nvPr>
            <p:ph type="body" idx="1"/>
          </p:nvPr>
        </p:nvSpPr>
        <p:spPr bwMode="auto">
          <a:xfrm>
            <a:off x="863600" y="3937000"/>
            <a:ext cx="843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Bodoni SvtyTwo SC ITC TT-Book" charset="0"/>
              </a:rPr>
              <a:t>Click to edit Master text styles</a:t>
            </a:r>
          </a:p>
          <a:p>
            <a:pPr lvl="1"/>
            <a:r>
              <a:rPr lang="en-US" altLang="en-US" smtClean="0">
                <a:sym typeface="Bodoni SvtyTwo SC ITC TT-Book" charset="0"/>
              </a:rPr>
              <a:t>Second level</a:t>
            </a:r>
          </a:p>
          <a:p>
            <a:pPr lvl="2"/>
            <a:r>
              <a:rPr lang="en-US" altLang="en-US" smtClean="0">
                <a:sym typeface="Bodoni SvtyTwo SC ITC TT-Book" charset="0"/>
              </a:rPr>
              <a:t>Third level</a:t>
            </a:r>
          </a:p>
          <a:p>
            <a:pPr lvl="3"/>
            <a:r>
              <a:rPr lang="en-US" altLang="en-US" smtClean="0">
                <a:sym typeface="Bodoni SvtyTwo SC ITC TT-Book" charset="0"/>
              </a:rPr>
              <a:t>Fourth level</a:t>
            </a:r>
          </a:p>
          <a:p>
            <a:pPr lvl="4"/>
            <a:r>
              <a:rPr lang="en-US" altLang="en-US" smtClean="0">
                <a:sym typeface="Bodoni SvtyTwo SC ITC TT-Book" charset="0"/>
              </a:rPr>
              <a:t>Fifth level</a:t>
            </a:r>
          </a:p>
        </p:txBody>
      </p:sp>
      <p:grpSp>
        <p:nvGrpSpPr>
          <p:cNvPr id="1028" name="Group 3"/>
          <p:cNvGrpSpPr>
            <a:grpSpLocks/>
          </p:cNvGrpSpPr>
          <p:nvPr/>
        </p:nvGrpSpPr>
        <p:grpSpPr bwMode="auto">
          <a:xfrm>
            <a:off x="1168400" y="3784606"/>
            <a:ext cx="7823200" cy="69850"/>
            <a:chOff x="0" y="0"/>
            <a:chExt cx="4928" cy="44"/>
          </a:xfrm>
        </p:grpSpPr>
        <p:pic>
          <p:nvPicPr>
            <p:cNvPr id="1029" name="Picture 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6"/>
              <a:ext cx="2392"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30" name="Picture 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536" y="16"/>
              <a:ext cx="2392"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1" name="Picture 6"/>
            <p:cNvSpPr>
              <a:spLocks noChangeAspect="1" noChangeArrowheads="1"/>
            </p:cNvSpPr>
            <p:nvPr/>
          </p:nvSpPr>
          <p:spPr bwMode="auto">
            <a:xfrm>
              <a:off x="2392" y="0"/>
              <a:ext cx="152"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45433A"/>
                  </a:solidFill>
                  <a:latin typeface="Hoefler Text" charset="0"/>
                  <a:ea typeface="MS PGothic" pitchFamily="34" charset="-128"/>
                  <a:sym typeface="Hoefler Text" charset="0"/>
                </a:defRPr>
              </a:lvl1pPr>
              <a:lvl2pPr marL="742950" indent="-285750" eaLnBrk="0" hangingPunct="0">
                <a:defRPr sz="2800">
                  <a:solidFill>
                    <a:srgbClr val="45433A"/>
                  </a:solidFill>
                  <a:latin typeface="Hoefler Text" charset="0"/>
                  <a:ea typeface="MS PGothic" pitchFamily="34" charset="-128"/>
                  <a:sym typeface="Hoefler Text" charset="0"/>
                </a:defRPr>
              </a:lvl2pPr>
              <a:lvl3pPr marL="1143000" indent="-228600" eaLnBrk="0" hangingPunct="0">
                <a:defRPr sz="2800">
                  <a:solidFill>
                    <a:srgbClr val="45433A"/>
                  </a:solidFill>
                  <a:latin typeface="Hoefler Text" charset="0"/>
                  <a:ea typeface="MS PGothic" pitchFamily="34" charset="-128"/>
                  <a:sym typeface="Hoefler Text" charset="0"/>
                </a:defRPr>
              </a:lvl3pPr>
              <a:lvl4pPr marL="1600200" indent="-228600" eaLnBrk="0" hangingPunct="0">
                <a:defRPr sz="2800">
                  <a:solidFill>
                    <a:srgbClr val="45433A"/>
                  </a:solidFill>
                  <a:latin typeface="Hoefler Text" charset="0"/>
                  <a:ea typeface="MS PGothic" pitchFamily="34" charset="-128"/>
                  <a:sym typeface="Hoefler Text" charset="0"/>
                </a:defRPr>
              </a:lvl4pPr>
              <a:lvl5pPr marL="2057400" indent="-228600" eaLnBrk="0" hangingPunct="0">
                <a:defRPr sz="2800">
                  <a:solidFill>
                    <a:srgbClr val="45433A"/>
                  </a:solidFill>
                  <a:latin typeface="Hoefler Text" charset="0"/>
                  <a:ea typeface="MS PGothic" pitchFamily="34" charset="-128"/>
                  <a:sym typeface="Hoefler Text" charset="0"/>
                </a:defRPr>
              </a:lvl5pPr>
              <a:lvl6pPr marL="2514600" indent="-228600" algn="ctr" eaLnBrk="0" fontAlgn="base" hangingPunct="0">
                <a:spcBef>
                  <a:spcPct val="0"/>
                </a:spcBef>
                <a:spcAft>
                  <a:spcPct val="0"/>
                </a:spcAft>
                <a:defRPr sz="2800">
                  <a:solidFill>
                    <a:srgbClr val="45433A"/>
                  </a:solidFill>
                  <a:latin typeface="Hoefler Text" charset="0"/>
                  <a:ea typeface="MS PGothic" pitchFamily="34" charset="-128"/>
                  <a:sym typeface="Hoefler Text" charset="0"/>
                </a:defRPr>
              </a:lvl6pPr>
              <a:lvl7pPr marL="2971800" indent="-228600" algn="ctr" eaLnBrk="0" fontAlgn="base" hangingPunct="0">
                <a:spcBef>
                  <a:spcPct val="0"/>
                </a:spcBef>
                <a:spcAft>
                  <a:spcPct val="0"/>
                </a:spcAft>
                <a:defRPr sz="2800">
                  <a:solidFill>
                    <a:srgbClr val="45433A"/>
                  </a:solidFill>
                  <a:latin typeface="Hoefler Text" charset="0"/>
                  <a:ea typeface="MS PGothic" pitchFamily="34" charset="-128"/>
                  <a:sym typeface="Hoefler Text" charset="0"/>
                </a:defRPr>
              </a:lvl7pPr>
              <a:lvl8pPr marL="3429000" indent="-228600" algn="ctr" eaLnBrk="0" fontAlgn="base" hangingPunct="0">
                <a:spcBef>
                  <a:spcPct val="0"/>
                </a:spcBef>
                <a:spcAft>
                  <a:spcPct val="0"/>
                </a:spcAft>
                <a:defRPr sz="2800">
                  <a:solidFill>
                    <a:srgbClr val="45433A"/>
                  </a:solidFill>
                  <a:latin typeface="Hoefler Text" charset="0"/>
                  <a:ea typeface="MS PGothic" pitchFamily="34" charset="-128"/>
                  <a:sym typeface="Hoefler Text" charset="0"/>
                </a:defRPr>
              </a:lvl8pPr>
              <a:lvl9pPr marL="3886200" indent="-228600" algn="ctr" eaLnBrk="0" fontAlgn="base" hangingPunct="0">
                <a:spcBef>
                  <a:spcPct val="0"/>
                </a:spcBef>
                <a:spcAft>
                  <a:spcPct val="0"/>
                </a:spcAft>
                <a:defRPr sz="2800">
                  <a:solidFill>
                    <a:srgbClr val="45433A"/>
                  </a:solidFill>
                  <a:latin typeface="Hoefler Text" charset="0"/>
                  <a:ea typeface="MS PGothic" pitchFamily="34" charset="-128"/>
                  <a:sym typeface="Hoefler Text"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5829" r:id="rId1"/>
    <p:sldLayoutId id="2147485830" r:id="rId2"/>
    <p:sldLayoutId id="2147485831" r:id="rId3"/>
    <p:sldLayoutId id="2147485832" r:id="rId4"/>
    <p:sldLayoutId id="2147485833" r:id="rId5"/>
    <p:sldLayoutId id="2147485834" r:id="rId6"/>
    <p:sldLayoutId id="2147485835" r:id="rId7"/>
    <p:sldLayoutId id="2147485836" r:id="rId8"/>
    <p:sldLayoutId id="2147485837" r:id="rId9"/>
    <p:sldLayoutId id="2147485838" r:id="rId10"/>
    <p:sldLayoutId id="2147485839" r:id="rId11"/>
  </p:sldLayoutIdLst>
  <p:transition xmlns:p14="http://schemas.microsoft.com/office/powerpoint/2010/main">
    <p:random/>
  </p:transition>
  <p:txStyles>
    <p:titleStyle>
      <a:lvl1pPr algn="ctr" rtl="0" eaLnBrk="0" fontAlgn="base" hangingPunct="0">
        <a:lnSpc>
          <a:spcPct val="80000"/>
        </a:lnSpc>
        <a:spcBef>
          <a:spcPct val="0"/>
        </a:spcBef>
        <a:spcAft>
          <a:spcPct val="0"/>
        </a:spcAft>
        <a:defRPr sz="5200">
          <a:solidFill>
            <a:srgbClr val="000000"/>
          </a:solidFill>
          <a:latin typeface="+mj-lt"/>
          <a:ea typeface="MS PGothic" pitchFamily="34" charset="-128"/>
          <a:cs typeface="MS PGothic" charset="0"/>
          <a:sym typeface="Academy Engraved LET" charset="0"/>
        </a:defRPr>
      </a:lvl1pPr>
      <a:lvl2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2pPr>
      <a:lvl3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3pPr>
      <a:lvl4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4pPr>
      <a:lvl5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5pPr>
      <a:lvl6pPr marL="457018" algn="ctr" rtl="0" fontAlgn="base">
        <a:lnSpc>
          <a:spcPct val="80000"/>
        </a:lnSpc>
        <a:spcBef>
          <a:spcPct val="0"/>
        </a:spcBef>
        <a:spcAft>
          <a:spcPct val="0"/>
        </a:spcAft>
        <a:defRPr sz="5200">
          <a:solidFill>
            <a:srgbClr val="000000"/>
          </a:solidFill>
          <a:latin typeface="Academy Engraved LET" charset="0"/>
          <a:sym typeface="Academy Engraved LET" charset="0"/>
        </a:defRPr>
      </a:lvl6pPr>
      <a:lvl7pPr marL="913996" algn="ctr" rtl="0" fontAlgn="base">
        <a:lnSpc>
          <a:spcPct val="80000"/>
        </a:lnSpc>
        <a:spcBef>
          <a:spcPct val="0"/>
        </a:spcBef>
        <a:spcAft>
          <a:spcPct val="0"/>
        </a:spcAft>
        <a:defRPr sz="5200">
          <a:solidFill>
            <a:srgbClr val="000000"/>
          </a:solidFill>
          <a:latin typeface="Academy Engraved LET" charset="0"/>
          <a:sym typeface="Academy Engraved LET" charset="0"/>
        </a:defRPr>
      </a:lvl7pPr>
      <a:lvl8pPr marL="1371052" algn="ctr" rtl="0" fontAlgn="base">
        <a:lnSpc>
          <a:spcPct val="80000"/>
        </a:lnSpc>
        <a:spcBef>
          <a:spcPct val="0"/>
        </a:spcBef>
        <a:spcAft>
          <a:spcPct val="0"/>
        </a:spcAft>
        <a:defRPr sz="5200">
          <a:solidFill>
            <a:srgbClr val="000000"/>
          </a:solidFill>
          <a:latin typeface="Academy Engraved LET" charset="0"/>
          <a:sym typeface="Academy Engraved LET" charset="0"/>
        </a:defRPr>
      </a:lvl8pPr>
      <a:lvl9pPr marL="1828048" algn="ctr" rtl="0" fontAlgn="base">
        <a:lnSpc>
          <a:spcPct val="80000"/>
        </a:lnSpc>
        <a:spcBef>
          <a:spcPct val="0"/>
        </a:spcBef>
        <a:spcAft>
          <a:spcPct val="0"/>
        </a:spcAft>
        <a:defRPr sz="5200">
          <a:solidFill>
            <a:srgbClr val="000000"/>
          </a:solidFill>
          <a:latin typeface="Academy Engraved LET" charset="0"/>
          <a:sym typeface="Academy Engraved LET" charset="0"/>
        </a:defRPr>
      </a:lvl9pPr>
    </p:titleStyle>
    <p:bodyStyle>
      <a:lvl1pPr marL="342763" indent="-342763" algn="ctr" rtl="0" eaLnBrk="0" fontAlgn="base" hangingPunct="0">
        <a:lnSpc>
          <a:spcPct val="90000"/>
        </a:lnSpc>
        <a:spcBef>
          <a:spcPts val="900"/>
        </a:spcBef>
        <a:spcAft>
          <a:spcPct val="0"/>
        </a:spcAft>
        <a:buChar char="•"/>
        <a:defRPr sz="2800">
          <a:solidFill>
            <a:srgbClr val="A53421"/>
          </a:solidFill>
          <a:latin typeface="+mn-lt"/>
          <a:ea typeface="MS PGothic" pitchFamily="34" charset="-128"/>
          <a:cs typeface="MS PGothic" charset="0"/>
          <a:sym typeface="Bodoni SvtyTwo SC ITC TT-Book" charset="0"/>
        </a:defRPr>
      </a:lvl1pPr>
      <a:lvl2pPr marL="742643" indent="-285633" algn="ctr" rtl="0" eaLnBrk="0" fontAlgn="base" hangingPunct="0">
        <a:lnSpc>
          <a:spcPct val="90000"/>
        </a:lnSpc>
        <a:spcBef>
          <a:spcPts val="900"/>
        </a:spcBef>
        <a:spcAft>
          <a:spcPct val="0"/>
        </a:spcAft>
        <a:buChar char="–"/>
        <a:defRPr sz="2800">
          <a:solidFill>
            <a:srgbClr val="A53421"/>
          </a:solidFill>
          <a:latin typeface="+mn-lt"/>
          <a:ea typeface="MS PGothic" pitchFamily="34" charset="-128"/>
          <a:cs typeface="MS PGothic" charset="0"/>
          <a:sym typeface="Bodoni SvtyTwo SC ITC TT-Book" charset="0"/>
        </a:defRPr>
      </a:lvl2pPr>
      <a:lvl3pPr marL="1142539" indent="-228509" algn="ctr" rtl="0" eaLnBrk="0" fontAlgn="base" hangingPunct="0">
        <a:lnSpc>
          <a:spcPct val="90000"/>
        </a:lnSpc>
        <a:spcBef>
          <a:spcPts val="900"/>
        </a:spcBef>
        <a:spcAft>
          <a:spcPct val="0"/>
        </a:spcAft>
        <a:buChar char="•"/>
        <a:defRPr sz="2800">
          <a:solidFill>
            <a:srgbClr val="A53421"/>
          </a:solidFill>
          <a:latin typeface="+mn-lt"/>
          <a:ea typeface="MS PGothic" pitchFamily="34" charset="-128"/>
          <a:cs typeface="MS PGothic" charset="0"/>
          <a:sym typeface="Bodoni SvtyTwo SC ITC TT-Book" charset="0"/>
        </a:defRPr>
      </a:lvl3pPr>
      <a:lvl4pPr marL="1599544" indent="-228509" algn="ctr" rtl="0" eaLnBrk="0" fontAlgn="base" hangingPunct="0">
        <a:lnSpc>
          <a:spcPct val="90000"/>
        </a:lnSpc>
        <a:spcBef>
          <a:spcPts val="900"/>
        </a:spcBef>
        <a:spcAft>
          <a:spcPct val="0"/>
        </a:spcAft>
        <a:buChar char="–"/>
        <a:defRPr sz="2800">
          <a:solidFill>
            <a:srgbClr val="A53421"/>
          </a:solidFill>
          <a:latin typeface="+mn-lt"/>
          <a:ea typeface="MS PGothic" pitchFamily="34" charset="-128"/>
          <a:cs typeface="MS PGothic" charset="0"/>
          <a:sym typeface="Bodoni SvtyTwo SC ITC TT-Book" charset="0"/>
        </a:defRPr>
      </a:lvl4pPr>
      <a:lvl5pPr marL="2056575" indent="-228509" algn="ctr" rtl="0" eaLnBrk="0" fontAlgn="base" hangingPunct="0">
        <a:lnSpc>
          <a:spcPct val="90000"/>
        </a:lnSpc>
        <a:spcBef>
          <a:spcPts val="900"/>
        </a:spcBef>
        <a:spcAft>
          <a:spcPct val="0"/>
        </a:spcAft>
        <a:buChar char="»"/>
        <a:defRPr sz="2800">
          <a:solidFill>
            <a:srgbClr val="A53421"/>
          </a:solidFill>
          <a:latin typeface="+mn-lt"/>
          <a:ea typeface="MS PGothic" pitchFamily="34" charset="-128"/>
          <a:cs typeface="MS PGothic" charset="0"/>
          <a:sym typeface="Bodoni SvtyTwo SC ITC TT-Book" charset="0"/>
        </a:defRPr>
      </a:lvl5pPr>
      <a:lvl6pPr marL="457018" algn="ctr" rtl="0" fontAlgn="base">
        <a:lnSpc>
          <a:spcPct val="90000"/>
        </a:lnSpc>
        <a:spcBef>
          <a:spcPts val="900"/>
        </a:spcBef>
        <a:spcAft>
          <a:spcPct val="0"/>
        </a:spcAft>
        <a:defRPr sz="2800">
          <a:solidFill>
            <a:srgbClr val="A53421"/>
          </a:solidFill>
          <a:latin typeface="+mn-lt"/>
          <a:sym typeface="Bodoni SvtyTwo SC ITC TT-Book" charset="0"/>
        </a:defRPr>
      </a:lvl6pPr>
      <a:lvl7pPr marL="913996" algn="ctr" rtl="0" fontAlgn="base">
        <a:lnSpc>
          <a:spcPct val="90000"/>
        </a:lnSpc>
        <a:spcBef>
          <a:spcPts val="900"/>
        </a:spcBef>
        <a:spcAft>
          <a:spcPct val="0"/>
        </a:spcAft>
        <a:defRPr sz="2800">
          <a:solidFill>
            <a:srgbClr val="A53421"/>
          </a:solidFill>
          <a:latin typeface="+mn-lt"/>
          <a:sym typeface="Bodoni SvtyTwo SC ITC TT-Book" charset="0"/>
        </a:defRPr>
      </a:lvl7pPr>
      <a:lvl8pPr marL="1371052" algn="ctr" rtl="0" fontAlgn="base">
        <a:lnSpc>
          <a:spcPct val="90000"/>
        </a:lnSpc>
        <a:spcBef>
          <a:spcPts val="900"/>
        </a:spcBef>
        <a:spcAft>
          <a:spcPct val="0"/>
        </a:spcAft>
        <a:defRPr sz="2800">
          <a:solidFill>
            <a:srgbClr val="A53421"/>
          </a:solidFill>
          <a:latin typeface="+mn-lt"/>
          <a:sym typeface="Bodoni SvtyTwo SC ITC TT-Book" charset="0"/>
        </a:defRPr>
      </a:lvl8pPr>
      <a:lvl9pPr marL="1828048" algn="ctr" rtl="0" fontAlgn="base">
        <a:lnSpc>
          <a:spcPct val="90000"/>
        </a:lnSpc>
        <a:spcBef>
          <a:spcPts val="900"/>
        </a:spcBef>
        <a:spcAft>
          <a:spcPct val="0"/>
        </a:spcAft>
        <a:defRPr sz="2800">
          <a:solidFill>
            <a:srgbClr val="A53421"/>
          </a:solidFill>
          <a:latin typeface="+mn-lt"/>
          <a:sym typeface="Bodoni SvtyTwo SC ITC TT-Book" charset="0"/>
        </a:defRPr>
      </a:lvl9pPr>
    </p:bodyStyle>
    <p:otherStyle>
      <a:defPPr>
        <a:defRPr lang="en-US"/>
      </a:defPPr>
      <a:lvl1pPr marL="0" algn="l" defTabSz="913996" rtl="0" eaLnBrk="1" latinLnBrk="0" hangingPunct="1">
        <a:defRPr sz="1800" kern="1200">
          <a:solidFill>
            <a:schemeClr val="tx1"/>
          </a:solidFill>
          <a:latin typeface="+mn-lt"/>
          <a:ea typeface="+mn-ea"/>
          <a:cs typeface="+mn-cs"/>
        </a:defRPr>
      </a:lvl1pPr>
      <a:lvl2pPr marL="457018" algn="l" defTabSz="913996" rtl="0" eaLnBrk="1" latinLnBrk="0" hangingPunct="1">
        <a:defRPr sz="1800" kern="1200">
          <a:solidFill>
            <a:schemeClr val="tx1"/>
          </a:solidFill>
          <a:latin typeface="+mn-lt"/>
          <a:ea typeface="+mn-ea"/>
          <a:cs typeface="+mn-cs"/>
        </a:defRPr>
      </a:lvl2pPr>
      <a:lvl3pPr marL="913996" algn="l" defTabSz="913996" rtl="0" eaLnBrk="1" latinLnBrk="0" hangingPunct="1">
        <a:defRPr sz="1800" kern="1200">
          <a:solidFill>
            <a:schemeClr val="tx1"/>
          </a:solidFill>
          <a:latin typeface="+mn-lt"/>
          <a:ea typeface="+mn-ea"/>
          <a:cs typeface="+mn-cs"/>
        </a:defRPr>
      </a:lvl3pPr>
      <a:lvl4pPr marL="1371052" algn="l" defTabSz="913996" rtl="0" eaLnBrk="1" latinLnBrk="0" hangingPunct="1">
        <a:defRPr sz="1800" kern="1200">
          <a:solidFill>
            <a:schemeClr val="tx1"/>
          </a:solidFill>
          <a:latin typeface="+mn-lt"/>
          <a:ea typeface="+mn-ea"/>
          <a:cs typeface="+mn-cs"/>
        </a:defRPr>
      </a:lvl4pPr>
      <a:lvl5pPr marL="1828048" algn="l" defTabSz="913996" rtl="0" eaLnBrk="1" latinLnBrk="0" hangingPunct="1">
        <a:defRPr sz="1800" kern="1200">
          <a:solidFill>
            <a:schemeClr val="tx1"/>
          </a:solidFill>
          <a:latin typeface="+mn-lt"/>
          <a:ea typeface="+mn-ea"/>
          <a:cs typeface="+mn-cs"/>
        </a:defRPr>
      </a:lvl5pPr>
      <a:lvl6pPr marL="2285063" algn="l" defTabSz="913996" rtl="0" eaLnBrk="1" latinLnBrk="0" hangingPunct="1">
        <a:defRPr sz="1800" kern="1200">
          <a:solidFill>
            <a:schemeClr val="tx1"/>
          </a:solidFill>
          <a:latin typeface="+mn-lt"/>
          <a:ea typeface="+mn-ea"/>
          <a:cs typeface="+mn-cs"/>
        </a:defRPr>
      </a:lvl6pPr>
      <a:lvl7pPr marL="2742073" algn="l" defTabSz="913996" rtl="0" eaLnBrk="1" latinLnBrk="0" hangingPunct="1">
        <a:defRPr sz="1800" kern="1200">
          <a:solidFill>
            <a:schemeClr val="tx1"/>
          </a:solidFill>
          <a:latin typeface="+mn-lt"/>
          <a:ea typeface="+mn-ea"/>
          <a:cs typeface="+mn-cs"/>
        </a:defRPr>
      </a:lvl7pPr>
      <a:lvl8pPr marL="3199088" algn="l" defTabSz="913996" rtl="0" eaLnBrk="1" latinLnBrk="0" hangingPunct="1">
        <a:defRPr sz="1800" kern="1200">
          <a:solidFill>
            <a:schemeClr val="tx1"/>
          </a:solidFill>
          <a:latin typeface="+mn-lt"/>
          <a:ea typeface="+mn-ea"/>
          <a:cs typeface="+mn-cs"/>
        </a:defRPr>
      </a:lvl8pPr>
      <a:lvl9pPr marL="3656097" algn="l" defTabSz="91399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5" tIns="50795" rIns="101595" bIns="507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5" tIns="50795" rIns="101595" bIns="507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2" y="7062614"/>
            <a:ext cx="2370667" cy="405694"/>
          </a:xfrm>
          <a:prstGeom prst="rect">
            <a:avLst/>
          </a:prstGeom>
        </p:spPr>
        <p:txBody>
          <a:bodyPr vert="horz" lIns="101595" tIns="50795" rIns="101595" bIns="50795" rtlCol="0" anchor="ctr"/>
          <a:lstStyle>
            <a:lvl1pPr algn="l">
              <a:defRPr sz="1300">
                <a:solidFill>
                  <a:schemeClr val="tx1">
                    <a:tint val="75000"/>
                  </a:schemeClr>
                </a:solidFill>
              </a:defRPr>
            </a:lvl1pPr>
          </a:lstStyle>
          <a:p>
            <a:pPr defTabSz="1015830" fontAlgn="auto">
              <a:spcBef>
                <a:spcPts val="0"/>
              </a:spcBef>
              <a:spcAft>
                <a:spcPts val="0"/>
              </a:spcAft>
            </a:pPr>
            <a:fld id="{B3EE7CA9-8350-4F61-9BF3-0630E018F1AE}" type="datetimeFigureOut">
              <a:rPr lang="en-US" smtClean="0">
                <a:solidFill>
                  <a:prstClr val="black">
                    <a:tint val="75000"/>
                  </a:prstClr>
                </a:solidFill>
                <a:latin typeface="Calibri"/>
              </a:rPr>
              <a:pPr defTabSz="1015830" fontAlgn="auto">
                <a:spcBef>
                  <a:spcPts val="0"/>
                </a:spcBef>
                <a:spcAft>
                  <a:spcPts val="0"/>
                </a:spcAft>
              </a:pPr>
              <a:t>4/29/14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471339" y="7062614"/>
            <a:ext cx="3217333" cy="405694"/>
          </a:xfrm>
          <a:prstGeom prst="rect">
            <a:avLst/>
          </a:prstGeom>
        </p:spPr>
        <p:txBody>
          <a:bodyPr vert="horz" lIns="101595" tIns="50795" rIns="101595" bIns="50795" rtlCol="0" anchor="ctr"/>
          <a:lstStyle>
            <a:lvl1pPr algn="ctr">
              <a:defRPr sz="1300">
                <a:solidFill>
                  <a:schemeClr val="tx1">
                    <a:tint val="75000"/>
                  </a:schemeClr>
                </a:solidFill>
              </a:defRPr>
            </a:lvl1pPr>
          </a:lstStyle>
          <a:p>
            <a:pPr defTabSz="101583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7281333" y="7062614"/>
            <a:ext cx="2370667" cy="405694"/>
          </a:xfrm>
          <a:prstGeom prst="rect">
            <a:avLst/>
          </a:prstGeom>
        </p:spPr>
        <p:txBody>
          <a:bodyPr vert="horz" lIns="101595" tIns="50795" rIns="101595" bIns="50795" rtlCol="0" anchor="ctr"/>
          <a:lstStyle>
            <a:lvl1pPr algn="r">
              <a:defRPr sz="1300">
                <a:solidFill>
                  <a:schemeClr val="tx1">
                    <a:tint val="75000"/>
                  </a:schemeClr>
                </a:solidFill>
              </a:defRPr>
            </a:lvl1pPr>
          </a:lstStyle>
          <a:p>
            <a:pPr defTabSz="1015830" fontAlgn="auto">
              <a:spcBef>
                <a:spcPts val="0"/>
              </a:spcBef>
              <a:spcAft>
                <a:spcPts val="0"/>
              </a:spcAft>
            </a:pPr>
            <a:fld id="{4A3A19BD-FB17-4DE8-8E31-03B0B5AA39CC}" type="slidenum">
              <a:rPr lang="en-US" smtClean="0">
                <a:solidFill>
                  <a:prstClr val="black">
                    <a:tint val="75000"/>
                  </a:prstClr>
                </a:solidFill>
                <a:latin typeface="Calibri"/>
              </a:rPr>
              <a:pPr defTabSz="101583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93832700"/>
      </p:ext>
    </p:extLst>
  </p:cSld>
  <p:clrMap bg1="lt1" tx1="dk1" bg2="lt2" tx2="dk2" accent1="accent1" accent2="accent2" accent3="accent3" accent4="accent4" accent5="accent5" accent6="accent6" hlink="hlink" folHlink="folHlink"/>
  <p:sldLayoutIdLst>
    <p:sldLayoutId id="2147485935" r:id="rId1"/>
    <p:sldLayoutId id="2147485936" r:id="rId2"/>
    <p:sldLayoutId id="2147485937" r:id="rId3"/>
    <p:sldLayoutId id="2147485938" r:id="rId4"/>
    <p:sldLayoutId id="2147485939" r:id="rId5"/>
    <p:sldLayoutId id="2147485940" r:id="rId6"/>
    <p:sldLayoutId id="2147485941" r:id="rId7"/>
    <p:sldLayoutId id="2147485942" r:id="rId8"/>
    <p:sldLayoutId id="2147485943" r:id="rId9"/>
    <p:sldLayoutId id="2147485944" r:id="rId10"/>
    <p:sldLayoutId id="2147485945" r:id="rId11"/>
  </p:sldLayoutIdLst>
  <p:txStyles>
    <p:titleStyle>
      <a:lvl1pPr algn="ctr" defTabSz="1015830" rtl="0" eaLnBrk="1" latinLnBrk="0" hangingPunct="1">
        <a:spcBef>
          <a:spcPct val="0"/>
        </a:spcBef>
        <a:buNone/>
        <a:defRPr sz="4900" kern="1200">
          <a:solidFill>
            <a:schemeClr val="tx1"/>
          </a:solidFill>
          <a:latin typeface="+mj-lt"/>
          <a:ea typeface="+mj-ea"/>
          <a:cs typeface="+mj-cs"/>
        </a:defRPr>
      </a:lvl1pPr>
    </p:titleStyle>
    <p:bodyStyle>
      <a:lvl1pPr marL="380936" indent="-380936" algn="l" defTabSz="101583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358" indent="-317443" algn="l" defTabSz="101583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787" indent="-253957" algn="l" defTabSz="101583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698" indent="-253957" algn="l" defTabSz="101583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612" indent="-253957" algn="l" defTabSz="101583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3528" indent="-253957" algn="l" defTabSz="101583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441" indent="-253957" algn="l" defTabSz="101583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353" indent="-253957" algn="l" defTabSz="101583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263" indent="-253957" algn="l" defTabSz="101583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830" rtl="0" eaLnBrk="1" latinLnBrk="0" hangingPunct="1">
        <a:defRPr sz="2000" kern="1200">
          <a:solidFill>
            <a:schemeClr val="tx1"/>
          </a:solidFill>
          <a:latin typeface="+mn-lt"/>
          <a:ea typeface="+mn-ea"/>
          <a:cs typeface="+mn-cs"/>
        </a:defRPr>
      </a:lvl1pPr>
      <a:lvl2pPr marL="507915" algn="l" defTabSz="1015830" rtl="0" eaLnBrk="1" latinLnBrk="0" hangingPunct="1">
        <a:defRPr sz="2000" kern="1200">
          <a:solidFill>
            <a:schemeClr val="tx1"/>
          </a:solidFill>
          <a:latin typeface="+mn-lt"/>
          <a:ea typeface="+mn-ea"/>
          <a:cs typeface="+mn-cs"/>
        </a:defRPr>
      </a:lvl2pPr>
      <a:lvl3pPr marL="1015830" algn="l" defTabSz="1015830" rtl="0" eaLnBrk="1" latinLnBrk="0" hangingPunct="1">
        <a:defRPr sz="2000" kern="1200">
          <a:solidFill>
            <a:schemeClr val="tx1"/>
          </a:solidFill>
          <a:latin typeface="+mn-lt"/>
          <a:ea typeface="+mn-ea"/>
          <a:cs typeface="+mn-cs"/>
        </a:defRPr>
      </a:lvl3pPr>
      <a:lvl4pPr marL="1523745" algn="l" defTabSz="1015830" rtl="0" eaLnBrk="1" latinLnBrk="0" hangingPunct="1">
        <a:defRPr sz="2000" kern="1200">
          <a:solidFill>
            <a:schemeClr val="tx1"/>
          </a:solidFill>
          <a:latin typeface="+mn-lt"/>
          <a:ea typeface="+mn-ea"/>
          <a:cs typeface="+mn-cs"/>
        </a:defRPr>
      </a:lvl4pPr>
      <a:lvl5pPr marL="2031660" algn="l" defTabSz="1015830" rtl="0" eaLnBrk="1" latinLnBrk="0" hangingPunct="1">
        <a:defRPr sz="2000" kern="1200">
          <a:solidFill>
            <a:schemeClr val="tx1"/>
          </a:solidFill>
          <a:latin typeface="+mn-lt"/>
          <a:ea typeface="+mn-ea"/>
          <a:cs typeface="+mn-cs"/>
        </a:defRPr>
      </a:lvl5pPr>
      <a:lvl6pPr marL="2539575" algn="l" defTabSz="1015830" rtl="0" eaLnBrk="1" latinLnBrk="0" hangingPunct="1">
        <a:defRPr sz="2000" kern="1200">
          <a:solidFill>
            <a:schemeClr val="tx1"/>
          </a:solidFill>
          <a:latin typeface="+mn-lt"/>
          <a:ea typeface="+mn-ea"/>
          <a:cs typeface="+mn-cs"/>
        </a:defRPr>
      </a:lvl6pPr>
      <a:lvl7pPr marL="3047490" algn="l" defTabSz="1015830" rtl="0" eaLnBrk="1" latinLnBrk="0" hangingPunct="1">
        <a:defRPr sz="2000" kern="1200">
          <a:solidFill>
            <a:schemeClr val="tx1"/>
          </a:solidFill>
          <a:latin typeface="+mn-lt"/>
          <a:ea typeface="+mn-ea"/>
          <a:cs typeface="+mn-cs"/>
        </a:defRPr>
      </a:lvl7pPr>
      <a:lvl8pPr marL="3555396" algn="l" defTabSz="1015830" rtl="0" eaLnBrk="1" latinLnBrk="0" hangingPunct="1">
        <a:defRPr sz="2000" kern="1200">
          <a:solidFill>
            <a:schemeClr val="tx1"/>
          </a:solidFill>
          <a:latin typeface="+mn-lt"/>
          <a:ea typeface="+mn-ea"/>
          <a:cs typeface="+mn-cs"/>
        </a:defRPr>
      </a:lvl8pPr>
      <a:lvl9pPr marL="4063315" algn="l" defTabSz="1015830"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5" tIns="50795" rIns="101595" bIns="507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5" tIns="50795" rIns="101595" bIns="507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2" y="7062614"/>
            <a:ext cx="2370667" cy="405694"/>
          </a:xfrm>
          <a:prstGeom prst="rect">
            <a:avLst/>
          </a:prstGeom>
        </p:spPr>
        <p:txBody>
          <a:bodyPr vert="horz" lIns="101595" tIns="50795" rIns="101595" bIns="50795" rtlCol="0" anchor="ctr"/>
          <a:lstStyle>
            <a:lvl1pPr algn="l">
              <a:defRPr sz="1300">
                <a:solidFill>
                  <a:schemeClr val="tx1">
                    <a:tint val="75000"/>
                  </a:schemeClr>
                </a:solidFill>
              </a:defRPr>
            </a:lvl1pPr>
          </a:lstStyle>
          <a:p>
            <a:pPr defTabSz="507955" fontAlgn="auto">
              <a:spcBef>
                <a:spcPts val="0"/>
              </a:spcBef>
              <a:spcAft>
                <a:spcPts val="0"/>
              </a:spcAft>
            </a:pPr>
            <a:fld id="{2E96BD85-9ED8-CE47-8542-821065818AC3}" type="datetimeFigureOut">
              <a:rPr lang="en-US" smtClean="0">
                <a:solidFill>
                  <a:prstClr val="black">
                    <a:tint val="75000"/>
                  </a:prstClr>
                </a:solidFill>
                <a:latin typeface="Calibri"/>
              </a:rPr>
              <a:pPr defTabSz="507955" fontAlgn="auto">
                <a:spcBef>
                  <a:spcPts val="0"/>
                </a:spcBef>
                <a:spcAft>
                  <a:spcPts val="0"/>
                </a:spcAft>
              </a:pPr>
              <a:t>4/29/14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471339" y="7062614"/>
            <a:ext cx="3217333" cy="405694"/>
          </a:xfrm>
          <a:prstGeom prst="rect">
            <a:avLst/>
          </a:prstGeom>
        </p:spPr>
        <p:txBody>
          <a:bodyPr vert="horz" lIns="101595" tIns="50795" rIns="101595" bIns="50795" rtlCol="0" anchor="ctr"/>
          <a:lstStyle>
            <a:lvl1pPr algn="ctr">
              <a:defRPr sz="1300">
                <a:solidFill>
                  <a:schemeClr val="tx1">
                    <a:tint val="75000"/>
                  </a:schemeClr>
                </a:solidFill>
              </a:defRPr>
            </a:lvl1pPr>
          </a:lstStyle>
          <a:p>
            <a:pPr defTabSz="507955"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281333" y="7062614"/>
            <a:ext cx="2370667" cy="405694"/>
          </a:xfrm>
          <a:prstGeom prst="rect">
            <a:avLst/>
          </a:prstGeom>
        </p:spPr>
        <p:txBody>
          <a:bodyPr vert="horz" lIns="101595" tIns="50795" rIns="101595" bIns="50795" rtlCol="0" anchor="ctr"/>
          <a:lstStyle>
            <a:lvl1pPr algn="r">
              <a:defRPr sz="1300">
                <a:solidFill>
                  <a:schemeClr val="tx1">
                    <a:tint val="75000"/>
                  </a:schemeClr>
                </a:solidFill>
              </a:defRPr>
            </a:lvl1pPr>
          </a:lstStyle>
          <a:p>
            <a:pPr defTabSz="507955" fontAlgn="auto">
              <a:spcBef>
                <a:spcPts val="0"/>
              </a:spcBef>
              <a:spcAft>
                <a:spcPts val="0"/>
              </a:spcAft>
            </a:pPr>
            <a:fld id="{D0044D0B-6675-9C45-92C6-BCCAF72B394F}" type="slidenum">
              <a:rPr lang="en-US" smtClean="0">
                <a:solidFill>
                  <a:prstClr val="black">
                    <a:tint val="75000"/>
                  </a:prstClr>
                </a:solidFill>
                <a:latin typeface="Calibri"/>
              </a:rPr>
              <a:pPr defTabSz="507955"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0140920"/>
      </p:ext>
    </p:extLst>
  </p:cSld>
  <p:clrMap bg1="lt1" tx1="dk1" bg2="lt2" tx2="dk2" accent1="accent1" accent2="accent2" accent3="accent3" accent4="accent4" accent5="accent5" accent6="accent6" hlink="hlink" folHlink="folHlink"/>
  <p:sldLayoutIdLst>
    <p:sldLayoutId id="2147485947" r:id="rId1"/>
    <p:sldLayoutId id="2147485948" r:id="rId2"/>
    <p:sldLayoutId id="2147485949" r:id="rId3"/>
    <p:sldLayoutId id="2147485950" r:id="rId4"/>
    <p:sldLayoutId id="2147485951" r:id="rId5"/>
    <p:sldLayoutId id="2147485952" r:id="rId6"/>
    <p:sldLayoutId id="2147485953" r:id="rId7"/>
    <p:sldLayoutId id="2147485954" r:id="rId8"/>
    <p:sldLayoutId id="2147485955" r:id="rId9"/>
    <p:sldLayoutId id="2147485956" r:id="rId10"/>
    <p:sldLayoutId id="2147485957" r:id="rId11"/>
  </p:sldLayoutIdLst>
  <p:txStyles>
    <p:titleStyle>
      <a:lvl1pPr algn="ctr" defTabSz="507955" rtl="0" eaLnBrk="1" latinLnBrk="0" hangingPunct="1">
        <a:spcBef>
          <a:spcPct val="0"/>
        </a:spcBef>
        <a:buNone/>
        <a:defRPr sz="4900" kern="1200">
          <a:solidFill>
            <a:schemeClr val="tx1"/>
          </a:solidFill>
          <a:latin typeface="+mj-lt"/>
          <a:ea typeface="+mj-ea"/>
          <a:cs typeface="+mj-cs"/>
        </a:defRPr>
      </a:lvl1pPr>
    </p:titleStyle>
    <p:bodyStyle>
      <a:lvl1pPr marL="380966" indent="-380966" algn="l" defTabSz="507955" rtl="0" eaLnBrk="1" latinLnBrk="0" hangingPunct="1">
        <a:spcBef>
          <a:spcPct val="20000"/>
        </a:spcBef>
        <a:buFont typeface="Arial"/>
        <a:buChar char="•"/>
        <a:defRPr sz="3600" kern="1200">
          <a:solidFill>
            <a:schemeClr val="tx1"/>
          </a:solidFill>
          <a:latin typeface="+mn-lt"/>
          <a:ea typeface="+mn-ea"/>
          <a:cs typeface="+mn-cs"/>
        </a:defRPr>
      </a:lvl1pPr>
      <a:lvl2pPr marL="825426" indent="-317470" algn="l" defTabSz="507955" rtl="0" eaLnBrk="1" latinLnBrk="0" hangingPunct="1">
        <a:spcBef>
          <a:spcPct val="20000"/>
        </a:spcBef>
        <a:buFont typeface="Arial"/>
        <a:buChar char="–"/>
        <a:defRPr sz="3100" kern="1200">
          <a:solidFill>
            <a:schemeClr val="tx1"/>
          </a:solidFill>
          <a:latin typeface="+mn-lt"/>
          <a:ea typeface="+mn-ea"/>
          <a:cs typeface="+mn-cs"/>
        </a:defRPr>
      </a:lvl2pPr>
      <a:lvl3pPr marL="1269887" indent="-253977" algn="l" defTabSz="507955" rtl="0" eaLnBrk="1" latinLnBrk="0" hangingPunct="1">
        <a:spcBef>
          <a:spcPct val="20000"/>
        </a:spcBef>
        <a:buFont typeface="Arial"/>
        <a:buChar char="•"/>
        <a:defRPr sz="2700" kern="1200">
          <a:solidFill>
            <a:schemeClr val="tx1"/>
          </a:solidFill>
          <a:latin typeface="+mn-lt"/>
          <a:ea typeface="+mn-ea"/>
          <a:cs typeface="+mn-cs"/>
        </a:defRPr>
      </a:lvl3pPr>
      <a:lvl4pPr marL="1777840" indent="-253977" algn="l" defTabSz="507955" rtl="0" eaLnBrk="1" latinLnBrk="0" hangingPunct="1">
        <a:spcBef>
          <a:spcPct val="20000"/>
        </a:spcBef>
        <a:buFont typeface="Arial"/>
        <a:buChar char="–"/>
        <a:defRPr sz="2200" kern="1200">
          <a:solidFill>
            <a:schemeClr val="tx1"/>
          </a:solidFill>
          <a:latin typeface="+mn-lt"/>
          <a:ea typeface="+mn-ea"/>
          <a:cs typeface="+mn-cs"/>
        </a:defRPr>
      </a:lvl4pPr>
      <a:lvl5pPr marL="2285794" indent="-253977" algn="l" defTabSz="507955" rtl="0" eaLnBrk="1" latinLnBrk="0" hangingPunct="1">
        <a:spcBef>
          <a:spcPct val="20000"/>
        </a:spcBef>
        <a:buFont typeface="Arial"/>
        <a:buChar char="»"/>
        <a:defRPr sz="2200" kern="1200">
          <a:solidFill>
            <a:schemeClr val="tx1"/>
          </a:solidFill>
          <a:latin typeface="+mn-lt"/>
          <a:ea typeface="+mn-ea"/>
          <a:cs typeface="+mn-cs"/>
        </a:defRPr>
      </a:lvl5pPr>
      <a:lvl6pPr marL="2793750" indent="-253977" algn="l" defTabSz="507955" rtl="0" eaLnBrk="1" latinLnBrk="0" hangingPunct="1">
        <a:spcBef>
          <a:spcPct val="20000"/>
        </a:spcBef>
        <a:buFont typeface="Arial"/>
        <a:buChar char="•"/>
        <a:defRPr sz="2200" kern="1200">
          <a:solidFill>
            <a:schemeClr val="tx1"/>
          </a:solidFill>
          <a:latin typeface="+mn-lt"/>
          <a:ea typeface="+mn-ea"/>
          <a:cs typeface="+mn-cs"/>
        </a:defRPr>
      </a:lvl6pPr>
      <a:lvl7pPr marL="3301704" indent="-253977" algn="l" defTabSz="507955" rtl="0" eaLnBrk="1" latinLnBrk="0" hangingPunct="1">
        <a:spcBef>
          <a:spcPct val="20000"/>
        </a:spcBef>
        <a:buFont typeface="Arial"/>
        <a:buChar char="•"/>
        <a:defRPr sz="2200" kern="1200">
          <a:solidFill>
            <a:schemeClr val="tx1"/>
          </a:solidFill>
          <a:latin typeface="+mn-lt"/>
          <a:ea typeface="+mn-ea"/>
          <a:cs typeface="+mn-cs"/>
        </a:defRPr>
      </a:lvl7pPr>
      <a:lvl8pPr marL="3809657" indent="-253977" algn="l" defTabSz="507955" rtl="0" eaLnBrk="1" latinLnBrk="0" hangingPunct="1">
        <a:spcBef>
          <a:spcPct val="20000"/>
        </a:spcBef>
        <a:buFont typeface="Arial"/>
        <a:buChar char="•"/>
        <a:defRPr sz="2200" kern="1200">
          <a:solidFill>
            <a:schemeClr val="tx1"/>
          </a:solidFill>
          <a:latin typeface="+mn-lt"/>
          <a:ea typeface="+mn-ea"/>
          <a:cs typeface="+mn-cs"/>
        </a:defRPr>
      </a:lvl8pPr>
      <a:lvl9pPr marL="4317610" indent="-253977" algn="l" defTabSz="50795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55" rtl="0" eaLnBrk="1" latinLnBrk="0" hangingPunct="1">
        <a:defRPr sz="2000" kern="1200">
          <a:solidFill>
            <a:schemeClr val="tx1"/>
          </a:solidFill>
          <a:latin typeface="+mn-lt"/>
          <a:ea typeface="+mn-ea"/>
          <a:cs typeface="+mn-cs"/>
        </a:defRPr>
      </a:lvl1pPr>
      <a:lvl2pPr marL="507955" algn="l" defTabSz="507955" rtl="0" eaLnBrk="1" latinLnBrk="0" hangingPunct="1">
        <a:defRPr sz="2000" kern="1200">
          <a:solidFill>
            <a:schemeClr val="tx1"/>
          </a:solidFill>
          <a:latin typeface="+mn-lt"/>
          <a:ea typeface="+mn-ea"/>
          <a:cs typeface="+mn-cs"/>
        </a:defRPr>
      </a:lvl2pPr>
      <a:lvl3pPr marL="1015910" algn="l" defTabSz="507955" rtl="0" eaLnBrk="1" latinLnBrk="0" hangingPunct="1">
        <a:defRPr sz="2000" kern="1200">
          <a:solidFill>
            <a:schemeClr val="tx1"/>
          </a:solidFill>
          <a:latin typeface="+mn-lt"/>
          <a:ea typeface="+mn-ea"/>
          <a:cs typeface="+mn-cs"/>
        </a:defRPr>
      </a:lvl3pPr>
      <a:lvl4pPr marL="1523865" algn="l" defTabSz="507955" rtl="0" eaLnBrk="1" latinLnBrk="0" hangingPunct="1">
        <a:defRPr sz="2000" kern="1200">
          <a:solidFill>
            <a:schemeClr val="tx1"/>
          </a:solidFill>
          <a:latin typeface="+mn-lt"/>
          <a:ea typeface="+mn-ea"/>
          <a:cs typeface="+mn-cs"/>
        </a:defRPr>
      </a:lvl4pPr>
      <a:lvl5pPr marL="2031820" algn="l" defTabSz="507955" rtl="0" eaLnBrk="1" latinLnBrk="0" hangingPunct="1">
        <a:defRPr sz="2000" kern="1200">
          <a:solidFill>
            <a:schemeClr val="tx1"/>
          </a:solidFill>
          <a:latin typeface="+mn-lt"/>
          <a:ea typeface="+mn-ea"/>
          <a:cs typeface="+mn-cs"/>
        </a:defRPr>
      </a:lvl5pPr>
      <a:lvl6pPr marL="2539775" algn="l" defTabSz="507955" rtl="0" eaLnBrk="1" latinLnBrk="0" hangingPunct="1">
        <a:defRPr sz="2000" kern="1200">
          <a:solidFill>
            <a:schemeClr val="tx1"/>
          </a:solidFill>
          <a:latin typeface="+mn-lt"/>
          <a:ea typeface="+mn-ea"/>
          <a:cs typeface="+mn-cs"/>
        </a:defRPr>
      </a:lvl6pPr>
      <a:lvl7pPr marL="3047730" algn="l" defTabSz="507955" rtl="0" eaLnBrk="1" latinLnBrk="0" hangingPunct="1">
        <a:defRPr sz="2000" kern="1200">
          <a:solidFill>
            <a:schemeClr val="tx1"/>
          </a:solidFill>
          <a:latin typeface="+mn-lt"/>
          <a:ea typeface="+mn-ea"/>
          <a:cs typeface="+mn-cs"/>
        </a:defRPr>
      </a:lvl7pPr>
      <a:lvl8pPr marL="3555680" algn="l" defTabSz="507955" rtl="0" eaLnBrk="1" latinLnBrk="0" hangingPunct="1">
        <a:defRPr sz="2000" kern="1200">
          <a:solidFill>
            <a:schemeClr val="tx1"/>
          </a:solidFill>
          <a:latin typeface="+mn-lt"/>
          <a:ea typeface="+mn-ea"/>
          <a:cs typeface="+mn-cs"/>
        </a:defRPr>
      </a:lvl8pPr>
      <a:lvl9pPr marL="4063635" algn="l" defTabSz="507955"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9" tIns="50799" rIns="101599" bIns="5079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9" tIns="50799" rIns="101599" bIns="507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0" y="7062612"/>
            <a:ext cx="2370667" cy="405694"/>
          </a:xfrm>
          <a:prstGeom prst="rect">
            <a:avLst/>
          </a:prstGeom>
        </p:spPr>
        <p:txBody>
          <a:bodyPr vert="horz" lIns="101599" tIns="50799" rIns="101599" bIns="50799" rtlCol="0" anchor="ctr"/>
          <a:lstStyle>
            <a:lvl1pPr algn="l">
              <a:defRPr sz="1300">
                <a:solidFill>
                  <a:schemeClr val="tx1">
                    <a:tint val="75000"/>
                  </a:schemeClr>
                </a:solidFill>
              </a:defRPr>
            </a:lvl1pPr>
          </a:lstStyle>
          <a:p>
            <a:pPr defTabSz="1015990" fontAlgn="auto">
              <a:spcBef>
                <a:spcPts val="0"/>
              </a:spcBef>
              <a:spcAft>
                <a:spcPts val="0"/>
              </a:spcAft>
            </a:pPr>
            <a:fld id="{78E93D9A-5508-474D-A594-12580C2AD2B8}" type="datetimeFigureOut">
              <a:rPr lang="en-US" smtClean="0">
                <a:solidFill>
                  <a:prstClr val="black">
                    <a:tint val="75000"/>
                  </a:prstClr>
                </a:solidFill>
                <a:latin typeface="Calibri"/>
              </a:rPr>
              <a:pPr defTabSz="1015990" fontAlgn="auto">
                <a:spcBef>
                  <a:spcPts val="0"/>
                </a:spcBef>
                <a:spcAft>
                  <a:spcPts val="0"/>
                </a:spcAft>
              </a:pPr>
              <a:t>4/29/14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471334" y="7062612"/>
            <a:ext cx="3217333" cy="405694"/>
          </a:xfrm>
          <a:prstGeom prst="rect">
            <a:avLst/>
          </a:prstGeom>
        </p:spPr>
        <p:txBody>
          <a:bodyPr vert="horz" lIns="101599" tIns="50799" rIns="101599" bIns="50799" rtlCol="0" anchor="ctr"/>
          <a:lstStyle>
            <a:lvl1pPr algn="ctr">
              <a:defRPr sz="1300">
                <a:solidFill>
                  <a:schemeClr val="tx1">
                    <a:tint val="75000"/>
                  </a:schemeClr>
                </a:solidFill>
              </a:defRPr>
            </a:lvl1pPr>
          </a:lstStyle>
          <a:p>
            <a:pPr defTabSz="101599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281333" y="7062612"/>
            <a:ext cx="2370667" cy="405694"/>
          </a:xfrm>
          <a:prstGeom prst="rect">
            <a:avLst/>
          </a:prstGeom>
        </p:spPr>
        <p:txBody>
          <a:bodyPr vert="horz" lIns="101599" tIns="50799" rIns="101599" bIns="50799" rtlCol="0" anchor="ctr"/>
          <a:lstStyle>
            <a:lvl1pPr algn="r">
              <a:defRPr sz="1300">
                <a:solidFill>
                  <a:schemeClr val="tx1">
                    <a:tint val="75000"/>
                  </a:schemeClr>
                </a:solidFill>
              </a:defRPr>
            </a:lvl1pPr>
          </a:lstStyle>
          <a:p>
            <a:pPr defTabSz="1015990" fontAlgn="auto">
              <a:spcBef>
                <a:spcPts val="0"/>
              </a:spcBef>
              <a:spcAft>
                <a:spcPts val="0"/>
              </a:spcAft>
            </a:pPr>
            <a:fld id="{DEECBCF5-0110-4AC0-8D07-F7C8F7EAD925}" type="slidenum">
              <a:rPr lang="en-US" smtClean="0">
                <a:solidFill>
                  <a:prstClr val="black">
                    <a:tint val="75000"/>
                  </a:prstClr>
                </a:solidFill>
                <a:latin typeface="Calibri"/>
              </a:rPr>
              <a:pPr defTabSz="101599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9020970"/>
      </p:ext>
    </p:extLst>
  </p:cSld>
  <p:clrMap bg1="lt1" tx1="dk1" bg2="lt2" tx2="dk2" accent1="accent1" accent2="accent2" accent3="accent3" accent4="accent4" accent5="accent5" accent6="accent6" hlink="hlink" folHlink="folHlink"/>
  <p:sldLayoutIdLst>
    <p:sldLayoutId id="2147485959" r:id="rId1"/>
    <p:sldLayoutId id="2147485960" r:id="rId2"/>
    <p:sldLayoutId id="2147485961" r:id="rId3"/>
    <p:sldLayoutId id="2147485962" r:id="rId4"/>
    <p:sldLayoutId id="2147485963" r:id="rId5"/>
    <p:sldLayoutId id="2147485964" r:id="rId6"/>
    <p:sldLayoutId id="2147485965" r:id="rId7"/>
    <p:sldLayoutId id="2147485966" r:id="rId8"/>
    <p:sldLayoutId id="2147485967" r:id="rId9"/>
    <p:sldLayoutId id="2147485968" r:id="rId10"/>
    <p:sldLayoutId id="2147485969" r:id="rId11"/>
  </p:sldLayoutIdLst>
  <p:txStyles>
    <p:titleStyle>
      <a:lvl1pPr algn="ctr" defTabSz="1015990" rtl="0" eaLnBrk="1" latinLnBrk="0" hangingPunct="1">
        <a:spcBef>
          <a:spcPct val="0"/>
        </a:spcBef>
        <a:buNone/>
        <a:defRPr sz="4900" kern="1200">
          <a:solidFill>
            <a:schemeClr val="tx1"/>
          </a:solidFill>
          <a:latin typeface="+mj-lt"/>
          <a:ea typeface="+mj-ea"/>
          <a:cs typeface="+mj-cs"/>
        </a:defRPr>
      </a:lvl1pPr>
    </p:titleStyle>
    <p:bodyStyle>
      <a:lvl1pPr marL="380996" indent="-380996" algn="l" defTabSz="101599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492" indent="-317497" algn="l" defTabSz="101599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987" indent="-253997" algn="l" defTabSz="101599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982"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977"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3972"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967"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60400" y="660400"/>
            <a:ext cx="883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Academy Engraved LET" charset="0"/>
              </a:rPr>
              <a:t>Click to edit Master title style</a:t>
            </a:r>
          </a:p>
        </p:txBody>
      </p:sp>
      <p:sp>
        <p:nvSpPr>
          <p:cNvPr id="2051" name="Rectangle 2"/>
          <p:cNvSpPr>
            <a:spLocks noGrp="1" noChangeArrowheads="1"/>
          </p:cNvSpPr>
          <p:nvPr>
            <p:ph type="body" idx="1"/>
          </p:nvPr>
        </p:nvSpPr>
        <p:spPr bwMode="auto">
          <a:xfrm>
            <a:off x="660400" y="2159000"/>
            <a:ext cx="88392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Hoefler Text" pitchFamily="-84" charset="0"/>
              </a:rPr>
              <a:t>Click to edit Master text styles</a:t>
            </a:r>
          </a:p>
          <a:p>
            <a:pPr lvl="1"/>
            <a:r>
              <a:rPr lang="en-US" altLang="en-US" smtClean="0">
                <a:sym typeface="Hoefler Text" pitchFamily="-84" charset="0"/>
              </a:rPr>
              <a:t>Second level</a:t>
            </a:r>
          </a:p>
          <a:p>
            <a:pPr lvl="2"/>
            <a:r>
              <a:rPr lang="en-US" altLang="en-US" smtClean="0">
                <a:sym typeface="Hoefler Text" pitchFamily="-84" charset="0"/>
              </a:rPr>
              <a:t>Third level</a:t>
            </a:r>
          </a:p>
          <a:p>
            <a:pPr lvl="3"/>
            <a:r>
              <a:rPr lang="en-US" altLang="en-US" smtClean="0">
                <a:sym typeface="Hoefler Text" pitchFamily="-84" charset="0"/>
              </a:rPr>
              <a:t>Fourth level</a:t>
            </a:r>
          </a:p>
          <a:p>
            <a:pPr lvl="4"/>
            <a:r>
              <a:rPr lang="en-US" altLang="en-US" smtClean="0">
                <a:sym typeface="Hoefler Text" pitchFamily="-84" charset="0"/>
              </a:rPr>
              <a:t>Fifth level</a:t>
            </a:r>
          </a:p>
        </p:txBody>
      </p:sp>
      <p:sp>
        <p:nvSpPr>
          <p:cNvPr id="2052" name="Line 3"/>
          <p:cNvSpPr>
            <a:spLocks noChangeShapeType="1"/>
          </p:cNvSpPr>
          <p:nvPr/>
        </p:nvSpPr>
        <p:spPr bwMode="auto">
          <a:xfrm>
            <a:off x="247650" y="1905000"/>
            <a:ext cx="9674226" cy="0"/>
          </a:xfrm>
          <a:prstGeom prst="line">
            <a:avLst/>
          </a:prstGeom>
          <a:noFill/>
          <a:ln w="12700">
            <a:solidFill>
              <a:srgbClr val="866C60">
                <a:alpha val="74901"/>
              </a:srgbClr>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5840" r:id="rId1"/>
    <p:sldLayoutId id="2147485841" r:id="rId2"/>
    <p:sldLayoutId id="2147485842" r:id="rId3"/>
    <p:sldLayoutId id="2147485843" r:id="rId4"/>
    <p:sldLayoutId id="2147485844" r:id="rId5"/>
    <p:sldLayoutId id="2147485845" r:id="rId6"/>
    <p:sldLayoutId id="2147485846" r:id="rId7"/>
    <p:sldLayoutId id="2147485847" r:id="rId8"/>
    <p:sldLayoutId id="2147485848" r:id="rId9"/>
    <p:sldLayoutId id="2147485849" r:id="rId10"/>
    <p:sldLayoutId id="2147485850" r:id="rId11"/>
  </p:sldLayoutIdLst>
  <p:transition xmlns:p14="http://schemas.microsoft.com/office/powerpoint/2010/main">
    <p:random/>
  </p:transition>
  <p:txStyles>
    <p:titleStyle>
      <a:lvl1pPr algn="ctr" rtl="0" eaLnBrk="0" fontAlgn="base" hangingPunct="0">
        <a:lnSpc>
          <a:spcPct val="80000"/>
        </a:lnSpc>
        <a:spcBef>
          <a:spcPct val="0"/>
        </a:spcBef>
        <a:spcAft>
          <a:spcPct val="0"/>
        </a:spcAft>
        <a:defRPr sz="5200">
          <a:solidFill>
            <a:srgbClr val="000000"/>
          </a:solidFill>
          <a:latin typeface="+mj-lt"/>
          <a:ea typeface="MS PGothic" pitchFamily="34" charset="-128"/>
          <a:cs typeface="MS PGothic" charset="0"/>
          <a:sym typeface="Academy Engraved LET" charset="0"/>
        </a:defRPr>
      </a:lvl1pPr>
      <a:lvl2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2pPr>
      <a:lvl3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3pPr>
      <a:lvl4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4pPr>
      <a:lvl5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5pPr>
      <a:lvl6pPr marL="457018" algn="ctr" rtl="0" fontAlgn="base">
        <a:lnSpc>
          <a:spcPct val="80000"/>
        </a:lnSpc>
        <a:spcBef>
          <a:spcPct val="0"/>
        </a:spcBef>
        <a:spcAft>
          <a:spcPct val="0"/>
        </a:spcAft>
        <a:defRPr sz="5200">
          <a:solidFill>
            <a:srgbClr val="000000"/>
          </a:solidFill>
          <a:latin typeface="Academy Engraved LET" charset="0"/>
          <a:sym typeface="Academy Engraved LET" charset="0"/>
        </a:defRPr>
      </a:lvl6pPr>
      <a:lvl7pPr marL="913996" algn="ctr" rtl="0" fontAlgn="base">
        <a:lnSpc>
          <a:spcPct val="80000"/>
        </a:lnSpc>
        <a:spcBef>
          <a:spcPct val="0"/>
        </a:spcBef>
        <a:spcAft>
          <a:spcPct val="0"/>
        </a:spcAft>
        <a:defRPr sz="5200">
          <a:solidFill>
            <a:srgbClr val="000000"/>
          </a:solidFill>
          <a:latin typeface="Academy Engraved LET" charset="0"/>
          <a:sym typeface="Academy Engraved LET" charset="0"/>
        </a:defRPr>
      </a:lvl7pPr>
      <a:lvl8pPr marL="1371052" algn="ctr" rtl="0" fontAlgn="base">
        <a:lnSpc>
          <a:spcPct val="80000"/>
        </a:lnSpc>
        <a:spcBef>
          <a:spcPct val="0"/>
        </a:spcBef>
        <a:spcAft>
          <a:spcPct val="0"/>
        </a:spcAft>
        <a:defRPr sz="5200">
          <a:solidFill>
            <a:srgbClr val="000000"/>
          </a:solidFill>
          <a:latin typeface="Academy Engraved LET" charset="0"/>
          <a:sym typeface="Academy Engraved LET" charset="0"/>
        </a:defRPr>
      </a:lvl8pPr>
      <a:lvl9pPr marL="1828048" algn="ctr" rtl="0" fontAlgn="base">
        <a:lnSpc>
          <a:spcPct val="80000"/>
        </a:lnSpc>
        <a:spcBef>
          <a:spcPct val="0"/>
        </a:spcBef>
        <a:spcAft>
          <a:spcPct val="0"/>
        </a:spcAft>
        <a:defRPr sz="5200">
          <a:solidFill>
            <a:srgbClr val="000000"/>
          </a:solidFill>
          <a:latin typeface="Academy Engraved LET" charset="0"/>
          <a:sym typeface="Academy Engraved LET" charset="0"/>
        </a:defRPr>
      </a:lvl9pPr>
    </p:titleStyle>
    <p:bodyStyle>
      <a:lvl1pPr marL="355462" indent="-355462" algn="l" rtl="0" eaLnBrk="0" fontAlgn="base" hangingPunct="0">
        <a:lnSpc>
          <a:spcPct val="110000"/>
        </a:lnSpc>
        <a:spcBef>
          <a:spcPts val="2600"/>
        </a:spcBef>
        <a:spcAft>
          <a:spcPct val="0"/>
        </a:spcAft>
        <a:buSzPct val="94000"/>
        <a:buChar char="•"/>
        <a:defRPr sz="2400">
          <a:solidFill>
            <a:schemeClr val="tx1"/>
          </a:solidFill>
          <a:latin typeface="+mn-lt"/>
          <a:ea typeface="MS PGothic" pitchFamily="34" charset="-128"/>
          <a:cs typeface="MS PGothic" charset="0"/>
          <a:sym typeface="Hoefler Text" pitchFamily="-84" charset="0"/>
        </a:defRPr>
      </a:lvl1pPr>
      <a:lvl2pPr marL="634744" indent="-355462" algn="l" rtl="0" eaLnBrk="0" fontAlgn="base" hangingPunct="0">
        <a:lnSpc>
          <a:spcPct val="110000"/>
        </a:lnSpc>
        <a:spcBef>
          <a:spcPts val="2600"/>
        </a:spcBef>
        <a:spcAft>
          <a:spcPct val="0"/>
        </a:spcAft>
        <a:buSzPct val="94000"/>
        <a:buChar char="•"/>
        <a:defRPr sz="2400">
          <a:solidFill>
            <a:schemeClr val="tx1"/>
          </a:solidFill>
          <a:latin typeface="+mn-lt"/>
          <a:ea typeface="MS PGothic" pitchFamily="34" charset="-128"/>
          <a:cs typeface="MS PGothic" charset="0"/>
          <a:sym typeface="Hoefler Text" pitchFamily="-84" charset="0"/>
        </a:defRPr>
      </a:lvl2pPr>
      <a:lvl3pPr marL="952090" indent="-355462" algn="l" rtl="0" eaLnBrk="0" fontAlgn="base" hangingPunct="0">
        <a:lnSpc>
          <a:spcPct val="110000"/>
        </a:lnSpc>
        <a:spcBef>
          <a:spcPts val="2600"/>
        </a:spcBef>
        <a:spcAft>
          <a:spcPct val="0"/>
        </a:spcAft>
        <a:buSzPct val="94000"/>
        <a:buChar char="•"/>
        <a:defRPr sz="2400">
          <a:solidFill>
            <a:schemeClr val="tx1"/>
          </a:solidFill>
          <a:latin typeface="+mn-lt"/>
          <a:ea typeface="MS PGothic" pitchFamily="34" charset="-128"/>
          <a:cs typeface="MS PGothic" charset="0"/>
          <a:sym typeface="Hoefler Text" pitchFamily="-84" charset="0"/>
        </a:defRPr>
      </a:lvl3pPr>
      <a:lvl4pPr marL="1269487" indent="-355462" algn="l" rtl="0" eaLnBrk="0" fontAlgn="base" hangingPunct="0">
        <a:lnSpc>
          <a:spcPct val="110000"/>
        </a:lnSpc>
        <a:spcBef>
          <a:spcPts val="2600"/>
        </a:spcBef>
        <a:spcAft>
          <a:spcPct val="0"/>
        </a:spcAft>
        <a:buSzPct val="94000"/>
        <a:buChar char="•"/>
        <a:defRPr sz="2400">
          <a:solidFill>
            <a:schemeClr val="tx1"/>
          </a:solidFill>
          <a:latin typeface="+mn-lt"/>
          <a:ea typeface="MS PGothic" pitchFamily="34" charset="-128"/>
          <a:cs typeface="MS PGothic" charset="0"/>
          <a:sym typeface="Hoefler Text" pitchFamily="-84" charset="0"/>
        </a:defRPr>
      </a:lvl4pPr>
      <a:lvl5pPr marL="1586855" indent="-355462" algn="l" rtl="0" eaLnBrk="0" fontAlgn="base" hangingPunct="0">
        <a:lnSpc>
          <a:spcPct val="110000"/>
        </a:lnSpc>
        <a:spcBef>
          <a:spcPts val="2600"/>
        </a:spcBef>
        <a:spcAft>
          <a:spcPct val="0"/>
        </a:spcAft>
        <a:buSzPct val="94000"/>
        <a:buChar char="•"/>
        <a:defRPr sz="2400">
          <a:solidFill>
            <a:schemeClr val="tx1"/>
          </a:solidFill>
          <a:latin typeface="+mn-lt"/>
          <a:ea typeface="MS PGothic" pitchFamily="34" charset="-128"/>
          <a:cs typeface="MS PGothic" charset="0"/>
          <a:sym typeface="Hoefler Text" pitchFamily="-84" charset="0"/>
        </a:defRPr>
      </a:lvl5pPr>
      <a:lvl6pPr marL="2043880" indent="-355462" algn="l" rtl="0" fontAlgn="base">
        <a:lnSpc>
          <a:spcPct val="110000"/>
        </a:lnSpc>
        <a:spcBef>
          <a:spcPts val="2600"/>
        </a:spcBef>
        <a:spcAft>
          <a:spcPct val="0"/>
        </a:spcAft>
        <a:buSzPct val="94000"/>
        <a:buChar char="•"/>
        <a:defRPr sz="2400">
          <a:solidFill>
            <a:schemeClr val="tx1"/>
          </a:solidFill>
          <a:latin typeface="+mn-lt"/>
          <a:sym typeface="Hoefler Text" charset="0"/>
        </a:defRPr>
      </a:lvl6pPr>
      <a:lvl7pPr marL="2500876" indent="-355462" algn="l" rtl="0" fontAlgn="base">
        <a:lnSpc>
          <a:spcPct val="110000"/>
        </a:lnSpc>
        <a:spcBef>
          <a:spcPts val="2600"/>
        </a:spcBef>
        <a:spcAft>
          <a:spcPct val="0"/>
        </a:spcAft>
        <a:buSzPct val="94000"/>
        <a:buChar char="•"/>
        <a:defRPr sz="2400">
          <a:solidFill>
            <a:schemeClr val="tx1"/>
          </a:solidFill>
          <a:latin typeface="+mn-lt"/>
          <a:sym typeface="Hoefler Text" charset="0"/>
        </a:defRPr>
      </a:lvl7pPr>
      <a:lvl8pPr marL="2957870" indent="-355462" algn="l" rtl="0" fontAlgn="base">
        <a:lnSpc>
          <a:spcPct val="110000"/>
        </a:lnSpc>
        <a:spcBef>
          <a:spcPts val="2600"/>
        </a:spcBef>
        <a:spcAft>
          <a:spcPct val="0"/>
        </a:spcAft>
        <a:buSzPct val="94000"/>
        <a:buChar char="•"/>
        <a:defRPr sz="2400">
          <a:solidFill>
            <a:schemeClr val="tx1"/>
          </a:solidFill>
          <a:latin typeface="+mn-lt"/>
          <a:sym typeface="Hoefler Text" charset="0"/>
        </a:defRPr>
      </a:lvl8pPr>
      <a:lvl9pPr marL="3414905" indent="-355462" algn="l" rtl="0" fontAlgn="base">
        <a:lnSpc>
          <a:spcPct val="110000"/>
        </a:lnSpc>
        <a:spcBef>
          <a:spcPts val="2600"/>
        </a:spcBef>
        <a:spcAft>
          <a:spcPct val="0"/>
        </a:spcAft>
        <a:buSzPct val="94000"/>
        <a:buChar char="•"/>
        <a:defRPr sz="2400">
          <a:solidFill>
            <a:schemeClr val="tx1"/>
          </a:solidFill>
          <a:latin typeface="+mn-lt"/>
          <a:sym typeface="Hoefler Text" charset="0"/>
        </a:defRPr>
      </a:lvl9pPr>
    </p:bodyStyle>
    <p:otherStyle>
      <a:defPPr>
        <a:defRPr lang="en-US"/>
      </a:defPPr>
      <a:lvl1pPr marL="0" algn="l" defTabSz="913996" rtl="0" eaLnBrk="1" latinLnBrk="0" hangingPunct="1">
        <a:defRPr sz="1800" kern="1200">
          <a:solidFill>
            <a:schemeClr val="tx1"/>
          </a:solidFill>
          <a:latin typeface="+mn-lt"/>
          <a:ea typeface="+mn-ea"/>
          <a:cs typeface="+mn-cs"/>
        </a:defRPr>
      </a:lvl1pPr>
      <a:lvl2pPr marL="457018" algn="l" defTabSz="913996" rtl="0" eaLnBrk="1" latinLnBrk="0" hangingPunct="1">
        <a:defRPr sz="1800" kern="1200">
          <a:solidFill>
            <a:schemeClr val="tx1"/>
          </a:solidFill>
          <a:latin typeface="+mn-lt"/>
          <a:ea typeface="+mn-ea"/>
          <a:cs typeface="+mn-cs"/>
        </a:defRPr>
      </a:lvl2pPr>
      <a:lvl3pPr marL="913996" algn="l" defTabSz="913996" rtl="0" eaLnBrk="1" latinLnBrk="0" hangingPunct="1">
        <a:defRPr sz="1800" kern="1200">
          <a:solidFill>
            <a:schemeClr val="tx1"/>
          </a:solidFill>
          <a:latin typeface="+mn-lt"/>
          <a:ea typeface="+mn-ea"/>
          <a:cs typeface="+mn-cs"/>
        </a:defRPr>
      </a:lvl3pPr>
      <a:lvl4pPr marL="1371052" algn="l" defTabSz="913996" rtl="0" eaLnBrk="1" latinLnBrk="0" hangingPunct="1">
        <a:defRPr sz="1800" kern="1200">
          <a:solidFill>
            <a:schemeClr val="tx1"/>
          </a:solidFill>
          <a:latin typeface="+mn-lt"/>
          <a:ea typeface="+mn-ea"/>
          <a:cs typeface="+mn-cs"/>
        </a:defRPr>
      </a:lvl4pPr>
      <a:lvl5pPr marL="1828048" algn="l" defTabSz="913996" rtl="0" eaLnBrk="1" latinLnBrk="0" hangingPunct="1">
        <a:defRPr sz="1800" kern="1200">
          <a:solidFill>
            <a:schemeClr val="tx1"/>
          </a:solidFill>
          <a:latin typeface="+mn-lt"/>
          <a:ea typeface="+mn-ea"/>
          <a:cs typeface="+mn-cs"/>
        </a:defRPr>
      </a:lvl5pPr>
      <a:lvl6pPr marL="2285063" algn="l" defTabSz="913996" rtl="0" eaLnBrk="1" latinLnBrk="0" hangingPunct="1">
        <a:defRPr sz="1800" kern="1200">
          <a:solidFill>
            <a:schemeClr val="tx1"/>
          </a:solidFill>
          <a:latin typeface="+mn-lt"/>
          <a:ea typeface="+mn-ea"/>
          <a:cs typeface="+mn-cs"/>
        </a:defRPr>
      </a:lvl6pPr>
      <a:lvl7pPr marL="2742073" algn="l" defTabSz="913996" rtl="0" eaLnBrk="1" latinLnBrk="0" hangingPunct="1">
        <a:defRPr sz="1800" kern="1200">
          <a:solidFill>
            <a:schemeClr val="tx1"/>
          </a:solidFill>
          <a:latin typeface="+mn-lt"/>
          <a:ea typeface="+mn-ea"/>
          <a:cs typeface="+mn-cs"/>
        </a:defRPr>
      </a:lvl7pPr>
      <a:lvl8pPr marL="3199088" algn="l" defTabSz="913996" rtl="0" eaLnBrk="1" latinLnBrk="0" hangingPunct="1">
        <a:defRPr sz="1800" kern="1200">
          <a:solidFill>
            <a:schemeClr val="tx1"/>
          </a:solidFill>
          <a:latin typeface="+mn-lt"/>
          <a:ea typeface="+mn-ea"/>
          <a:cs typeface="+mn-cs"/>
        </a:defRPr>
      </a:lvl8pPr>
      <a:lvl9pPr marL="3656097" algn="l" defTabSz="91399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660400" y="660400"/>
            <a:ext cx="883920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Hoefler Text" pitchFamily="-84" charset="0"/>
              </a:rPr>
              <a:t>Click to edit Master text styles</a:t>
            </a:r>
          </a:p>
          <a:p>
            <a:pPr lvl="1"/>
            <a:r>
              <a:rPr lang="en-US" altLang="en-US" smtClean="0">
                <a:sym typeface="Hoefler Text" pitchFamily="-84" charset="0"/>
              </a:rPr>
              <a:t>Second level</a:t>
            </a:r>
          </a:p>
          <a:p>
            <a:pPr lvl="2"/>
            <a:r>
              <a:rPr lang="en-US" altLang="en-US" smtClean="0">
                <a:sym typeface="Hoefler Text" pitchFamily="-84" charset="0"/>
              </a:rPr>
              <a:t>Third level</a:t>
            </a:r>
          </a:p>
          <a:p>
            <a:pPr lvl="3"/>
            <a:r>
              <a:rPr lang="en-US" altLang="en-US" smtClean="0">
                <a:sym typeface="Hoefler Text" pitchFamily="-84" charset="0"/>
              </a:rPr>
              <a:t>Fourth level</a:t>
            </a:r>
          </a:p>
          <a:p>
            <a:pPr lvl="4"/>
            <a:r>
              <a:rPr lang="en-US" altLang="en-US" smtClean="0">
                <a:sym typeface="Hoefler Text" pitchFamily="-84" charset="0"/>
              </a:rPr>
              <a:t>Fifth level</a:t>
            </a:r>
          </a:p>
        </p:txBody>
      </p:sp>
    </p:spTree>
  </p:cSld>
  <p:clrMap bg1="lt1" tx1="dk1" bg2="lt2" tx2="dk2" accent1="accent1" accent2="accent2" accent3="accent3" accent4="accent4" accent5="accent5" accent6="accent6" hlink="hlink" folHlink="folHlink"/>
  <p:sldLayoutIdLst>
    <p:sldLayoutId id="2147485851" r:id="rId1"/>
    <p:sldLayoutId id="2147485852" r:id="rId2"/>
    <p:sldLayoutId id="2147485853" r:id="rId3"/>
    <p:sldLayoutId id="2147485854" r:id="rId4"/>
    <p:sldLayoutId id="2147485855" r:id="rId5"/>
    <p:sldLayoutId id="2147485856" r:id="rId6"/>
    <p:sldLayoutId id="2147485857" r:id="rId7"/>
    <p:sldLayoutId id="2147485858" r:id="rId8"/>
    <p:sldLayoutId id="2147485859" r:id="rId9"/>
    <p:sldLayoutId id="2147485860" r:id="rId10"/>
    <p:sldLayoutId id="2147485861" r:id="rId11"/>
  </p:sldLayoutIdLst>
  <p:transition xmlns:p14="http://schemas.microsoft.com/office/powerpoint/2010/main">
    <p:random/>
  </p:transition>
  <p:txStyles>
    <p:titleStyle>
      <a:lvl1pPr algn="ctr" rtl="0" eaLnBrk="0" fontAlgn="base" hangingPunct="0">
        <a:lnSpc>
          <a:spcPct val="80000"/>
        </a:lnSpc>
        <a:spcBef>
          <a:spcPct val="0"/>
        </a:spcBef>
        <a:spcAft>
          <a:spcPct val="0"/>
        </a:spcAft>
        <a:defRPr sz="5200">
          <a:solidFill>
            <a:srgbClr val="000000"/>
          </a:solidFill>
          <a:latin typeface="+mj-lt"/>
          <a:ea typeface="MS PGothic" pitchFamily="34" charset="-128"/>
          <a:cs typeface="MS PGothic" charset="0"/>
          <a:sym typeface="Academy Engraved LET" charset="0"/>
        </a:defRPr>
      </a:lvl1pPr>
      <a:lvl2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2pPr>
      <a:lvl3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3pPr>
      <a:lvl4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4pPr>
      <a:lvl5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5pPr>
      <a:lvl6pPr marL="457018" algn="ctr" rtl="0" fontAlgn="base">
        <a:lnSpc>
          <a:spcPct val="80000"/>
        </a:lnSpc>
        <a:spcBef>
          <a:spcPct val="0"/>
        </a:spcBef>
        <a:spcAft>
          <a:spcPct val="0"/>
        </a:spcAft>
        <a:defRPr sz="5200">
          <a:solidFill>
            <a:srgbClr val="000000"/>
          </a:solidFill>
          <a:latin typeface="Academy Engraved LET" charset="0"/>
          <a:sym typeface="Academy Engraved LET" charset="0"/>
        </a:defRPr>
      </a:lvl6pPr>
      <a:lvl7pPr marL="913996" algn="ctr" rtl="0" fontAlgn="base">
        <a:lnSpc>
          <a:spcPct val="80000"/>
        </a:lnSpc>
        <a:spcBef>
          <a:spcPct val="0"/>
        </a:spcBef>
        <a:spcAft>
          <a:spcPct val="0"/>
        </a:spcAft>
        <a:defRPr sz="5200">
          <a:solidFill>
            <a:srgbClr val="000000"/>
          </a:solidFill>
          <a:latin typeface="Academy Engraved LET" charset="0"/>
          <a:sym typeface="Academy Engraved LET" charset="0"/>
        </a:defRPr>
      </a:lvl7pPr>
      <a:lvl8pPr marL="1371052" algn="ctr" rtl="0" fontAlgn="base">
        <a:lnSpc>
          <a:spcPct val="80000"/>
        </a:lnSpc>
        <a:spcBef>
          <a:spcPct val="0"/>
        </a:spcBef>
        <a:spcAft>
          <a:spcPct val="0"/>
        </a:spcAft>
        <a:defRPr sz="5200">
          <a:solidFill>
            <a:srgbClr val="000000"/>
          </a:solidFill>
          <a:latin typeface="Academy Engraved LET" charset="0"/>
          <a:sym typeface="Academy Engraved LET" charset="0"/>
        </a:defRPr>
      </a:lvl8pPr>
      <a:lvl9pPr marL="1828048" algn="ctr" rtl="0" fontAlgn="base">
        <a:lnSpc>
          <a:spcPct val="80000"/>
        </a:lnSpc>
        <a:spcBef>
          <a:spcPct val="0"/>
        </a:spcBef>
        <a:spcAft>
          <a:spcPct val="0"/>
        </a:spcAft>
        <a:defRPr sz="5200">
          <a:solidFill>
            <a:srgbClr val="000000"/>
          </a:solidFill>
          <a:latin typeface="Academy Engraved LET" charset="0"/>
          <a:sym typeface="Academy Engraved LET" charset="0"/>
        </a:defRPr>
      </a:lvl9pPr>
    </p:titleStyle>
    <p:bodyStyle>
      <a:lvl1pPr marL="355462" indent="-355462" algn="l" rtl="0" eaLnBrk="0" fontAlgn="base" hangingPunct="0">
        <a:lnSpc>
          <a:spcPct val="120000"/>
        </a:lnSpc>
        <a:spcBef>
          <a:spcPts val="4300"/>
        </a:spcBef>
        <a:spcAft>
          <a:spcPct val="0"/>
        </a:spcAft>
        <a:buSzPct val="94000"/>
        <a:buChar char="•"/>
        <a:defRPr sz="3400">
          <a:solidFill>
            <a:schemeClr val="tx1"/>
          </a:solidFill>
          <a:latin typeface="+mn-lt"/>
          <a:ea typeface="MS PGothic" pitchFamily="34" charset="-128"/>
          <a:cs typeface="MS PGothic" charset="0"/>
          <a:sym typeface="Hoefler Text" pitchFamily="-84" charset="0"/>
        </a:defRPr>
      </a:lvl1pPr>
      <a:lvl2pPr marL="634744" indent="-355462" algn="l" rtl="0" eaLnBrk="0" fontAlgn="base" hangingPunct="0">
        <a:lnSpc>
          <a:spcPct val="120000"/>
        </a:lnSpc>
        <a:spcBef>
          <a:spcPts val="4300"/>
        </a:spcBef>
        <a:spcAft>
          <a:spcPct val="0"/>
        </a:spcAft>
        <a:buSzPct val="94000"/>
        <a:buChar char="•"/>
        <a:defRPr sz="3400">
          <a:solidFill>
            <a:schemeClr val="tx1"/>
          </a:solidFill>
          <a:latin typeface="+mn-lt"/>
          <a:ea typeface="MS PGothic" pitchFamily="34" charset="-128"/>
          <a:cs typeface="MS PGothic" charset="0"/>
          <a:sym typeface="Hoefler Text" pitchFamily="-84" charset="0"/>
        </a:defRPr>
      </a:lvl2pPr>
      <a:lvl3pPr marL="952090" indent="-355462" algn="l" rtl="0" eaLnBrk="0" fontAlgn="base" hangingPunct="0">
        <a:lnSpc>
          <a:spcPct val="120000"/>
        </a:lnSpc>
        <a:spcBef>
          <a:spcPts val="4300"/>
        </a:spcBef>
        <a:spcAft>
          <a:spcPct val="0"/>
        </a:spcAft>
        <a:buSzPct val="94000"/>
        <a:buChar char="•"/>
        <a:defRPr sz="3400">
          <a:solidFill>
            <a:schemeClr val="tx1"/>
          </a:solidFill>
          <a:latin typeface="+mn-lt"/>
          <a:ea typeface="MS PGothic" pitchFamily="34" charset="-128"/>
          <a:cs typeface="MS PGothic" charset="0"/>
          <a:sym typeface="Hoefler Text" pitchFamily="-84" charset="0"/>
        </a:defRPr>
      </a:lvl3pPr>
      <a:lvl4pPr marL="1269487" indent="-355462" algn="l" rtl="0" eaLnBrk="0" fontAlgn="base" hangingPunct="0">
        <a:lnSpc>
          <a:spcPct val="120000"/>
        </a:lnSpc>
        <a:spcBef>
          <a:spcPts val="4300"/>
        </a:spcBef>
        <a:spcAft>
          <a:spcPct val="0"/>
        </a:spcAft>
        <a:buSzPct val="94000"/>
        <a:buChar char="•"/>
        <a:defRPr sz="3400">
          <a:solidFill>
            <a:schemeClr val="tx1"/>
          </a:solidFill>
          <a:latin typeface="+mn-lt"/>
          <a:ea typeface="MS PGothic" pitchFamily="34" charset="-128"/>
          <a:cs typeface="MS PGothic" charset="0"/>
          <a:sym typeface="Hoefler Text" pitchFamily="-84" charset="0"/>
        </a:defRPr>
      </a:lvl4pPr>
      <a:lvl5pPr marL="1586855" indent="-355462" algn="l" rtl="0" eaLnBrk="0" fontAlgn="base" hangingPunct="0">
        <a:lnSpc>
          <a:spcPct val="120000"/>
        </a:lnSpc>
        <a:spcBef>
          <a:spcPts val="4300"/>
        </a:spcBef>
        <a:spcAft>
          <a:spcPct val="0"/>
        </a:spcAft>
        <a:buSzPct val="94000"/>
        <a:buChar char="•"/>
        <a:defRPr sz="3400">
          <a:solidFill>
            <a:schemeClr val="tx1"/>
          </a:solidFill>
          <a:latin typeface="+mn-lt"/>
          <a:ea typeface="MS PGothic" pitchFamily="34" charset="-128"/>
          <a:cs typeface="MS PGothic" charset="0"/>
          <a:sym typeface="Hoefler Text" pitchFamily="-84" charset="0"/>
        </a:defRPr>
      </a:lvl5pPr>
      <a:lvl6pPr marL="2043880" indent="-355462" algn="l" rtl="0" fontAlgn="base">
        <a:lnSpc>
          <a:spcPct val="120000"/>
        </a:lnSpc>
        <a:spcBef>
          <a:spcPts val="4300"/>
        </a:spcBef>
        <a:spcAft>
          <a:spcPct val="0"/>
        </a:spcAft>
        <a:buSzPct val="94000"/>
        <a:buChar char="•"/>
        <a:defRPr sz="3400">
          <a:solidFill>
            <a:schemeClr val="tx1"/>
          </a:solidFill>
          <a:latin typeface="+mn-lt"/>
          <a:sym typeface="Hoefler Text" charset="0"/>
        </a:defRPr>
      </a:lvl6pPr>
      <a:lvl7pPr marL="2500876" indent="-355462" algn="l" rtl="0" fontAlgn="base">
        <a:lnSpc>
          <a:spcPct val="120000"/>
        </a:lnSpc>
        <a:spcBef>
          <a:spcPts val="4300"/>
        </a:spcBef>
        <a:spcAft>
          <a:spcPct val="0"/>
        </a:spcAft>
        <a:buSzPct val="94000"/>
        <a:buChar char="•"/>
        <a:defRPr sz="3400">
          <a:solidFill>
            <a:schemeClr val="tx1"/>
          </a:solidFill>
          <a:latin typeface="+mn-lt"/>
          <a:sym typeface="Hoefler Text" charset="0"/>
        </a:defRPr>
      </a:lvl7pPr>
      <a:lvl8pPr marL="2957870" indent="-355462" algn="l" rtl="0" fontAlgn="base">
        <a:lnSpc>
          <a:spcPct val="120000"/>
        </a:lnSpc>
        <a:spcBef>
          <a:spcPts val="4300"/>
        </a:spcBef>
        <a:spcAft>
          <a:spcPct val="0"/>
        </a:spcAft>
        <a:buSzPct val="94000"/>
        <a:buChar char="•"/>
        <a:defRPr sz="3400">
          <a:solidFill>
            <a:schemeClr val="tx1"/>
          </a:solidFill>
          <a:latin typeface="+mn-lt"/>
          <a:sym typeface="Hoefler Text" charset="0"/>
        </a:defRPr>
      </a:lvl8pPr>
      <a:lvl9pPr marL="3414905" indent="-355462" algn="l" rtl="0" fontAlgn="base">
        <a:lnSpc>
          <a:spcPct val="120000"/>
        </a:lnSpc>
        <a:spcBef>
          <a:spcPts val="4300"/>
        </a:spcBef>
        <a:spcAft>
          <a:spcPct val="0"/>
        </a:spcAft>
        <a:buSzPct val="94000"/>
        <a:buChar char="•"/>
        <a:defRPr sz="3400">
          <a:solidFill>
            <a:schemeClr val="tx1"/>
          </a:solidFill>
          <a:latin typeface="+mn-lt"/>
          <a:sym typeface="Hoefler Text" charset="0"/>
        </a:defRPr>
      </a:lvl9pPr>
    </p:bodyStyle>
    <p:otherStyle>
      <a:defPPr>
        <a:defRPr lang="en-US"/>
      </a:defPPr>
      <a:lvl1pPr marL="0" algn="l" defTabSz="913996" rtl="0" eaLnBrk="1" latinLnBrk="0" hangingPunct="1">
        <a:defRPr sz="1800" kern="1200">
          <a:solidFill>
            <a:schemeClr val="tx1"/>
          </a:solidFill>
          <a:latin typeface="+mn-lt"/>
          <a:ea typeface="+mn-ea"/>
          <a:cs typeface="+mn-cs"/>
        </a:defRPr>
      </a:lvl1pPr>
      <a:lvl2pPr marL="457018" algn="l" defTabSz="913996" rtl="0" eaLnBrk="1" latinLnBrk="0" hangingPunct="1">
        <a:defRPr sz="1800" kern="1200">
          <a:solidFill>
            <a:schemeClr val="tx1"/>
          </a:solidFill>
          <a:latin typeface="+mn-lt"/>
          <a:ea typeface="+mn-ea"/>
          <a:cs typeface="+mn-cs"/>
        </a:defRPr>
      </a:lvl2pPr>
      <a:lvl3pPr marL="913996" algn="l" defTabSz="913996" rtl="0" eaLnBrk="1" latinLnBrk="0" hangingPunct="1">
        <a:defRPr sz="1800" kern="1200">
          <a:solidFill>
            <a:schemeClr val="tx1"/>
          </a:solidFill>
          <a:latin typeface="+mn-lt"/>
          <a:ea typeface="+mn-ea"/>
          <a:cs typeface="+mn-cs"/>
        </a:defRPr>
      </a:lvl3pPr>
      <a:lvl4pPr marL="1371052" algn="l" defTabSz="913996" rtl="0" eaLnBrk="1" latinLnBrk="0" hangingPunct="1">
        <a:defRPr sz="1800" kern="1200">
          <a:solidFill>
            <a:schemeClr val="tx1"/>
          </a:solidFill>
          <a:latin typeface="+mn-lt"/>
          <a:ea typeface="+mn-ea"/>
          <a:cs typeface="+mn-cs"/>
        </a:defRPr>
      </a:lvl4pPr>
      <a:lvl5pPr marL="1828048" algn="l" defTabSz="913996" rtl="0" eaLnBrk="1" latinLnBrk="0" hangingPunct="1">
        <a:defRPr sz="1800" kern="1200">
          <a:solidFill>
            <a:schemeClr val="tx1"/>
          </a:solidFill>
          <a:latin typeface="+mn-lt"/>
          <a:ea typeface="+mn-ea"/>
          <a:cs typeface="+mn-cs"/>
        </a:defRPr>
      </a:lvl5pPr>
      <a:lvl6pPr marL="2285063" algn="l" defTabSz="913996" rtl="0" eaLnBrk="1" latinLnBrk="0" hangingPunct="1">
        <a:defRPr sz="1800" kern="1200">
          <a:solidFill>
            <a:schemeClr val="tx1"/>
          </a:solidFill>
          <a:latin typeface="+mn-lt"/>
          <a:ea typeface="+mn-ea"/>
          <a:cs typeface="+mn-cs"/>
        </a:defRPr>
      </a:lvl6pPr>
      <a:lvl7pPr marL="2742073" algn="l" defTabSz="913996" rtl="0" eaLnBrk="1" latinLnBrk="0" hangingPunct="1">
        <a:defRPr sz="1800" kern="1200">
          <a:solidFill>
            <a:schemeClr val="tx1"/>
          </a:solidFill>
          <a:latin typeface="+mn-lt"/>
          <a:ea typeface="+mn-ea"/>
          <a:cs typeface="+mn-cs"/>
        </a:defRPr>
      </a:lvl7pPr>
      <a:lvl8pPr marL="3199088" algn="l" defTabSz="913996" rtl="0" eaLnBrk="1" latinLnBrk="0" hangingPunct="1">
        <a:defRPr sz="1800" kern="1200">
          <a:solidFill>
            <a:schemeClr val="tx1"/>
          </a:solidFill>
          <a:latin typeface="+mn-lt"/>
          <a:ea typeface="+mn-ea"/>
          <a:cs typeface="+mn-cs"/>
        </a:defRPr>
      </a:lvl8pPr>
      <a:lvl9pPr marL="3656097" algn="l" defTabSz="9139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5" tIns="50795" rIns="101595" bIns="507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5" tIns="50795" rIns="101595" bIns="507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2" y="7062614"/>
            <a:ext cx="2370667" cy="405694"/>
          </a:xfrm>
          <a:prstGeom prst="rect">
            <a:avLst/>
          </a:prstGeom>
        </p:spPr>
        <p:txBody>
          <a:bodyPr vert="horz" lIns="101595" tIns="50795" rIns="101595" bIns="50795" rtlCol="0" anchor="ctr"/>
          <a:lstStyle>
            <a:lvl1pPr algn="l">
              <a:defRPr sz="1300">
                <a:solidFill>
                  <a:schemeClr val="tx1">
                    <a:tint val="75000"/>
                  </a:schemeClr>
                </a:solidFill>
              </a:defRPr>
            </a:lvl1pPr>
          </a:lstStyle>
          <a:p>
            <a:pPr defTabSz="1015580" fontAlgn="auto">
              <a:spcBef>
                <a:spcPts val="0"/>
              </a:spcBef>
              <a:spcAft>
                <a:spcPts val="0"/>
              </a:spcAft>
            </a:pPr>
            <a:fld id="{78E93D9A-5508-474D-A594-12580C2AD2B8}" type="datetimeFigureOut">
              <a:rPr lang="en-US" smtClean="0">
                <a:solidFill>
                  <a:prstClr val="black">
                    <a:tint val="75000"/>
                  </a:prstClr>
                </a:solidFill>
                <a:latin typeface="Calibri"/>
              </a:rPr>
              <a:pPr defTabSz="1015580" fontAlgn="auto">
                <a:spcBef>
                  <a:spcPts val="0"/>
                </a:spcBef>
                <a:spcAft>
                  <a:spcPts val="0"/>
                </a:spcAft>
              </a:pPr>
              <a:t>4/29/14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471339" y="7062614"/>
            <a:ext cx="3217333" cy="405694"/>
          </a:xfrm>
          <a:prstGeom prst="rect">
            <a:avLst/>
          </a:prstGeom>
        </p:spPr>
        <p:txBody>
          <a:bodyPr vert="horz" lIns="101595" tIns="50795" rIns="101595" bIns="50795" rtlCol="0" anchor="ctr"/>
          <a:lstStyle>
            <a:lvl1pPr algn="ctr">
              <a:defRPr sz="1300">
                <a:solidFill>
                  <a:schemeClr val="tx1">
                    <a:tint val="75000"/>
                  </a:schemeClr>
                </a:solidFill>
              </a:defRPr>
            </a:lvl1pPr>
          </a:lstStyle>
          <a:p>
            <a:pPr defTabSz="101558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281333" y="7062614"/>
            <a:ext cx="2370667" cy="405694"/>
          </a:xfrm>
          <a:prstGeom prst="rect">
            <a:avLst/>
          </a:prstGeom>
        </p:spPr>
        <p:txBody>
          <a:bodyPr vert="horz" lIns="101595" tIns="50795" rIns="101595" bIns="50795" rtlCol="0" anchor="ctr"/>
          <a:lstStyle>
            <a:lvl1pPr algn="r">
              <a:defRPr sz="1300">
                <a:solidFill>
                  <a:schemeClr val="tx1">
                    <a:tint val="75000"/>
                  </a:schemeClr>
                </a:solidFill>
              </a:defRPr>
            </a:lvl1pPr>
          </a:lstStyle>
          <a:p>
            <a:pPr defTabSz="1015580" fontAlgn="auto">
              <a:spcBef>
                <a:spcPts val="0"/>
              </a:spcBef>
              <a:spcAft>
                <a:spcPts val="0"/>
              </a:spcAft>
            </a:pPr>
            <a:fld id="{DEECBCF5-0110-4AC0-8D07-F7C8F7EAD925}" type="slidenum">
              <a:rPr lang="en-US" smtClean="0">
                <a:solidFill>
                  <a:prstClr val="black">
                    <a:tint val="75000"/>
                  </a:prstClr>
                </a:solidFill>
                <a:latin typeface="Calibri"/>
              </a:rPr>
              <a:pPr defTabSz="101558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882995"/>
      </p:ext>
    </p:extLst>
  </p:cSld>
  <p:clrMap bg1="lt1" tx1="dk1" bg2="lt2" tx2="dk2" accent1="accent1" accent2="accent2" accent3="accent3" accent4="accent4" accent5="accent5" accent6="accent6" hlink="hlink" folHlink="folHlink"/>
  <p:sldLayoutIdLst>
    <p:sldLayoutId id="2147485863" r:id="rId1"/>
    <p:sldLayoutId id="2147485864" r:id="rId2"/>
    <p:sldLayoutId id="2147485865" r:id="rId3"/>
    <p:sldLayoutId id="2147485866" r:id="rId4"/>
    <p:sldLayoutId id="2147485867" r:id="rId5"/>
    <p:sldLayoutId id="2147485868" r:id="rId6"/>
    <p:sldLayoutId id="2147485869" r:id="rId7"/>
    <p:sldLayoutId id="2147485870" r:id="rId8"/>
    <p:sldLayoutId id="2147485871" r:id="rId9"/>
    <p:sldLayoutId id="2147485872" r:id="rId10"/>
    <p:sldLayoutId id="2147485873" r:id="rId11"/>
  </p:sldLayoutIdLst>
  <p:txStyles>
    <p:titleStyle>
      <a:lvl1pPr algn="ctr" defTabSz="1015580" rtl="0" eaLnBrk="1" latinLnBrk="0" hangingPunct="1">
        <a:spcBef>
          <a:spcPct val="0"/>
        </a:spcBef>
        <a:buNone/>
        <a:defRPr sz="4900" kern="1200">
          <a:solidFill>
            <a:schemeClr val="tx1"/>
          </a:solidFill>
          <a:latin typeface="+mj-lt"/>
          <a:ea typeface="+mj-ea"/>
          <a:cs typeface="+mj-cs"/>
        </a:defRPr>
      </a:lvl1pPr>
    </p:titleStyle>
    <p:bodyStyle>
      <a:lvl1pPr marL="380842" indent="-380842" algn="l" defTabSz="101558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150" indent="-317360" algn="l" defTabSz="101558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474" indent="-253894" algn="l" defTabSz="101558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253" indent="-253894" algn="l" defTabSz="101558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040" indent="-253894" algn="l" defTabSz="101558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2833" indent="-253894" algn="l" defTabSz="101558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620" indent="-253894" algn="l" defTabSz="101558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403" indent="-253894" algn="l" defTabSz="101558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6182" indent="-253894" algn="l" defTabSz="101558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580" rtl="0" eaLnBrk="1" latinLnBrk="0" hangingPunct="1">
        <a:defRPr sz="2000" kern="1200">
          <a:solidFill>
            <a:schemeClr val="tx1"/>
          </a:solidFill>
          <a:latin typeface="+mn-lt"/>
          <a:ea typeface="+mn-ea"/>
          <a:cs typeface="+mn-cs"/>
        </a:defRPr>
      </a:lvl1pPr>
      <a:lvl2pPr marL="507790" algn="l" defTabSz="1015580" rtl="0" eaLnBrk="1" latinLnBrk="0" hangingPunct="1">
        <a:defRPr sz="2000" kern="1200">
          <a:solidFill>
            <a:schemeClr val="tx1"/>
          </a:solidFill>
          <a:latin typeface="+mn-lt"/>
          <a:ea typeface="+mn-ea"/>
          <a:cs typeface="+mn-cs"/>
        </a:defRPr>
      </a:lvl2pPr>
      <a:lvl3pPr marL="1015580" algn="l" defTabSz="1015580" rtl="0" eaLnBrk="1" latinLnBrk="0" hangingPunct="1">
        <a:defRPr sz="2000" kern="1200">
          <a:solidFill>
            <a:schemeClr val="tx1"/>
          </a:solidFill>
          <a:latin typeface="+mn-lt"/>
          <a:ea typeface="+mn-ea"/>
          <a:cs typeface="+mn-cs"/>
        </a:defRPr>
      </a:lvl3pPr>
      <a:lvl4pPr marL="1523370" algn="l" defTabSz="1015580" rtl="0" eaLnBrk="1" latinLnBrk="0" hangingPunct="1">
        <a:defRPr sz="2000" kern="1200">
          <a:solidFill>
            <a:schemeClr val="tx1"/>
          </a:solidFill>
          <a:latin typeface="+mn-lt"/>
          <a:ea typeface="+mn-ea"/>
          <a:cs typeface="+mn-cs"/>
        </a:defRPr>
      </a:lvl4pPr>
      <a:lvl5pPr marL="2031160" algn="l" defTabSz="1015580" rtl="0" eaLnBrk="1" latinLnBrk="0" hangingPunct="1">
        <a:defRPr sz="2000" kern="1200">
          <a:solidFill>
            <a:schemeClr val="tx1"/>
          </a:solidFill>
          <a:latin typeface="+mn-lt"/>
          <a:ea typeface="+mn-ea"/>
          <a:cs typeface="+mn-cs"/>
        </a:defRPr>
      </a:lvl5pPr>
      <a:lvl6pPr marL="2538950" algn="l" defTabSz="1015580" rtl="0" eaLnBrk="1" latinLnBrk="0" hangingPunct="1">
        <a:defRPr sz="2000" kern="1200">
          <a:solidFill>
            <a:schemeClr val="tx1"/>
          </a:solidFill>
          <a:latin typeface="+mn-lt"/>
          <a:ea typeface="+mn-ea"/>
          <a:cs typeface="+mn-cs"/>
        </a:defRPr>
      </a:lvl6pPr>
      <a:lvl7pPr marL="3046740" algn="l" defTabSz="1015580" rtl="0" eaLnBrk="1" latinLnBrk="0" hangingPunct="1">
        <a:defRPr sz="2000" kern="1200">
          <a:solidFill>
            <a:schemeClr val="tx1"/>
          </a:solidFill>
          <a:latin typeface="+mn-lt"/>
          <a:ea typeface="+mn-ea"/>
          <a:cs typeface="+mn-cs"/>
        </a:defRPr>
      </a:lvl7pPr>
      <a:lvl8pPr marL="3554507" algn="l" defTabSz="1015580" rtl="0" eaLnBrk="1" latinLnBrk="0" hangingPunct="1">
        <a:defRPr sz="2000" kern="1200">
          <a:solidFill>
            <a:schemeClr val="tx1"/>
          </a:solidFill>
          <a:latin typeface="+mn-lt"/>
          <a:ea typeface="+mn-ea"/>
          <a:cs typeface="+mn-cs"/>
        </a:defRPr>
      </a:lvl8pPr>
      <a:lvl9pPr marL="4062315" algn="l" defTabSz="101558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5" tIns="50795" rIns="101595" bIns="507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5" tIns="50795" rIns="101595" bIns="507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2" y="7062614"/>
            <a:ext cx="2370667" cy="405694"/>
          </a:xfrm>
          <a:prstGeom prst="rect">
            <a:avLst/>
          </a:prstGeom>
        </p:spPr>
        <p:txBody>
          <a:bodyPr vert="horz" lIns="101595" tIns="50795" rIns="101595" bIns="50795" rtlCol="0" anchor="ctr"/>
          <a:lstStyle>
            <a:lvl1pPr algn="l">
              <a:defRPr sz="1300">
                <a:solidFill>
                  <a:schemeClr val="tx1">
                    <a:tint val="75000"/>
                  </a:schemeClr>
                </a:solidFill>
              </a:defRPr>
            </a:lvl1pPr>
          </a:lstStyle>
          <a:p>
            <a:pPr defTabSz="507795" fontAlgn="auto">
              <a:spcBef>
                <a:spcPts val="0"/>
              </a:spcBef>
              <a:spcAft>
                <a:spcPts val="0"/>
              </a:spcAft>
            </a:pPr>
            <a:fld id="{2313D1C3-F0F7-9B4E-85C1-9334E7493510}" type="datetimeFigureOut">
              <a:rPr lang="en-US" smtClean="0">
                <a:solidFill>
                  <a:prstClr val="black">
                    <a:tint val="75000"/>
                  </a:prstClr>
                </a:solidFill>
                <a:latin typeface="Calibri"/>
              </a:rPr>
              <a:pPr defTabSz="507795" fontAlgn="auto">
                <a:spcBef>
                  <a:spcPts val="0"/>
                </a:spcBef>
                <a:spcAft>
                  <a:spcPts val="0"/>
                </a:spcAft>
              </a:pPr>
              <a:t>4/29/14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471339" y="7062614"/>
            <a:ext cx="3217333" cy="405694"/>
          </a:xfrm>
          <a:prstGeom prst="rect">
            <a:avLst/>
          </a:prstGeom>
        </p:spPr>
        <p:txBody>
          <a:bodyPr vert="horz" lIns="101595" tIns="50795" rIns="101595" bIns="50795" rtlCol="0" anchor="ctr"/>
          <a:lstStyle>
            <a:lvl1pPr algn="ctr">
              <a:defRPr sz="1300">
                <a:solidFill>
                  <a:schemeClr val="tx1">
                    <a:tint val="75000"/>
                  </a:schemeClr>
                </a:solidFill>
              </a:defRPr>
            </a:lvl1pPr>
          </a:lstStyle>
          <a:p>
            <a:pPr defTabSz="507795"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281333" y="7062614"/>
            <a:ext cx="2370667" cy="405694"/>
          </a:xfrm>
          <a:prstGeom prst="rect">
            <a:avLst/>
          </a:prstGeom>
        </p:spPr>
        <p:txBody>
          <a:bodyPr vert="horz" lIns="101595" tIns="50795" rIns="101595" bIns="50795" rtlCol="0" anchor="ctr"/>
          <a:lstStyle>
            <a:lvl1pPr algn="r">
              <a:defRPr sz="1300">
                <a:solidFill>
                  <a:schemeClr val="tx1">
                    <a:tint val="75000"/>
                  </a:schemeClr>
                </a:solidFill>
              </a:defRPr>
            </a:lvl1pPr>
          </a:lstStyle>
          <a:p>
            <a:pPr defTabSz="507795" fontAlgn="auto">
              <a:spcBef>
                <a:spcPts val="0"/>
              </a:spcBef>
              <a:spcAft>
                <a:spcPts val="0"/>
              </a:spcAft>
            </a:pPr>
            <a:fld id="{F6AFCB39-3766-3344-95EE-66781B9B1BF2}" type="slidenum">
              <a:rPr lang="en-US" smtClean="0">
                <a:solidFill>
                  <a:prstClr val="black">
                    <a:tint val="75000"/>
                  </a:prstClr>
                </a:solidFill>
                <a:latin typeface="Calibri"/>
              </a:rPr>
              <a:pPr defTabSz="507795"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1905859"/>
      </p:ext>
    </p:extLst>
  </p:cSld>
  <p:clrMap bg1="lt1" tx1="dk1" bg2="lt2" tx2="dk2" accent1="accent1" accent2="accent2" accent3="accent3" accent4="accent4" accent5="accent5" accent6="accent6" hlink="hlink" folHlink="folHlink"/>
  <p:sldLayoutIdLst>
    <p:sldLayoutId id="2147485875" r:id="rId1"/>
    <p:sldLayoutId id="2147485876" r:id="rId2"/>
    <p:sldLayoutId id="2147485877" r:id="rId3"/>
    <p:sldLayoutId id="2147485878" r:id="rId4"/>
    <p:sldLayoutId id="2147485879" r:id="rId5"/>
    <p:sldLayoutId id="2147485880" r:id="rId6"/>
    <p:sldLayoutId id="2147485881" r:id="rId7"/>
    <p:sldLayoutId id="2147485882" r:id="rId8"/>
    <p:sldLayoutId id="2147485883" r:id="rId9"/>
    <p:sldLayoutId id="2147485884" r:id="rId10"/>
    <p:sldLayoutId id="2147485885" r:id="rId11"/>
  </p:sldLayoutIdLst>
  <p:txStyles>
    <p:titleStyle>
      <a:lvl1pPr algn="ctr" defTabSz="507795" rtl="0" eaLnBrk="1" latinLnBrk="0" hangingPunct="1">
        <a:spcBef>
          <a:spcPct val="0"/>
        </a:spcBef>
        <a:buNone/>
        <a:defRPr sz="4900" kern="1200">
          <a:solidFill>
            <a:schemeClr val="tx1"/>
          </a:solidFill>
          <a:latin typeface="+mj-lt"/>
          <a:ea typeface="+mj-ea"/>
          <a:cs typeface="+mj-cs"/>
        </a:defRPr>
      </a:lvl1pPr>
    </p:titleStyle>
    <p:bodyStyle>
      <a:lvl1pPr marL="380846" indent="-380846" algn="l" defTabSz="507795" rtl="0" eaLnBrk="1" latinLnBrk="0" hangingPunct="1">
        <a:spcBef>
          <a:spcPct val="20000"/>
        </a:spcBef>
        <a:buFont typeface="Arial"/>
        <a:buChar char="•"/>
        <a:defRPr sz="3600" kern="1200">
          <a:solidFill>
            <a:schemeClr val="tx1"/>
          </a:solidFill>
          <a:latin typeface="+mn-lt"/>
          <a:ea typeface="+mn-ea"/>
          <a:cs typeface="+mn-cs"/>
        </a:defRPr>
      </a:lvl1pPr>
      <a:lvl2pPr marL="825158" indent="-317363" algn="l" defTabSz="507795" rtl="0" eaLnBrk="1" latinLnBrk="0" hangingPunct="1">
        <a:spcBef>
          <a:spcPct val="20000"/>
        </a:spcBef>
        <a:buFont typeface="Arial"/>
        <a:buChar char="–"/>
        <a:defRPr sz="3100" kern="1200">
          <a:solidFill>
            <a:schemeClr val="tx1"/>
          </a:solidFill>
          <a:latin typeface="+mn-lt"/>
          <a:ea typeface="+mn-ea"/>
          <a:cs typeface="+mn-cs"/>
        </a:defRPr>
      </a:lvl2pPr>
      <a:lvl3pPr marL="1269487" indent="-253897" algn="l" defTabSz="507795" rtl="0" eaLnBrk="1" latinLnBrk="0" hangingPunct="1">
        <a:spcBef>
          <a:spcPct val="20000"/>
        </a:spcBef>
        <a:buFont typeface="Arial"/>
        <a:buChar char="•"/>
        <a:defRPr sz="2700" kern="1200">
          <a:solidFill>
            <a:schemeClr val="tx1"/>
          </a:solidFill>
          <a:latin typeface="+mn-lt"/>
          <a:ea typeface="+mn-ea"/>
          <a:cs typeface="+mn-cs"/>
        </a:defRPr>
      </a:lvl3pPr>
      <a:lvl4pPr marL="1777271" indent="-253897" algn="l" defTabSz="507795" rtl="0" eaLnBrk="1" latinLnBrk="0" hangingPunct="1">
        <a:spcBef>
          <a:spcPct val="20000"/>
        </a:spcBef>
        <a:buFont typeface="Arial"/>
        <a:buChar char="–"/>
        <a:defRPr sz="2200" kern="1200">
          <a:solidFill>
            <a:schemeClr val="tx1"/>
          </a:solidFill>
          <a:latin typeface="+mn-lt"/>
          <a:ea typeface="+mn-ea"/>
          <a:cs typeface="+mn-cs"/>
        </a:defRPr>
      </a:lvl4pPr>
      <a:lvl5pPr marL="2285063" indent="-253897" algn="l" defTabSz="507795" rtl="0" eaLnBrk="1" latinLnBrk="0" hangingPunct="1">
        <a:spcBef>
          <a:spcPct val="20000"/>
        </a:spcBef>
        <a:buFont typeface="Arial"/>
        <a:buChar char="»"/>
        <a:defRPr sz="2200" kern="1200">
          <a:solidFill>
            <a:schemeClr val="tx1"/>
          </a:solidFill>
          <a:latin typeface="+mn-lt"/>
          <a:ea typeface="+mn-ea"/>
          <a:cs typeface="+mn-cs"/>
        </a:defRPr>
      </a:lvl5pPr>
      <a:lvl6pPr marL="2792861" indent="-253897" algn="l" defTabSz="507795" rtl="0" eaLnBrk="1" latinLnBrk="0" hangingPunct="1">
        <a:spcBef>
          <a:spcPct val="20000"/>
        </a:spcBef>
        <a:buFont typeface="Arial"/>
        <a:buChar char="•"/>
        <a:defRPr sz="2200" kern="1200">
          <a:solidFill>
            <a:schemeClr val="tx1"/>
          </a:solidFill>
          <a:latin typeface="+mn-lt"/>
          <a:ea typeface="+mn-ea"/>
          <a:cs typeface="+mn-cs"/>
        </a:defRPr>
      </a:lvl6pPr>
      <a:lvl7pPr marL="3300653" indent="-253897" algn="l" defTabSz="507795" rtl="0" eaLnBrk="1" latinLnBrk="0" hangingPunct="1">
        <a:spcBef>
          <a:spcPct val="20000"/>
        </a:spcBef>
        <a:buFont typeface="Arial"/>
        <a:buChar char="•"/>
        <a:defRPr sz="2200" kern="1200">
          <a:solidFill>
            <a:schemeClr val="tx1"/>
          </a:solidFill>
          <a:latin typeface="+mn-lt"/>
          <a:ea typeface="+mn-ea"/>
          <a:cs typeface="+mn-cs"/>
        </a:defRPr>
      </a:lvl7pPr>
      <a:lvl8pPr marL="3808441" indent="-253897" algn="l" defTabSz="507795" rtl="0" eaLnBrk="1" latinLnBrk="0" hangingPunct="1">
        <a:spcBef>
          <a:spcPct val="20000"/>
        </a:spcBef>
        <a:buFont typeface="Arial"/>
        <a:buChar char="•"/>
        <a:defRPr sz="2200" kern="1200">
          <a:solidFill>
            <a:schemeClr val="tx1"/>
          </a:solidFill>
          <a:latin typeface="+mn-lt"/>
          <a:ea typeface="+mn-ea"/>
          <a:cs typeface="+mn-cs"/>
        </a:defRPr>
      </a:lvl8pPr>
      <a:lvl9pPr marL="4316226" indent="-253897" algn="l" defTabSz="50779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795" rtl="0" eaLnBrk="1" latinLnBrk="0" hangingPunct="1">
        <a:defRPr sz="2000" kern="1200">
          <a:solidFill>
            <a:schemeClr val="tx1"/>
          </a:solidFill>
          <a:latin typeface="+mn-lt"/>
          <a:ea typeface="+mn-ea"/>
          <a:cs typeface="+mn-cs"/>
        </a:defRPr>
      </a:lvl1pPr>
      <a:lvl2pPr marL="507795" algn="l" defTabSz="507795" rtl="0" eaLnBrk="1" latinLnBrk="0" hangingPunct="1">
        <a:defRPr sz="2000" kern="1200">
          <a:solidFill>
            <a:schemeClr val="tx1"/>
          </a:solidFill>
          <a:latin typeface="+mn-lt"/>
          <a:ea typeface="+mn-ea"/>
          <a:cs typeface="+mn-cs"/>
        </a:defRPr>
      </a:lvl2pPr>
      <a:lvl3pPr marL="1015590" algn="l" defTabSz="507795" rtl="0" eaLnBrk="1" latinLnBrk="0" hangingPunct="1">
        <a:defRPr sz="2000" kern="1200">
          <a:solidFill>
            <a:schemeClr val="tx1"/>
          </a:solidFill>
          <a:latin typeface="+mn-lt"/>
          <a:ea typeface="+mn-ea"/>
          <a:cs typeface="+mn-cs"/>
        </a:defRPr>
      </a:lvl3pPr>
      <a:lvl4pPr marL="1523385" algn="l" defTabSz="507795" rtl="0" eaLnBrk="1" latinLnBrk="0" hangingPunct="1">
        <a:defRPr sz="2000" kern="1200">
          <a:solidFill>
            <a:schemeClr val="tx1"/>
          </a:solidFill>
          <a:latin typeface="+mn-lt"/>
          <a:ea typeface="+mn-ea"/>
          <a:cs typeface="+mn-cs"/>
        </a:defRPr>
      </a:lvl4pPr>
      <a:lvl5pPr marL="2031180" algn="l" defTabSz="507795" rtl="0" eaLnBrk="1" latinLnBrk="0" hangingPunct="1">
        <a:defRPr sz="2000" kern="1200">
          <a:solidFill>
            <a:schemeClr val="tx1"/>
          </a:solidFill>
          <a:latin typeface="+mn-lt"/>
          <a:ea typeface="+mn-ea"/>
          <a:cs typeface="+mn-cs"/>
        </a:defRPr>
      </a:lvl5pPr>
      <a:lvl6pPr marL="2538975" algn="l" defTabSz="507795" rtl="0" eaLnBrk="1" latinLnBrk="0" hangingPunct="1">
        <a:defRPr sz="2000" kern="1200">
          <a:solidFill>
            <a:schemeClr val="tx1"/>
          </a:solidFill>
          <a:latin typeface="+mn-lt"/>
          <a:ea typeface="+mn-ea"/>
          <a:cs typeface="+mn-cs"/>
        </a:defRPr>
      </a:lvl6pPr>
      <a:lvl7pPr marL="3046770" algn="l" defTabSz="507795" rtl="0" eaLnBrk="1" latinLnBrk="0" hangingPunct="1">
        <a:defRPr sz="2000" kern="1200">
          <a:solidFill>
            <a:schemeClr val="tx1"/>
          </a:solidFill>
          <a:latin typeface="+mn-lt"/>
          <a:ea typeface="+mn-ea"/>
          <a:cs typeface="+mn-cs"/>
        </a:defRPr>
      </a:lvl7pPr>
      <a:lvl8pPr marL="3554542" algn="l" defTabSz="507795" rtl="0" eaLnBrk="1" latinLnBrk="0" hangingPunct="1">
        <a:defRPr sz="2000" kern="1200">
          <a:solidFill>
            <a:schemeClr val="tx1"/>
          </a:solidFill>
          <a:latin typeface="+mn-lt"/>
          <a:ea typeface="+mn-ea"/>
          <a:cs typeface="+mn-cs"/>
        </a:defRPr>
      </a:lvl8pPr>
      <a:lvl9pPr marL="4062355" algn="l" defTabSz="507795"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5" tIns="50795" rIns="101595" bIns="507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5" tIns="50795" rIns="101595" bIns="507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2" y="7062614"/>
            <a:ext cx="2370667" cy="405694"/>
          </a:xfrm>
          <a:prstGeom prst="rect">
            <a:avLst/>
          </a:prstGeom>
        </p:spPr>
        <p:txBody>
          <a:bodyPr vert="horz" lIns="101595" tIns="50795" rIns="101595" bIns="50795" rtlCol="0" anchor="ctr"/>
          <a:lstStyle>
            <a:lvl1pPr algn="l">
              <a:defRPr sz="1300">
                <a:solidFill>
                  <a:schemeClr val="tx1">
                    <a:tint val="75000"/>
                  </a:schemeClr>
                </a:solidFill>
              </a:defRPr>
            </a:lvl1pPr>
          </a:lstStyle>
          <a:p>
            <a:pPr defTabSz="1015610" fontAlgn="auto">
              <a:spcBef>
                <a:spcPts val="0"/>
              </a:spcBef>
              <a:spcAft>
                <a:spcPts val="0"/>
              </a:spcAft>
            </a:pPr>
            <a:fld id="{B3EE7CA9-8350-4F61-9BF3-0630E018F1AE}" type="datetimeFigureOut">
              <a:rPr lang="en-US" smtClean="0">
                <a:solidFill>
                  <a:prstClr val="black">
                    <a:tint val="75000"/>
                  </a:prstClr>
                </a:solidFill>
                <a:latin typeface="Calibri"/>
              </a:rPr>
              <a:pPr defTabSz="1015610" fontAlgn="auto">
                <a:spcBef>
                  <a:spcPts val="0"/>
                </a:spcBef>
                <a:spcAft>
                  <a:spcPts val="0"/>
                </a:spcAft>
              </a:pPr>
              <a:t>4/29/14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471339" y="7062614"/>
            <a:ext cx="3217333" cy="405694"/>
          </a:xfrm>
          <a:prstGeom prst="rect">
            <a:avLst/>
          </a:prstGeom>
        </p:spPr>
        <p:txBody>
          <a:bodyPr vert="horz" lIns="101595" tIns="50795" rIns="101595" bIns="50795" rtlCol="0" anchor="ctr"/>
          <a:lstStyle>
            <a:lvl1pPr algn="ctr">
              <a:defRPr sz="1300">
                <a:solidFill>
                  <a:schemeClr val="tx1">
                    <a:tint val="75000"/>
                  </a:schemeClr>
                </a:solidFill>
              </a:defRPr>
            </a:lvl1pPr>
          </a:lstStyle>
          <a:p>
            <a:pPr defTabSz="101561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7281333" y="7062614"/>
            <a:ext cx="2370667" cy="405694"/>
          </a:xfrm>
          <a:prstGeom prst="rect">
            <a:avLst/>
          </a:prstGeom>
        </p:spPr>
        <p:txBody>
          <a:bodyPr vert="horz" lIns="101595" tIns="50795" rIns="101595" bIns="50795" rtlCol="0" anchor="ctr"/>
          <a:lstStyle>
            <a:lvl1pPr algn="r">
              <a:defRPr sz="1300">
                <a:solidFill>
                  <a:schemeClr val="tx1">
                    <a:tint val="75000"/>
                  </a:schemeClr>
                </a:solidFill>
              </a:defRPr>
            </a:lvl1pPr>
          </a:lstStyle>
          <a:p>
            <a:pPr defTabSz="1015610" fontAlgn="auto">
              <a:spcBef>
                <a:spcPts val="0"/>
              </a:spcBef>
              <a:spcAft>
                <a:spcPts val="0"/>
              </a:spcAft>
            </a:pPr>
            <a:fld id="{4A3A19BD-FB17-4DE8-8E31-03B0B5AA39CC}" type="slidenum">
              <a:rPr lang="en-US" smtClean="0">
                <a:solidFill>
                  <a:prstClr val="black">
                    <a:tint val="75000"/>
                  </a:prstClr>
                </a:solidFill>
                <a:latin typeface="Calibri"/>
              </a:rPr>
              <a:pPr defTabSz="101561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68484523"/>
      </p:ext>
    </p:extLst>
  </p:cSld>
  <p:clrMap bg1="lt1" tx1="dk1" bg2="lt2" tx2="dk2" accent1="accent1" accent2="accent2" accent3="accent3" accent4="accent4" accent5="accent5" accent6="accent6" hlink="hlink" folHlink="folHlink"/>
  <p:sldLayoutIdLst>
    <p:sldLayoutId id="2147485887" r:id="rId1"/>
    <p:sldLayoutId id="2147485888" r:id="rId2"/>
    <p:sldLayoutId id="2147485889" r:id="rId3"/>
    <p:sldLayoutId id="2147485890" r:id="rId4"/>
    <p:sldLayoutId id="2147485891" r:id="rId5"/>
    <p:sldLayoutId id="2147485892" r:id="rId6"/>
    <p:sldLayoutId id="2147485893" r:id="rId7"/>
    <p:sldLayoutId id="2147485894" r:id="rId8"/>
    <p:sldLayoutId id="2147485895" r:id="rId9"/>
    <p:sldLayoutId id="2147485896" r:id="rId10"/>
    <p:sldLayoutId id="2147485897" r:id="rId11"/>
  </p:sldLayoutIdLst>
  <p:txStyles>
    <p:titleStyle>
      <a:lvl1pPr algn="ctr" defTabSz="1015610" rtl="0" eaLnBrk="1" latinLnBrk="0" hangingPunct="1">
        <a:spcBef>
          <a:spcPct val="0"/>
        </a:spcBef>
        <a:buNone/>
        <a:defRPr sz="4900" kern="1200">
          <a:solidFill>
            <a:schemeClr val="tx1"/>
          </a:solidFill>
          <a:latin typeface="+mj-lt"/>
          <a:ea typeface="+mj-ea"/>
          <a:cs typeface="+mj-cs"/>
        </a:defRPr>
      </a:lvl1pPr>
    </p:titleStyle>
    <p:bodyStyle>
      <a:lvl1pPr marL="380853" indent="-380853" algn="l" defTabSz="101561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176" indent="-317370" algn="l" defTabSz="101561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512" indent="-253902" algn="l" defTabSz="101561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307" indent="-253902" algn="l" defTabSz="101561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109" indent="-253902" algn="l" defTabSz="101561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2917" indent="-253902" algn="l" defTabSz="101561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718" indent="-253902" algn="l" defTabSz="101561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517" indent="-253902" algn="l" defTabSz="101561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6312" indent="-253902" algn="l" defTabSz="101561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610" rtl="0" eaLnBrk="1" latinLnBrk="0" hangingPunct="1">
        <a:defRPr sz="2000" kern="1200">
          <a:solidFill>
            <a:schemeClr val="tx1"/>
          </a:solidFill>
          <a:latin typeface="+mn-lt"/>
          <a:ea typeface="+mn-ea"/>
          <a:cs typeface="+mn-cs"/>
        </a:defRPr>
      </a:lvl1pPr>
      <a:lvl2pPr marL="507805" algn="l" defTabSz="1015610" rtl="0" eaLnBrk="1" latinLnBrk="0" hangingPunct="1">
        <a:defRPr sz="2000" kern="1200">
          <a:solidFill>
            <a:schemeClr val="tx1"/>
          </a:solidFill>
          <a:latin typeface="+mn-lt"/>
          <a:ea typeface="+mn-ea"/>
          <a:cs typeface="+mn-cs"/>
        </a:defRPr>
      </a:lvl2pPr>
      <a:lvl3pPr marL="1015610" algn="l" defTabSz="1015610" rtl="0" eaLnBrk="1" latinLnBrk="0" hangingPunct="1">
        <a:defRPr sz="2000" kern="1200">
          <a:solidFill>
            <a:schemeClr val="tx1"/>
          </a:solidFill>
          <a:latin typeface="+mn-lt"/>
          <a:ea typeface="+mn-ea"/>
          <a:cs typeface="+mn-cs"/>
        </a:defRPr>
      </a:lvl3pPr>
      <a:lvl4pPr marL="1523415" algn="l" defTabSz="1015610" rtl="0" eaLnBrk="1" latinLnBrk="0" hangingPunct="1">
        <a:defRPr sz="2000" kern="1200">
          <a:solidFill>
            <a:schemeClr val="tx1"/>
          </a:solidFill>
          <a:latin typeface="+mn-lt"/>
          <a:ea typeface="+mn-ea"/>
          <a:cs typeface="+mn-cs"/>
        </a:defRPr>
      </a:lvl4pPr>
      <a:lvl5pPr marL="2031220" algn="l" defTabSz="1015610" rtl="0" eaLnBrk="1" latinLnBrk="0" hangingPunct="1">
        <a:defRPr sz="2000" kern="1200">
          <a:solidFill>
            <a:schemeClr val="tx1"/>
          </a:solidFill>
          <a:latin typeface="+mn-lt"/>
          <a:ea typeface="+mn-ea"/>
          <a:cs typeface="+mn-cs"/>
        </a:defRPr>
      </a:lvl5pPr>
      <a:lvl6pPr marL="2539025" algn="l" defTabSz="1015610" rtl="0" eaLnBrk="1" latinLnBrk="0" hangingPunct="1">
        <a:defRPr sz="2000" kern="1200">
          <a:solidFill>
            <a:schemeClr val="tx1"/>
          </a:solidFill>
          <a:latin typeface="+mn-lt"/>
          <a:ea typeface="+mn-ea"/>
          <a:cs typeface="+mn-cs"/>
        </a:defRPr>
      </a:lvl6pPr>
      <a:lvl7pPr marL="3046830" algn="l" defTabSz="1015610" rtl="0" eaLnBrk="1" latinLnBrk="0" hangingPunct="1">
        <a:defRPr sz="2000" kern="1200">
          <a:solidFill>
            <a:schemeClr val="tx1"/>
          </a:solidFill>
          <a:latin typeface="+mn-lt"/>
          <a:ea typeface="+mn-ea"/>
          <a:cs typeface="+mn-cs"/>
        </a:defRPr>
      </a:lvl7pPr>
      <a:lvl8pPr marL="3554613" algn="l" defTabSz="1015610" rtl="0" eaLnBrk="1" latinLnBrk="0" hangingPunct="1">
        <a:defRPr sz="2000" kern="1200">
          <a:solidFill>
            <a:schemeClr val="tx1"/>
          </a:solidFill>
          <a:latin typeface="+mn-lt"/>
          <a:ea typeface="+mn-ea"/>
          <a:cs typeface="+mn-cs"/>
        </a:defRPr>
      </a:lvl8pPr>
      <a:lvl9pPr marL="4062435" algn="l" defTabSz="1015610"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5" tIns="50795" rIns="101595" bIns="507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5" tIns="50795" rIns="101595" bIns="507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2" y="7062614"/>
            <a:ext cx="2370667" cy="405694"/>
          </a:xfrm>
          <a:prstGeom prst="rect">
            <a:avLst/>
          </a:prstGeom>
        </p:spPr>
        <p:txBody>
          <a:bodyPr vert="horz" lIns="101595" tIns="50795" rIns="101595" bIns="50795" rtlCol="0" anchor="ctr"/>
          <a:lstStyle>
            <a:lvl1pPr algn="l">
              <a:defRPr sz="1300">
                <a:solidFill>
                  <a:schemeClr val="tx1">
                    <a:tint val="75000"/>
                  </a:schemeClr>
                </a:solidFill>
              </a:defRPr>
            </a:lvl1pPr>
          </a:lstStyle>
          <a:p>
            <a:pPr defTabSz="1015650" fontAlgn="auto">
              <a:spcBef>
                <a:spcPts val="0"/>
              </a:spcBef>
              <a:spcAft>
                <a:spcPts val="0"/>
              </a:spcAft>
            </a:pPr>
            <a:fld id="{B3EE7CA9-8350-4F61-9BF3-0630E018F1AE}" type="datetimeFigureOut">
              <a:rPr lang="en-US" smtClean="0">
                <a:solidFill>
                  <a:prstClr val="black">
                    <a:tint val="75000"/>
                  </a:prstClr>
                </a:solidFill>
                <a:latin typeface="Calibri"/>
              </a:rPr>
              <a:pPr defTabSz="1015650" fontAlgn="auto">
                <a:spcBef>
                  <a:spcPts val="0"/>
                </a:spcBef>
                <a:spcAft>
                  <a:spcPts val="0"/>
                </a:spcAft>
              </a:pPr>
              <a:t>4/29/14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471339" y="7062614"/>
            <a:ext cx="3217333" cy="405694"/>
          </a:xfrm>
          <a:prstGeom prst="rect">
            <a:avLst/>
          </a:prstGeom>
        </p:spPr>
        <p:txBody>
          <a:bodyPr vert="horz" lIns="101595" tIns="50795" rIns="101595" bIns="50795" rtlCol="0" anchor="ctr"/>
          <a:lstStyle>
            <a:lvl1pPr algn="ctr">
              <a:defRPr sz="1300">
                <a:solidFill>
                  <a:schemeClr val="tx1">
                    <a:tint val="75000"/>
                  </a:schemeClr>
                </a:solidFill>
              </a:defRPr>
            </a:lvl1pPr>
          </a:lstStyle>
          <a:p>
            <a:pPr defTabSz="101565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7281333" y="7062614"/>
            <a:ext cx="2370667" cy="405694"/>
          </a:xfrm>
          <a:prstGeom prst="rect">
            <a:avLst/>
          </a:prstGeom>
        </p:spPr>
        <p:txBody>
          <a:bodyPr vert="horz" lIns="101595" tIns="50795" rIns="101595" bIns="50795" rtlCol="0" anchor="ctr"/>
          <a:lstStyle>
            <a:lvl1pPr algn="r">
              <a:defRPr sz="1300">
                <a:solidFill>
                  <a:schemeClr val="tx1">
                    <a:tint val="75000"/>
                  </a:schemeClr>
                </a:solidFill>
              </a:defRPr>
            </a:lvl1pPr>
          </a:lstStyle>
          <a:p>
            <a:pPr defTabSz="1015650" fontAlgn="auto">
              <a:spcBef>
                <a:spcPts val="0"/>
              </a:spcBef>
              <a:spcAft>
                <a:spcPts val="0"/>
              </a:spcAft>
            </a:pPr>
            <a:fld id="{4A3A19BD-FB17-4DE8-8E31-03B0B5AA39CC}" type="slidenum">
              <a:rPr lang="en-US" smtClean="0">
                <a:solidFill>
                  <a:prstClr val="black">
                    <a:tint val="75000"/>
                  </a:prstClr>
                </a:solidFill>
                <a:latin typeface="Calibri"/>
              </a:rPr>
              <a:pPr defTabSz="101565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40375233"/>
      </p:ext>
    </p:extLst>
  </p:cSld>
  <p:clrMap bg1="lt1" tx1="dk1" bg2="lt2" tx2="dk2" accent1="accent1" accent2="accent2" accent3="accent3" accent4="accent4" accent5="accent5" accent6="accent6" hlink="hlink" folHlink="folHlink"/>
  <p:sldLayoutIdLst>
    <p:sldLayoutId id="2147485899" r:id="rId1"/>
    <p:sldLayoutId id="2147485900" r:id="rId2"/>
    <p:sldLayoutId id="2147485901" r:id="rId3"/>
    <p:sldLayoutId id="2147485902" r:id="rId4"/>
    <p:sldLayoutId id="2147485903" r:id="rId5"/>
    <p:sldLayoutId id="2147485904" r:id="rId6"/>
    <p:sldLayoutId id="2147485905" r:id="rId7"/>
    <p:sldLayoutId id="2147485906" r:id="rId8"/>
    <p:sldLayoutId id="2147485907" r:id="rId9"/>
    <p:sldLayoutId id="2147485908" r:id="rId10"/>
    <p:sldLayoutId id="2147485909" r:id="rId11"/>
  </p:sldLayoutIdLst>
  <p:txStyles>
    <p:titleStyle>
      <a:lvl1pPr algn="ctr" defTabSz="1015650" rtl="0" eaLnBrk="1" latinLnBrk="0" hangingPunct="1">
        <a:spcBef>
          <a:spcPct val="0"/>
        </a:spcBef>
        <a:buNone/>
        <a:defRPr sz="4900" kern="1200">
          <a:solidFill>
            <a:schemeClr val="tx1"/>
          </a:solidFill>
          <a:latin typeface="+mj-lt"/>
          <a:ea typeface="+mj-ea"/>
          <a:cs typeface="+mj-cs"/>
        </a:defRPr>
      </a:lvl1pPr>
    </p:titleStyle>
    <p:bodyStyle>
      <a:lvl1pPr marL="380868" indent="-380868" algn="l" defTabSz="101565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208" indent="-317383" algn="l" defTabSz="101565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562" indent="-253912" algn="l" defTabSz="101565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378" indent="-253912" algn="l" defTabSz="101565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200" indent="-253912" algn="l" defTabSz="101565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3028" indent="-253912" algn="l" defTabSz="101565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850" indent="-253912" algn="l" defTabSz="101565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669" indent="-253912" algn="l" defTabSz="101565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6485" indent="-253912" algn="l" defTabSz="101565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650" rtl="0" eaLnBrk="1" latinLnBrk="0" hangingPunct="1">
        <a:defRPr sz="2000" kern="1200">
          <a:solidFill>
            <a:schemeClr val="tx1"/>
          </a:solidFill>
          <a:latin typeface="+mn-lt"/>
          <a:ea typeface="+mn-ea"/>
          <a:cs typeface="+mn-cs"/>
        </a:defRPr>
      </a:lvl1pPr>
      <a:lvl2pPr marL="507825" algn="l" defTabSz="1015650" rtl="0" eaLnBrk="1" latinLnBrk="0" hangingPunct="1">
        <a:defRPr sz="2000" kern="1200">
          <a:solidFill>
            <a:schemeClr val="tx1"/>
          </a:solidFill>
          <a:latin typeface="+mn-lt"/>
          <a:ea typeface="+mn-ea"/>
          <a:cs typeface="+mn-cs"/>
        </a:defRPr>
      </a:lvl2pPr>
      <a:lvl3pPr marL="1015650" algn="l" defTabSz="1015650" rtl="0" eaLnBrk="1" latinLnBrk="0" hangingPunct="1">
        <a:defRPr sz="2000" kern="1200">
          <a:solidFill>
            <a:schemeClr val="tx1"/>
          </a:solidFill>
          <a:latin typeface="+mn-lt"/>
          <a:ea typeface="+mn-ea"/>
          <a:cs typeface="+mn-cs"/>
        </a:defRPr>
      </a:lvl3pPr>
      <a:lvl4pPr marL="1523475" algn="l" defTabSz="1015650" rtl="0" eaLnBrk="1" latinLnBrk="0" hangingPunct="1">
        <a:defRPr sz="2000" kern="1200">
          <a:solidFill>
            <a:schemeClr val="tx1"/>
          </a:solidFill>
          <a:latin typeface="+mn-lt"/>
          <a:ea typeface="+mn-ea"/>
          <a:cs typeface="+mn-cs"/>
        </a:defRPr>
      </a:lvl4pPr>
      <a:lvl5pPr marL="2031300" algn="l" defTabSz="1015650" rtl="0" eaLnBrk="1" latinLnBrk="0" hangingPunct="1">
        <a:defRPr sz="2000" kern="1200">
          <a:solidFill>
            <a:schemeClr val="tx1"/>
          </a:solidFill>
          <a:latin typeface="+mn-lt"/>
          <a:ea typeface="+mn-ea"/>
          <a:cs typeface="+mn-cs"/>
        </a:defRPr>
      </a:lvl5pPr>
      <a:lvl6pPr marL="2539125" algn="l" defTabSz="1015650" rtl="0" eaLnBrk="1" latinLnBrk="0" hangingPunct="1">
        <a:defRPr sz="2000" kern="1200">
          <a:solidFill>
            <a:schemeClr val="tx1"/>
          </a:solidFill>
          <a:latin typeface="+mn-lt"/>
          <a:ea typeface="+mn-ea"/>
          <a:cs typeface="+mn-cs"/>
        </a:defRPr>
      </a:lvl6pPr>
      <a:lvl7pPr marL="3046950" algn="l" defTabSz="1015650" rtl="0" eaLnBrk="1" latinLnBrk="0" hangingPunct="1">
        <a:defRPr sz="2000" kern="1200">
          <a:solidFill>
            <a:schemeClr val="tx1"/>
          </a:solidFill>
          <a:latin typeface="+mn-lt"/>
          <a:ea typeface="+mn-ea"/>
          <a:cs typeface="+mn-cs"/>
        </a:defRPr>
      </a:lvl7pPr>
      <a:lvl8pPr marL="3554756" algn="l" defTabSz="1015650" rtl="0" eaLnBrk="1" latinLnBrk="0" hangingPunct="1">
        <a:defRPr sz="2000" kern="1200">
          <a:solidFill>
            <a:schemeClr val="tx1"/>
          </a:solidFill>
          <a:latin typeface="+mn-lt"/>
          <a:ea typeface="+mn-ea"/>
          <a:cs typeface="+mn-cs"/>
        </a:defRPr>
      </a:lvl8pPr>
      <a:lvl9pPr marL="4062595" algn="l" defTabSz="1015650"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5" tIns="50795" rIns="101595" bIns="507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5" tIns="50795" rIns="101595" bIns="507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2" y="7062614"/>
            <a:ext cx="2370667" cy="405694"/>
          </a:xfrm>
          <a:prstGeom prst="rect">
            <a:avLst/>
          </a:prstGeom>
        </p:spPr>
        <p:txBody>
          <a:bodyPr vert="horz" lIns="101595" tIns="50795" rIns="101595" bIns="50795" rtlCol="0" anchor="ctr"/>
          <a:lstStyle>
            <a:lvl1pPr algn="l">
              <a:defRPr sz="1300">
                <a:solidFill>
                  <a:schemeClr val="tx1">
                    <a:tint val="75000"/>
                  </a:schemeClr>
                </a:solidFill>
              </a:defRPr>
            </a:lvl1pPr>
          </a:lstStyle>
          <a:p>
            <a:pPr defTabSz="1015700" fontAlgn="auto">
              <a:spcBef>
                <a:spcPts val="0"/>
              </a:spcBef>
              <a:spcAft>
                <a:spcPts val="0"/>
              </a:spcAft>
            </a:pPr>
            <a:fld id="{B3EE7CA9-8350-4F61-9BF3-0630E018F1AE}" type="datetimeFigureOut">
              <a:rPr lang="en-US" smtClean="0">
                <a:solidFill>
                  <a:prstClr val="black">
                    <a:tint val="75000"/>
                  </a:prstClr>
                </a:solidFill>
                <a:latin typeface="Calibri"/>
              </a:rPr>
              <a:pPr defTabSz="1015700" fontAlgn="auto">
                <a:spcBef>
                  <a:spcPts val="0"/>
                </a:spcBef>
                <a:spcAft>
                  <a:spcPts val="0"/>
                </a:spcAft>
              </a:pPr>
              <a:t>4/29/14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471339" y="7062614"/>
            <a:ext cx="3217333" cy="405694"/>
          </a:xfrm>
          <a:prstGeom prst="rect">
            <a:avLst/>
          </a:prstGeom>
        </p:spPr>
        <p:txBody>
          <a:bodyPr vert="horz" lIns="101595" tIns="50795" rIns="101595" bIns="50795" rtlCol="0" anchor="ctr"/>
          <a:lstStyle>
            <a:lvl1pPr algn="ctr">
              <a:defRPr sz="1300">
                <a:solidFill>
                  <a:schemeClr val="tx1">
                    <a:tint val="75000"/>
                  </a:schemeClr>
                </a:solidFill>
              </a:defRPr>
            </a:lvl1pPr>
          </a:lstStyle>
          <a:p>
            <a:pPr defTabSz="101570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7281333" y="7062614"/>
            <a:ext cx="2370667" cy="405694"/>
          </a:xfrm>
          <a:prstGeom prst="rect">
            <a:avLst/>
          </a:prstGeom>
        </p:spPr>
        <p:txBody>
          <a:bodyPr vert="horz" lIns="101595" tIns="50795" rIns="101595" bIns="50795" rtlCol="0" anchor="ctr"/>
          <a:lstStyle>
            <a:lvl1pPr algn="r">
              <a:defRPr sz="1300">
                <a:solidFill>
                  <a:schemeClr val="tx1">
                    <a:tint val="75000"/>
                  </a:schemeClr>
                </a:solidFill>
              </a:defRPr>
            </a:lvl1pPr>
          </a:lstStyle>
          <a:p>
            <a:pPr defTabSz="1015700" fontAlgn="auto">
              <a:spcBef>
                <a:spcPts val="0"/>
              </a:spcBef>
              <a:spcAft>
                <a:spcPts val="0"/>
              </a:spcAft>
            </a:pPr>
            <a:fld id="{4A3A19BD-FB17-4DE8-8E31-03B0B5AA39CC}" type="slidenum">
              <a:rPr lang="en-US" smtClean="0">
                <a:solidFill>
                  <a:prstClr val="black">
                    <a:tint val="75000"/>
                  </a:prstClr>
                </a:solidFill>
                <a:latin typeface="Calibri"/>
              </a:rPr>
              <a:pPr defTabSz="101570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0100537"/>
      </p:ext>
    </p:extLst>
  </p:cSld>
  <p:clrMap bg1="lt1" tx1="dk1" bg2="lt2" tx2="dk2" accent1="accent1" accent2="accent2" accent3="accent3" accent4="accent4" accent5="accent5" accent6="accent6" hlink="hlink" folHlink="folHlink"/>
  <p:sldLayoutIdLst>
    <p:sldLayoutId id="2147485911" r:id="rId1"/>
    <p:sldLayoutId id="2147485912" r:id="rId2"/>
    <p:sldLayoutId id="2147485913" r:id="rId3"/>
    <p:sldLayoutId id="2147485914" r:id="rId4"/>
    <p:sldLayoutId id="2147485915" r:id="rId5"/>
    <p:sldLayoutId id="2147485916" r:id="rId6"/>
    <p:sldLayoutId id="2147485917" r:id="rId7"/>
    <p:sldLayoutId id="2147485918" r:id="rId8"/>
    <p:sldLayoutId id="2147485919" r:id="rId9"/>
    <p:sldLayoutId id="2147485920" r:id="rId10"/>
    <p:sldLayoutId id="2147485921" r:id="rId11"/>
  </p:sldLayoutIdLst>
  <p:txStyles>
    <p:titleStyle>
      <a:lvl1pPr algn="ctr" defTabSz="1015700" rtl="0" eaLnBrk="1" latinLnBrk="0" hangingPunct="1">
        <a:spcBef>
          <a:spcPct val="0"/>
        </a:spcBef>
        <a:buNone/>
        <a:defRPr sz="4900" kern="1200">
          <a:solidFill>
            <a:schemeClr val="tx1"/>
          </a:solidFill>
          <a:latin typeface="+mj-lt"/>
          <a:ea typeface="+mj-ea"/>
          <a:cs typeface="+mj-cs"/>
        </a:defRPr>
      </a:lvl1pPr>
    </p:titleStyle>
    <p:bodyStyle>
      <a:lvl1pPr marL="380887" indent="-380887" algn="l" defTabSz="1015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250" indent="-317400" algn="l" defTabSz="101570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624" indent="-253924" algn="l" defTabSz="1015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467" indent="-253924" algn="l" defTabSz="10157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314" indent="-253924" algn="l" defTabSz="10157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3167" indent="-253924" algn="l" defTabSz="101570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014" indent="-253924" algn="l" defTabSz="101570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859" indent="-253924" algn="l" defTabSz="101570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6700" indent="-253924" algn="l" defTabSz="101570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700" rtl="0" eaLnBrk="1" latinLnBrk="0" hangingPunct="1">
        <a:defRPr sz="2000" kern="1200">
          <a:solidFill>
            <a:schemeClr val="tx1"/>
          </a:solidFill>
          <a:latin typeface="+mn-lt"/>
          <a:ea typeface="+mn-ea"/>
          <a:cs typeface="+mn-cs"/>
        </a:defRPr>
      </a:lvl1pPr>
      <a:lvl2pPr marL="507850" algn="l" defTabSz="1015700" rtl="0" eaLnBrk="1" latinLnBrk="0" hangingPunct="1">
        <a:defRPr sz="2000" kern="1200">
          <a:solidFill>
            <a:schemeClr val="tx1"/>
          </a:solidFill>
          <a:latin typeface="+mn-lt"/>
          <a:ea typeface="+mn-ea"/>
          <a:cs typeface="+mn-cs"/>
        </a:defRPr>
      </a:lvl2pPr>
      <a:lvl3pPr marL="1015700" algn="l" defTabSz="1015700" rtl="0" eaLnBrk="1" latinLnBrk="0" hangingPunct="1">
        <a:defRPr sz="2000" kern="1200">
          <a:solidFill>
            <a:schemeClr val="tx1"/>
          </a:solidFill>
          <a:latin typeface="+mn-lt"/>
          <a:ea typeface="+mn-ea"/>
          <a:cs typeface="+mn-cs"/>
        </a:defRPr>
      </a:lvl3pPr>
      <a:lvl4pPr marL="1523550" algn="l" defTabSz="1015700" rtl="0" eaLnBrk="1" latinLnBrk="0" hangingPunct="1">
        <a:defRPr sz="2000" kern="1200">
          <a:solidFill>
            <a:schemeClr val="tx1"/>
          </a:solidFill>
          <a:latin typeface="+mn-lt"/>
          <a:ea typeface="+mn-ea"/>
          <a:cs typeface="+mn-cs"/>
        </a:defRPr>
      </a:lvl4pPr>
      <a:lvl5pPr marL="2031400" algn="l" defTabSz="1015700" rtl="0" eaLnBrk="1" latinLnBrk="0" hangingPunct="1">
        <a:defRPr sz="2000" kern="1200">
          <a:solidFill>
            <a:schemeClr val="tx1"/>
          </a:solidFill>
          <a:latin typeface="+mn-lt"/>
          <a:ea typeface="+mn-ea"/>
          <a:cs typeface="+mn-cs"/>
        </a:defRPr>
      </a:lvl5pPr>
      <a:lvl6pPr marL="2539250" algn="l" defTabSz="1015700" rtl="0" eaLnBrk="1" latinLnBrk="0" hangingPunct="1">
        <a:defRPr sz="2000" kern="1200">
          <a:solidFill>
            <a:schemeClr val="tx1"/>
          </a:solidFill>
          <a:latin typeface="+mn-lt"/>
          <a:ea typeface="+mn-ea"/>
          <a:cs typeface="+mn-cs"/>
        </a:defRPr>
      </a:lvl6pPr>
      <a:lvl7pPr marL="3047100" algn="l" defTabSz="1015700" rtl="0" eaLnBrk="1" latinLnBrk="0" hangingPunct="1">
        <a:defRPr sz="2000" kern="1200">
          <a:solidFill>
            <a:schemeClr val="tx1"/>
          </a:solidFill>
          <a:latin typeface="+mn-lt"/>
          <a:ea typeface="+mn-ea"/>
          <a:cs typeface="+mn-cs"/>
        </a:defRPr>
      </a:lvl7pPr>
      <a:lvl8pPr marL="3554933" algn="l" defTabSz="1015700" rtl="0" eaLnBrk="1" latinLnBrk="0" hangingPunct="1">
        <a:defRPr sz="2000" kern="1200">
          <a:solidFill>
            <a:schemeClr val="tx1"/>
          </a:solidFill>
          <a:latin typeface="+mn-lt"/>
          <a:ea typeface="+mn-ea"/>
          <a:cs typeface="+mn-cs"/>
        </a:defRPr>
      </a:lvl8pPr>
      <a:lvl9pPr marL="4062795" algn="l" defTabSz="1015700"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5" tIns="50795" rIns="101595" bIns="507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5" tIns="50795" rIns="101595" bIns="507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2" y="7062614"/>
            <a:ext cx="2370667" cy="405694"/>
          </a:xfrm>
          <a:prstGeom prst="rect">
            <a:avLst/>
          </a:prstGeom>
        </p:spPr>
        <p:txBody>
          <a:bodyPr vert="horz" lIns="101595" tIns="50795" rIns="101595" bIns="50795" rtlCol="0" anchor="ctr"/>
          <a:lstStyle>
            <a:lvl1pPr algn="l">
              <a:defRPr sz="1300">
                <a:solidFill>
                  <a:schemeClr val="tx1">
                    <a:tint val="75000"/>
                  </a:schemeClr>
                </a:solidFill>
              </a:defRPr>
            </a:lvl1pPr>
          </a:lstStyle>
          <a:p>
            <a:pPr defTabSz="1015760" fontAlgn="auto">
              <a:spcBef>
                <a:spcPts val="0"/>
              </a:spcBef>
              <a:spcAft>
                <a:spcPts val="0"/>
              </a:spcAft>
            </a:pPr>
            <a:fld id="{B3EE7CA9-8350-4F61-9BF3-0630E018F1AE}" type="datetimeFigureOut">
              <a:rPr lang="en-US" smtClean="0">
                <a:solidFill>
                  <a:prstClr val="black">
                    <a:tint val="75000"/>
                  </a:prstClr>
                </a:solidFill>
                <a:latin typeface="Calibri"/>
              </a:rPr>
              <a:pPr defTabSz="1015760" fontAlgn="auto">
                <a:spcBef>
                  <a:spcPts val="0"/>
                </a:spcBef>
                <a:spcAft>
                  <a:spcPts val="0"/>
                </a:spcAft>
              </a:pPr>
              <a:t>4/29/14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471339" y="7062614"/>
            <a:ext cx="3217333" cy="405694"/>
          </a:xfrm>
          <a:prstGeom prst="rect">
            <a:avLst/>
          </a:prstGeom>
        </p:spPr>
        <p:txBody>
          <a:bodyPr vert="horz" lIns="101595" tIns="50795" rIns="101595" bIns="50795" rtlCol="0" anchor="ctr"/>
          <a:lstStyle>
            <a:lvl1pPr algn="ctr">
              <a:defRPr sz="1300">
                <a:solidFill>
                  <a:schemeClr val="tx1">
                    <a:tint val="75000"/>
                  </a:schemeClr>
                </a:solidFill>
              </a:defRPr>
            </a:lvl1pPr>
          </a:lstStyle>
          <a:p>
            <a:pPr defTabSz="101576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7281333" y="7062614"/>
            <a:ext cx="2370667" cy="405694"/>
          </a:xfrm>
          <a:prstGeom prst="rect">
            <a:avLst/>
          </a:prstGeom>
        </p:spPr>
        <p:txBody>
          <a:bodyPr vert="horz" lIns="101595" tIns="50795" rIns="101595" bIns="50795" rtlCol="0" anchor="ctr"/>
          <a:lstStyle>
            <a:lvl1pPr algn="r">
              <a:defRPr sz="1300">
                <a:solidFill>
                  <a:schemeClr val="tx1">
                    <a:tint val="75000"/>
                  </a:schemeClr>
                </a:solidFill>
              </a:defRPr>
            </a:lvl1pPr>
          </a:lstStyle>
          <a:p>
            <a:pPr defTabSz="1015760" fontAlgn="auto">
              <a:spcBef>
                <a:spcPts val="0"/>
              </a:spcBef>
              <a:spcAft>
                <a:spcPts val="0"/>
              </a:spcAft>
            </a:pPr>
            <a:fld id="{4A3A19BD-FB17-4DE8-8E31-03B0B5AA39CC}" type="slidenum">
              <a:rPr lang="en-US" smtClean="0">
                <a:solidFill>
                  <a:prstClr val="black">
                    <a:tint val="75000"/>
                  </a:prstClr>
                </a:solidFill>
                <a:latin typeface="Calibri"/>
              </a:rPr>
              <a:pPr defTabSz="101576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36708859"/>
      </p:ext>
    </p:extLst>
  </p:cSld>
  <p:clrMap bg1="lt1" tx1="dk1" bg2="lt2" tx2="dk2" accent1="accent1" accent2="accent2" accent3="accent3" accent4="accent4" accent5="accent5" accent6="accent6" hlink="hlink" folHlink="folHlink"/>
  <p:sldLayoutIdLst>
    <p:sldLayoutId id="2147485923" r:id="rId1"/>
    <p:sldLayoutId id="2147485924" r:id="rId2"/>
    <p:sldLayoutId id="2147485925" r:id="rId3"/>
    <p:sldLayoutId id="2147485926" r:id="rId4"/>
    <p:sldLayoutId id="2147485927" r:id="rId5"/>
    <p:sldLayoutId id="2147485928" r:id="rId6"/>
    <p:sldLayoutId id="2147485929" r:id="rId7"/>
    <p:sldLayoutId id="2147485930" r:id="rId8"/>
    <p:sldLayoutId id="2147485931" r:id="rId9"/>
    <p:sldLayoutId id="2147485932" r:id="rId10"/>
    <p:sldLayoutId id="2147485933" r:id="rId11"/>
  </p:sldLayoutIdLst>
  <p:txStyles>
    <p:titleStyle>
      <a:lvl1pPr algn="ctr" defTabSz="1015760" rtl="0" eaLnBrk="1" latinLnBrk="0" hangingPunct="1">
        <a:spcBef>
          <a:spcPct val="0"/>
        </a:spcBef>
        <a:buNone/>
        <a:defRPr sz="4900" kern="1200">
          <a:solidFill>
            <a:schemeClr val="tx1"/>
          </a:solidFill>
          <a:latin typeface="+mj-lt"/>
          <a:ea typeface="+mj-ea"/>
          <a:cs typeface="+mj-cs"/>
        </a:defRPr>
      </a:lvl1pPr>
    </p:titleStyle>
    <p:bodyStyle>
      <a:lvl1pPr marL="380910" indent="-380910" algn="l" defTabSz="101576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300" indent="-317420" algn="l" defTabSz="10157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700" indent="-253940" algn="l" defTabSz="101576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573" indent="-253940" algn="l" defTabSz="101576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452" indent="-253940" algn="l" defTabSz="101576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3333" indent="-253940" algn="l" defTabSz="101576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211" indent="-253940" algn="l" defTabSz="101576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087" indent="-253940" algn="l" defTabSz="101576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6960" indent="-253940" algn="l" defTabSz="101576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760" rtl="0" eaLnBrk="1" latinLnBrk="0" hangingPunct="1">
        <a:defRPr sz="2000" kern="1200">
          <a:solidFill>
            <a:schemeClr val="tx1"/>
          </a:solidFill>
          <a:latin typeface="+mn-lt"/>
          <a:ea typeface="+mn-ea"/>
          <a:cs typeface="+mn-cs"/>
        </a:defRPr>
      </a:lvl1pPr>
      <a:lvl2pPr marL="507880" algn="l" defTabSz="1015760" rtl="0" eaLnBrk="1" latinLnBrk="0" hangingPunct="1">
        <a:defRPr sz="2000" kern="1200">
          <a:solidFill>
            <a:schemeClr val="tx1"/>
          </a:solidFill>
          <a:latin typeface="+mn-lt"/>
          <a:ea typeface="+mn-ea"/>
          <a:cs typeface="+mn-cs"/>
        </a:defRPr>
      </a:lvl2pPr>
      <a:lvl3pPr marL="1015760" algn="l" defTabSz="1015760" rtl="0" eaLnBrk="1" latinLnBrk="0" hangingPunct="1">
        <a:defRPr sz="2000" kern="1200">
          <a:solidFill>
            <a:schemeClr val="tx1"/>
          </a:solidFill>
          <a:latin typeface="+mn-lt"/>
          <a:ea typeface="+mn-ea"/>
          <a:cs typeface="+mn-cs"/>
        </a:defRPr>
      </a:lvl3pPr>
      <a:lvl4pPr marL="1523640" algn="l" defTabSz="1015760" rtl="0" eaLnBrk="1" latinLnBrk="0" hangingPunct="1">
        <a:defRPr sz="2000" kern="1200">
          <a:solidFill>
            <a:schemeClr val="tx1"/>
          </a:solidFill>
          <a:latin typeface="+mn-lt"/>
          <a:ea typeface="+mn-ea"/>
          <a:cs typeface="+mn-cs"/>
        </a:defRPr>
      </a:lvl4pPr>
      <a:lvl5pPr marL="2031520" algn="l" defTabSz="1015760" rtl="0" eaLnBrk="1" latinLnBrk="0" hangingPunct="1">
        <a:defRPr sz="2000" kern="1200">
          <a:solidFill>
            <a:schemeClr val="tx1"/>
          </a:solidFill>
          <a:latin typeface="+mn-lt"/>
          <a:ea typeface="+mn-ea"/>
          <a:cs typeface="+mn-cs"/>
        </a:defRPr>
      </a:lvl5pPr>
      <a:lvl6pPr marL="2539400" algn="l" defTabSz="1015760" rtl="0" eaLnBrk="1" latinLnBrk="0" hangingPunct="1">
        <a:defRPr sz="2000" kern="1200">
          <a:solidFill>
            <a:schemeClr val="tx1"/>
          </a:solidFill>
          <a:latin typeface="+mn-lt"/>
          <a:ea typeface="+mn-ea"/>
          <a:cs typeface="+mn-cs"/>
        </a:defRPr>
      </a:lvl6pPr>
      <a:lvl7pPr marL="3047280" algn="l" defTabSz="1015760" rtl="0" eaLnBrk="1" latinLnBrk="0" hangingPunct="1">
        <a:defRPr sz="2000" kern="1200">
          <a:solidFill>
            <a:schemeClr val="tx1"/>
          </a:solidFill>
          <a:latin typeface="+mn-lt"/>
          <a:ea typeface="+mn-ea"/>
          <a:cs typeface="+mn-cs"/>
        </a:defRPr>
      </a:lvl7pPr>
      <a:lvl8pPr marL="3555147" algn="l" defTabSz="1015760" rtl="0" eaLnBrk="1" latinLnBrk="0" hangingPunct="1">
        <a:defRPr sz="2000" kern="1200">
          <a:solidFill>
            <a:schemeClr val="tx1"/>
          </a:solidFill>
          <a:latin typeface="+mn-lt"/>
          <a:ea typeface="+mn-ea"/>
          <a:cs typeface="+mn-cs"/>
        </a:defRPr>
      </a:lvl8pPr>
      <a:lvl9pPr marL="4063035" algn="l" defTabSz="101576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imgres?imgurl=http://www.gfl100marketing.com/site/img/money_in_hand.jpg&amp;imgrefurl=http://www.gfl100marketing.com/site/001.php?acc=080630100&amp;usg=__v7f0DR-7R5nGppn2hpMHtHEHp1o=&amp;h=362&amp;w=504&amp;sz=18&amp;hl=en&amp;start=8&amp;sig2=qowk-PCMuP_uwsRf3gmNMg&amp;tbnid=vvW4DG2P8hqYbM:&amp;tbnh=93&amp;tbnw=130&amp;prev=/images?q=money+in+hand&amp;gbv=2&amp;hl=en&amp;ei=xeP2SdPlCsiGtgfm0u2yDw" TargetMode="External"/><Relationship Id="rId4" Type="http://schemas.openxmlformats.org/officeDocument/2006/relationships/image" Target="../media/image12.jpe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www.fiverr.com/" TargetMode="External"/><Relationship Id="rId4" Type="http://schemas.openxmlformats.org/officeDocument/2006/relationships/hyperlink" Target="http://www.odesk.com/" TargetMode="External"/><Relationship Id="rId5" Type="http://schemas.openxmlformats.org/officeDocument/2006/relationships/hyperlink" Target="http://www.onlinejobs.ph/" TargetMode="External"/><Relationship Id="rId6" Type="http://schemas.openxmlformats.org/officeDocument/2006/relationships/hyperlink" Target="http://www.oncallvas.com/" TargetMode="External"/><Relationship Id="rId7" Type="http://schemas.openxmlformats.org/officeDocument/2006/relationships/hyperlink" Target="http://www.realsupportinc.com" TargetMode="External"/><Relationship Id="rId8" Type="http://schemas.openxmlformats.org/officeDocument/2006/relationships/hyperlink" Target="http://list2closeassistant.com" TargetMode="External"/><Relationship Id="rId1" Type="http://schemas.openxmlformats.org/officeDocument/2006/relationships/slideLayout" Target="../slideLayouts/slideLayout46.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01.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3" Type="http://schemas.openxmlformats.org/officeDocument/2006/relationships/hyperlink" Target="http://www.craigslist.com/" TargetMode="External"/><Relationship Id="rId4" Type="http://schemas.openxmlformats.org/officeDocument/2006/relationships/hyperlink" Target="http://www.monster.com/" TargetMode="External"/><Relationship Id="rId5" Type="http://schemas.openxmlformats.org/officeDocument/2006/relationships/hyperlink" Target="http://www.linkedin.com/" TargetMode="External"/><Relationship Id="rId6" Type="http://schemas.openxmlformats.org/officeDocument/2006/relationships/hyperlink" Target="http://www.indeed.com/" TargetMode="External"/><Relationship Id="rId1" Type="http://schemas.openxmlformats.org/officeDocument/2006/relationships/slideLayout" Target="../slideLayouts/slideLayout46.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6.xml"/><Relationship Id="rId3" Type="http://schemas.openxmlformats.org/officeDocument/2006/relationships/hyperlink" Target="mailto:tampamortgagecompany@gmail.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3" Type="http://schemas.openxmlformats.org/officeDocument/2006/relationships/hyperlink" Target="http://www.lynda.com/Business-training-tutorials/29-0.html" TargetMode="External"/><Relationship Id="rId4" Type="http://schemas.openxmlformats.org/officeDocument/2006/relationships/hyperlink" Target="http://www.lynda.com/Video-training-tutorials/78-0.html" TargetMode="External"/><Relationship Id="rId1" Type="http://schemas.openxmlformats.org/officeDocument/2006/relationships/slideLayout" Target="../slideLayouts/slideLayout123.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audio" Target="../media/audio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720056"/>
            <a:ext cx="10160000" cy="4800600"/>
          </a:xfrm>
          <a:noFill/>
        </p:spPr>
        <p:txBody>
          <a:bodyPr/>
          <a:lstStyle/>
          <a:p>
            <a:pPr eaLnBrk="1" hangingPunct="1"/>
            <a:r>
              <a:rPr lang="en-US" altLang="en-US" sz="6000" b="1" dirty="0">
                <a:latin typeface="Arial" pitchFamily="34" charset="0"/>
              </a:rPr>
              <a:t/>
            </a:r>
            <a:br>
              <a:rPr lang="en-US" altLang="en-US" sz="6000" b="1" dirty="0">
                <a:latin typeface="Arial" pitchFamily="34" charset="0"/>
              </a:rPr>
            </a:br>
            <a:r>
              <a:rPr lang="en-US" altLang="en-US" sz="6000" b="1" dirty="0">
                <a:latin typeface="Arial" pitchFamily="34" charset="0"/>
              </a:rPr>
              <a:t/>
            </a:r>
            <a:br>
              <a:rPr lang="en-US" altLang="en-US" sz="6000" b="1" dirty="0">
                <a:latin typeface="Arial" pitchFamily="34" charset="0"/>
              </a:rPr>
            </a:br>
            <a:r>
              <a:rPr lang="en-US" altLang="en-US" sz="6000" b="1" dirty="0">
                <a:latin typeface="Arial" pitchFamily="34" charset="0"/>
              </a:rPr>
              <a:t/>
            </a:r>
            <a:br>
              <a:rPr lang="en-US" altLang="en-US" sz="6000" b="1" dirty="0">
                <a:latin typeface="Arial" pitchFamily="34" charset="0"/>
              </a:rPr>
            </a:br>
            <a:r>
              <a:rPr lang="en-US" altLang="en-US" sz="6000" b="1" dirty="0">
                <a:latin typeface="Arial" pitchFamily="34" charset="0"/>
              </a:rPr>
              <a:t/>
            </a:r>
            <a:br>
              <a:rPr lang="en-US" altLang="en-US" sz="6000" b="1" dirty="0">
                <a:latin typeface="Arial" pitchFamily="34" charset="0"/>
              </a:rPr>
            </a:br>
            <a:r>
              <a:rPr lang="en-US" altLang="en-US" sz="6000" b="1" dirty="0">
                <a:latin typeface="Arial" pitchFamily="34" charset="0"/>
              </a:rPr>
              <a:t/>
            </a:r>
            <a:br>
              <a:rPr lang="en-US" altLang="en-US" sz="6000" b="1" dirty="0">
                <a:latin typeface="Arial" pitchFamily="34" charset="0"/>
              </a:rPr>
            </a:br>
            <a:r>
              <a:rPr lang="en-US" altLang="en-US" sz="6000" b="1" dirty="0">
                <a:latin typeface="Arial" pitchFamily="34" charset="0"/>
              </a:rPr>
              <a:t/>
            </a:r>
            <a:br>
              <a:rPr lang="en-US" altLang="en-US" sz="6000" b="1" dirty="0">
                <a:latin typeface="Arial" pitchFamily="34" charset="0"/>
              </a:rPr>
            </a:br>
            <a:r>
              <a:rPr lang="en-US" altLang="en-US" sz="6000" b="1" dirty="0">
                <a:latin typeface="Arial" pitchFamily="34" charset="0"/>
              </a:rPr>
              <a:t/>
            </a:r>
            <a:br>
              <a:rPr lang="en-US" altLang="en-US" sz="6000" b="1" dirty="0">
                <a:latin typeface="Arial" pitchFamily="34" charset="0"/>
              </a:rPr>
            </a:br>
            <a:r>
              <a:rPr lang="en-US" altLang="en-US" sz="6000" b="1" dirty="0">
                <a:latin typeface="Arial" pitchFamily="34" charset="0"/>
              </a:rPr>
              <a:t>I Need Help!!</a:t>
            </a:r>
            <a:r>
              <a:rPr lang="en-US" altLang="en-US" sz="4000" b="1" dirty="0">
                <a:latin typeface="Arial" pitchFamily="34" charset="0"/>
              </a:rPr>
              <a:t/>
            </a:r>
            <a:br>
              <a:rPr lang="en-US" altLang="en-US" sz="4000" b="1" dirty="0">
                <a:latin typeface="Arial" pitchFamily="34" charset="0"/>
              </a:rPr>
            </a:br>
            <a:r>
              <a:rPr lang="en-US" altLang="en-US" sz="4000" b="1" dirty="0">
                <a:latin typeface="Arial" pitchFamily="34" charset="0"/>
              </a:rPr>
              <a:t/>
            </a:r>
            <a:br>
              <a:rPr lang="en-US" altLang="en-US" sz="4000" b="1" dirty="0">
                <a:latin typeface="Arial" pitchFamily="34" charset="0"/>
              </a:rPr>
            </a:br>
            <a:r>
              <a:rPr lang="en-US" altLang="en-US" sz="4000" b="1" dirty="0">
                <a:latin typeface="Arial" pitchFamily="34" charset="0"/>
              </a:rPr>
              <a:t/>
            </a:r>
            <a:br>
              <a:rPr lang="en-US" altLang="en-US" sz="4000" b="1" dirty="0">
                <a:latin typeface="Arial" pitchFamily="34" charset="0"/>
              </a:rPr>
            </a:br>
            <a:r>
              <a:rPr lang="en-US" altLang="en-US" sz="4000" dirty="0">
                <a:latin typeface="Arial" pitchFamily="34" charset="0"/>
              </a:rPr>
              <a:t>Why you need to hire an assistant now</a:t>
            </a:r>
            <a:br>
              <a:rPr lang="en-US" altLang="en-US" sz="4000" dirty="0">
                <a:latin typeface="Arial" pitchFamily="34" charset="0"/>
              </a:rPr>
            </a:br>
            <a:r>
              <a:rPr lang="en-US" altLang="en-US" sz="4000" dirty="0">
                <a:latin typeface="Arial" pitchFamily="34" charset="0"/>
              </a:rPr>
              <a:t>(and how to hire one)</a:t>
            </a:r>
          </a:p>
        </p:txBody>
      </p:sp>
      <p:pic>
        <p:nvPicPr>
          <p:cNvPr id="2" name="Picture 1"/>
          <p:cNvPicPr>
            <a:picLocks noChangeAspect="1"/>
          </p:cNvPicPr>
          <p:nvPr/>
        </p:nvPicPr>
        <p:blipFill>
          <a:blip r:embed="rId3"/>
          <a:stretch>
            <a:fillRect/>
          </a:stretch>
        </p:blipFill>
        <p:spPr>
          <a:xfrm>
            <a:off x="812800" y="381000"/>
            <a:ext cx="8077200" cy="1828800"/>
          </a:xfrm>
          <a:prstGeom prst="rect">
            <a:avLst/>
          </a:prstGeom>
        </p:spPr>
      </p:pic>
      <p:sp>
        <p:nvSpPr>
          <p:cNvPr id="3" name="TextBox 2"/>
          <p:cNvSpPr txBox="1"/>
          <p:nvPr/>
        </p:nvSpPr>
        <p:spPr>
          <a:xfrm>
            <a:off x="1422400" y="1981200"/>
            <a:ext cx="8458200" cy="707886"/>
          </a:xfrm>
          <a:prstGeom prst="rect">
            <a:avLst/>
          </a:prstGeom>
          <a:noFill/>
        </p:spPr>
        <p:txBody>
          <a:bodyPr wrap="square" rtlCol="0">
            <a:spAutoFit/>
          </a:bodyPr>
          <a:lstStyle/>
          <a:p>
            <a:r>
              <a:rPr lang="en-US" sz="4000" dirty="0" smtClean="0"/>
              <a:t>Giving…Sharing…Connecting</a:t>
            </a:r>
            <a:endParaRPr lang="en-US" sz="4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xfrm>
            <a:off x="736600" y="457200"/>
            <a:ext cx="86106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20" rIns="91435" bIns="45720" numCol="1" anchor="t" anchorCtr="0" compatLnSpc="1">
            <a:prstTxWarp prst="textNoShape">
              <a:avLst/>
            </a:prstTxWarp>
          </a:bodyPr>
          <a:lstStyle/>
          <a:p>
            <a:r>
              <a:rPr lang="en-US" altLang="en-US" smtClean="0">
                <a:latin typeface="Arial" pitchFamily="34" charset="0"/>
                <a:cs typeface="Arial" pitchFamily="34" charset="0"/>
              </a:rPr>
              <a:t>Pick The One</a:t>
            </a:r>
          </a:p>
        </p:txBody>
      </p:sp>
      <p:sp>
        <p:nvSpPr>
          <p:cNvPr id="30722" name="Rectangle 3"/>
          <p:cNvSpPr>
            <a:spLocks noGrp="1" noChangeArrowheads="1"/>
          </p:cNvSpPr>
          <p:nvPr>
            <p:ph type="body" idx="1"/>
          </p:nvPr>
        </p:nvSpPr>
        <p:spPr>
          <a:xfrm>
            <a:off x="660400" y="1524000"/>
            <a:ext cx="8839200" cy="4191000"/>
          </a:xfrm>
        </p:spPr>
        <p:txBody>
          <a:bodyPr/>
          <a:lstStyle/>
          <a:p>
            <a:pPr marL="0" indent="0">
              <a:buNone/>
            </a:pPr>
            <a:r>
              <a:rPr lang="en-US" altLang="en-US" sz="3600">
                <a:solidFill>
                  <a:schemeClr val="bg2"/>
                </a:solidFill>
                <a:latin typeface="Arial" pitchFamily="34" charset="0"/>
                <a:cs typeface="Arial" pitchFamily="34" charset="0"/>
              </a:rPr>
              <a:t>Pick the one thing that you will be doing 8 hours per day, 5 days per week, for the next 2 weeks, that if you don</a:t>
            </a:r>
            <a:r>
              <a:rPr lang="ja-JP" altLang="en-US" sz="3600">
                <a:solidFill>
                  <a:schemeClr val="bg2"/>
                </a:solidFill>
                <a:latin typeface="Arial" pitchFamily="34" charset="0"/>
                <a:cs typeface="Arial" pitchFamily="34" charset="0"/>
              </a:rPr>
              <a:t>’</a:t>
            </a:r>
            <a:r>
              <a:rPr lang="en-US" altLang="ja-JP" sz="3600">
                <a:solidFill>
                  <a:schemeClr val="bg2"/>
                </a:solidFill>
                <a:latin typeface="Arial" pitchFamily="34" charset="0"/>
                <a:cs typeface="Arial" pitchFamily="34" charset="0"/>
              </a:rPr>
              <a:t>t do this one thing, in 90 days you are out of business…</a:t>
            </a:r>
            <a:endParaRPr lang="en-US" altLang="en-US" sz="3600">
              <a:solidFill>
                <a:schemeClr val="bg2"/>
              </a:solidFill>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203200" y="228600"/>
            <a:ext cx="9677400" cy="6172200"/>
          </a:xfrm>
        </p:spPr>
        <p:txBody>
          <a:bodyPr/>
          <a:lstStyle/>
          <a:p>
            <a:pPr marL="0" indent="0" algn="ctr">
              <a:buNone/>
            </a:pPr>
            <a:r>
              <a:rPr lang="en-US" altLang="en-US" sz="4000">
                <a:solidFill>
                  <a:srgbClr val="000000"/>
                </a:solidFill>
                <a:latin typeface="Arial" pitchFamily="34" charset="0"/>
                <a:cs typeface="Arial" pitchFamily="34" charset="0"/>
              </a:rPr>
              <a:t>Typically, the big $$$ is made: </a:t>
            </a:r>
          </a:p>
          <a:p>
            <a:pPr marL="0" indent="0" algn="ctr">
              <a:buNone/>
            </a:pPr>
            <a:r>
              <a:rPr lang="en-US" altLang="en-US" sz="4000">
                <a:solidFill>
                  <a:srgbClr val="000000"/>
                </a:solidFill>
                <a:latin typeface="Arial" pitchFamily="34" charset="0"/>
                <a:cs typeface="Arial" pitchFamily="34" charset="0"/>
              </a:rPr>
              <a:t>Consulting with clients and building relationships!</a:t>
            </a:r>
          </a:p>
          <a:p>
            <a:pPr marL="0" indent="0" algn="ctr">
              <a:buNone/>
            </a:pPr>
            <a:r>
              <a:rPr lang="en-US" altLang="en-US" sz="4000">
                <a:solidFill>
                  <a:srgbClr val="000000"/>
                </a:solidFill>
                <a:latin typeface="Arial" pitchFamily="34" charset="0"/>
                <a:cs typeface="Arial" pitchFamily="34" charset="0"/>
              </a:rPr>
              <a:t>Strategic NOT Tactical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tLang="en-US" sz="4300">
                <a:latin typeface="Arial Black" pitchFamily="34" charset="0"/>
              </a:rPr>
              <a:t>When Should You Get An Assistant?</a:t>
            </a:r>
          </a:p>
        </p:txBody>
      </p:sp>
      <p:sp>
        <p:nvSpPr>
          <p:cNvPr id="32770" name="Rectangle 3"/>
          <p:cNvSpPr>
            <a:spLocks noGrp="1" noChangeArrowheads="1"/>
          </p:cNvSpPr>
          <p:nvPr>
            <p:ph type="body" idx="1"/>
          </p:nvPr>
        </p:nvSpPr>
        <p:spPr/>
        <p:txBody>
          <a:bodyPr/>
          <a:lstStyle/>
          <a:p>
            <a:pPr eaLnBrk="1" hangingPunct="1"/>
            <a:r>
              <a:rPr lang="en-US" altLang="en-US" sz="4000" dirty="0">
                <a:solidFill>
                  <a:srgbClr val="000000"/>
                </a:solidFill>
                <a:latin typeface="Arial" pitchFamily="34" charset="0"/>
                <a:cs typeface="Arial" pitchFamily="34" charset="0"/>
              </a:rPr>
              <a:t>At a certain </a:t>
            </a:r>
            <a:r>
              <a:rPr lang="ja-JP" altLang="en-US" sz="4000" dirty="0" smtClean="0">
                <a:solidFill>
                  <a:srgbClr val="000000"/>
                </a:solidFill>
                <a:latin typeface="Arial" pitchFamily="34" charset="0"/>
                <a:cs typeface="Arial" pitchFamily="34" charset="0"/>
              </a:rPr>
              <a:t>“</a:t>
            </a:r>
            <a:r>
              <a:rPr lang="en-US" altLang="ja-JP" sz="4000" dirty="0" smtClean="0">
                <a:solidFill>
                  <a:srgbClr val="000000"/>
                </a:solidFill>
                <a:latin typeface="Arial" pitchFamily="34" charset="0"/>
                <a:cs typeface="Arial" pitchFamily="34" charset="0"/>
              </a:rPr>
              <a:t>Closings per </a:t>
            </a:r>
            <a:r>
              <a:rPr lang="en-US" altLang="ja-JP" sz="4000" dirty="0">
                <a:solidFill>
                  <a:srgbClr val="000000"/>
                </a:solidFill>
                <a:latin typeface="Arial" pitchFamily="34" charset="0"/>
                <a:cs typeface="Arial" pitchFamily="34" charset="0"/>
              </a:rPr>
              <a:t>month</a:t>
            </a:r>
            <a:r>
              <a:rPr lang="ja-JP" altLang="en-US" sz="4000" dirty="0">
                <a:solidFill>
                  <a:srgbClr val="000000"/>
                </a:solidFill>
                <a:latin typeface="Arial" pitchFamily="34" charset="0"/>
                <a:cs typeface="Arial" pitchFamily="34" charset="0"/>
              </a:rPr>
              <a:t>”</a:t>
            </a:r>
            <a:r>
              <a:rPr lang="en-US" altLang="ja-JP" sz="4000" dirty="0">
                <a:solidFill>
                  <a:srgbClr val="000000"/>
                </a:solidFill>
                <a:latin typeface="Arial" pitchFamily="34" charset="0"/>
                <a:cs typeface="Arial" pitchFamily="34" charset="0"/>
              </a:rPr>
              <a:t>?</a:t>
            </a:r>
          </a:p>
          <a:p>
            <a:pPr eaLnBrk="1" hangingPunct="1"/>
            <a:endParaRPr lang="en-US" altLang="en-US" sz="4000" dirty="0">
              <a:solidFill>
                <a:srgbClr val="000000"/>
              </a:solidFill>
              <a:latin typeface="Arial" pitchFamily="34" charset="0"/>
              <a:cs typeface="Arial" pitchFamily="34" charset="0"/>
            </a:endParaRPr>
          </a:p>
          <a:p>
            <a:pPr eaLnBrk="1" hangingPunct="1"/>
            <a:r>
              <a:rPr lang="en-US" altLang="en-US" sz="4000" dirty="0">
                <a:solidFill>
                  <a:srgbClr val="000000"/>
                </a:solidFill>
                <a:latin typeface="Arial" pitchFamily="34" charset="0"/>
                <a:cs typeface="Arial" pitchFamily="34" charset="0"/>
              </a:rPr>
              <a:t>When I’</a:t>
            </a:r>
            <a:r>
              <a:rPr lang="en-US" altLang="ja-JP" sz="4000" dirty="0">
                <a:solidFill>
                  <a:srgbClr val="000000"/>
                </a:solidFill>
                <a:latin typeface="Arial" pitchFamily="34" charset="0"/>
                <a:cs typeface="Arial" pitchFamily="34" charset="0"/>
              </a:rPr>
              <a:t>m too busy?</a:t>
            </a:r>
          </a:p>
          <a:p>
            <a:pPr eaLnBrk="1" hangingPunct="1"/>
            <a:endParaRPr lang="en-US" altLang="en-US" sz="4000" dirty="0">
              <a:solidFill>
                <a:schemeClr val="bg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Number</a:t>
            </a:r>
            <a:endParaRPr lang="en-US" dirty="0"/>
          </a:p>
        </p:txBody>
      </p:sp>
      <p:sp>
        <p:nvSpPr>
          <p:cNvPr id="3" name="Content Placeholder 2"/>
          <p:cNvSpPr>
            <a:spLocks noGrp="1"/>
          </p:cNvSpPr>
          <p:nvPr>
            <p:ph idx="1"/>
          </p:nvPr>
        </p:nvSpPr>
        <p:spPr>
          <a:xfrm>
            <a:off x="660400" y="1600200"/>
            <a:ext cx="8839200" cy="4965700"/>
          </a:xfrm>
        </p:spPr>
        <p:txBody>
          <a:bodyPr/>
          <a:lstStyle/>
          <a:p>
            <a:pPr marL="0" indent="0">
              <a:buNone/>
            </a:pPr>
            <a:r>
              <a:rPr lang="en-US" sz="2800" b="1" dirty="0" smtClean="0"/>
              <a:t>Income last year / 2080 hours = hourly wage</a:t>
            </a:r>
          </a:p>
          <a:p>
            <a:pPr marL="0" indent="0">
              <a:buNone/>
            </a:pPr>
            <a:endParaRPr lang="en-US" sz="2800" b="1" dirty="0"/>
          </a:p>
          <a:p>
            <a:pPr marL="0" indent="0">
              <a:buNone/>
            </a:pPr>
            <a:r>
              <a:rPr lang="en-US" sz="2800" b="1" dirty="0" smtClean="0"/>
              <a:t>100,000 / 2080 hours = $48.08 an hour</a:t>
            </a:r>
          </a:p>
          <a:p>
            <a:pPr marL="0" indent="0">
              <a:buNone/>
            </a:pPr>
            <a:endParaRPr lang="en-US" sz="2800" b="1" dirty="0"/>
          </a:p>
          <a:p>
            <a:pPr marL="0" indent="0">
              <a:buNone/>
            </a:pPr>
            <a:r>
              <a:rPr lang="en-US" sz="2800" b="1" dirty="0" smtClean="0"/>
              <a:t>Would you pay someone $48.08 an hour to do what you are doing on a daily basis?   </a:t>
            </a:r>
            <a:endParaRPr lang="en-US" sz="2800" b="1" dirty="0"/>
          </a:p>
        </p:txBody>
      </p:sp>
    </p:spTree>
    <p:extLst>
      <p:ext uri="{BB962C8B-B14F-4D97-AF65-F5344CB8AC3E}">
        <p14:creationId xmlns:p14="http://schemas.microsoft.com/office/powerpoint/2010/main" val="11125349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75000" y="990600"/>
            <a:ext cx="4876800" cy="6096000"/>
          </a:xfrm>
          <a:prstGeom prst="rect">
            <a:avLst/>
          </a:prstGeom>
        </p:spPr>
      </p:pic>
      <p:sp>
        <p:nvSpPr>
          <p:cNvPr id="4" name="Rectangle 3"/>
          <p:cNvSpPr/>
          <p:nvPr/>
        </p:nvSpPr>
        <p:spPr>
          <a:xfrm>
            <a:off x="4241800" y="3048000"/>
            <a:ext cx="2676431" cy="1569660"/>
          </a:xfrm>
          <a:prstGeom prst="rect">
            <a:avLst/>
          </a:prstGeom>
          <a:noFill/>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$48</a:t>
            </a:r>
            <a:endParaRPr lang="en-US" sz="9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410323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5800" y="381000"/>
            <a:ext cx="8839200" cy="990600"/>
          </a:xfrm>
        </p:spPr>
        <p:txBody>
          <a:bodyPr/>
          <a:lstStyle/>
          <a:p>
            <a:pPr eaLnBrk="1" hangingPunct="1"/>
            <a:r>
              <a:rPr lang="en-US" altLang="en-US" smtClean="0">
                <a:latin typeface="Arial Black" pitchFamily="34" charset="0"/>
              </a:rPr>
              <a:t>I Can</a:t>
            </a:r>
            <a:r>
              <a:rPr lang="ja-JP" altLang="en-US" smtClean="0">
                <a:latin typeface="Arial Black" pitchFamily="34" charset="0"/>
              </a:rPr>
              <a:t>’</a:t>
            </a:r>
            <a:r>
              <a:rPr lang="en-US" altLang="ja-JP" smtClean="0">
                <a:latin typeface="Arial Black" pitchFamily="34" charset="0"/>
              </a:rPr>
              <a:t>t Afford One Now</a:t>
            </a:r>
            <a:endParaRPr lang="en-US" altLang="en-US" smtClean="0">
              <a:latin typeface="Arial Black" pitchFamily="34" charset="0"/>
            </a:endParaRPr>
          </a:p>
        </p:txBody>
      </p:sp>
      <p:pic>
        <p:nvPicPr>
          <p:cNvPr id="35842" name="Picture 3" descr="http://www.floridatrend.com/img.aspx?image=images/photos/08-03/empty_pockets.jpg&amp;size=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6"/>
            <a:ext cx="77724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60400" y="457200"/>
            <a:ext cx="9067800" cy="1193800"/>
          </a:xfrm>
        </p:spPr>
        <p:txBody>
          <a:bodyPr/>
          <a:lstStyle/>
          <a:p>
            <a:pPr eaLnBrk="1" hangingPunct="1"/>
            <a:r>
              <a:rPr lang="en-US" altLang="en-US" sz="4800">
                <a:latin typeface="Arial Black" pitchFamily="34" charset="0"/>
              </a:rPr>
              <a:t>Good Assistants Are Free / </a:t>
            </a:r>
            <a:br>
              <a:rPr lang="en-US" altLang="en-US" sz="4800">
                <a:latin typeface="Arial Black" pitchFamily="34" charset="0"/>
              </a:rPr>
            </a:br>
            <a:r>
              <a:rPr lang="en-US" altLang="en-US" sz="4800">
                <a:latin typeface="Arial Black" pitchFamily="34" charset="0"/>
              </a:rPr>
              <a:t>They Bring Me The Money</a:t>
            </a:r>
          </a:p>
        </p:txBody>
      </p:sp>
      <p:pic>
        <p:nvPicPr>
          <p:cNvPr id="37890" name="Picture 3" descr="http://tbn0.google.com/images?q=tbn:vvW4DG2P8hqYbM:http://www.gfl100marketing.com/site/img/money_in_han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2590800"/>
            <a:ext cx="5257800" cy="376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Spent Your Time</a:t>
            </a:r>
            <a:endParaRPr lang="en-US" dirty="0"/>
          </a:p>
        </p:txBody>
      </p:sp>
      <p:sp>
        <p:nvSpPr>
          <p:cNvPr id="3" name="TextBox 2"/>
          <p:cNvSpPr txBox="1"/>
          <p:nvPr/>
        </p:nvSpPr>
        <p:spPr>
          <a:xfrm>
            <a:off x="736600" y="1981200"/>
            <a:ext cx="8763000" cy="4832093"/>
          </a:xfrm>
          <a:prstGeom prst="rect">
            <a:avLst/>
          </a:prstGeom>
          <a:noFill/>
        </p:spPr>
        <p:txBody>
          <a:bodyPr wrap="square" rtlCol="0">
            <a:spAutoFit/>
          </a:bodyPr>
          <a:lstStyle/>
          <a:p>
            <a:pPr marL="514350" indent="-514350" algn="l">
              <a:buAutoNum type="arabicPeriod"/>
            </a:pPr>
            <a:r>
              <a:rPr lang="en-US" dirty="0" smtClean="0"/>
              <a:t>Farming your database</a:t>
            </a:r>
          </a:p>
          <a:p>
            <a:pPr marL="514350" indent="-514350" algn="l">
              <a:buAutoNum type="arabicPeriod"/>
            </a:pPr>
            <a:r>
              <a:rPr lang="en-US" dirty="0" smtClean="0"/>
              <a:t>Use Phoneburner.com to call your database 3-4 times a year</a:t>
            </a:r>
          </a:p>
          <a:p>
            <a:pPr marL="514350" indent="-514350" algn="l">
              <a:buAutoNum type="arabicPeriod"/>
            </a:pPr>
            <a:r>
              <a:rPr lang="en-US" dirty="0" smtClean="0"/>
              <a:t>Use the flower pot strategy to get more listings, keep the listings you have and market to expired listings, FSBO’s</a:t>
            </a:r>
          </a:p>
          <a:p>
            <a:pPr marL="514350" indent="-514350" algn="l">
              <a:buAutoNum type="arabicPeriod"/>
            </a:pPr>
            <a:r>
              <a:rPr lang="en-US" dirty="0" smtClean="0"/>
              <a:t>Run Facebook custom audience ads to your current and past database on a month basis so they remember who you are and what you do for a living</a:t>
            </a:r>
          </a:p>
          <a:p>
            <a:pPr marL="514350" indent="-514350" algn="l">
              <a:buAutoNum type="arabicPeriod"/>
            </a:pPr>
            <a:r>
              <a:rPr lang="en-US" dirty="0" smtClean="0"/>
              <a:t>Turn your Facebook likes and shares into commission checks like Shaun shared with us last week</a:t>
            </a:r>
            <a:endParaRPr lang="en-US" dirty="0"/>
          </a:p>
        </p:txBody>
      </p:sp>
    </p:spTree>
    <p:extLst>
      <p:ext uri="{BB962C8B-B14F-4D97-AF65-F5344CB8AC3E}">
        <p14:creationId xmlns:p14="http://schemas.microsoft.com/office/powerpoint/2010/main" val="12200514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60400" y="228600"/>
            <a:ext cx="8839200" cy="990600"/>
          </a:xfrm>
        </p:spPr>
        <p:txBody>
          <a:bodyPr/>
          <a:lstStyle/>
          <a:p>
            <a:pPr eaLnBrk="1" hangingPunct="1"/>
            <a:r>
              <a:rPr lang="en-US" altLang="en-US" smtClean="0">
                <a:latin typeface="Arial Black" pitchFamily="34" charset="0"/>
              </a:rPr>
              <a:t>What does your assistant do</a:t>
            </a:r>
          </a:p>
        </p:txBody>
      </p:sp>
      <p:sp>
        <p:nvSpPr>
          <p:cNvPr id="45058" name="Rectangle 3"/>
          <p:cNvSpPr>
            <a:spLocks noGrp="1" noChangeArrowheads="1"/>
          </p:cNvSpPr>
          <p:nvPr>
            <p:ph type="body" idx="1"/>
          </p:nvPr>
        </p:nvSpPr>
        <p:spPr>
          <a:xfrm>
            <a:off x="203200" y="1143000"/>
            <a:ext cx="5105355" cy="5105400"/>
          </a:xfrm>
        </p:spPr>
        <p:txBody>
          <a:bodyPr/>
          <a:lstStyle/>
          <a:p>
            <a:pPr eaLnBrk="1" hangingPunct="1">
              <a:lnSpc>
                <a:spcPct val="100000"/>
              </a:lnSpc>
              <a:spcBef>
                <a:spcPts val="1200"/>
              </a:spcBef>
            </a:pPr>
            <a:r>
              <a:rPr lang="en-US" altLang="en-US" sz="2800" dirty="0" smtClean="0">
                <a:solidFill>
                  <a:schemeClr val="bg2"/>
                </a:solidFill>
                <a:latin typeface="Arial" pitchFamily="34" charset="0"/>
                <a:cs typeface="Arial" pitchFamily="34" charset="0"/>
              </a:rPr>
              <a:t>Post property on Facebook</a:t>
            </a:r>
          </a:p>
          <a:p>
            <a:pPr eaLnBrk="1" hangingPunct="1">
              <a:lnSpc>
                <a:spcPct val="100000"/>
              </a:lnSpc>
              <a:spcBef>
                <a:spcPts val="1200"/>
              </a:spcBef>
            </a:pPr>
            <a:r>
              <a:rPr lang="en-US" altLang="en-US" sz="2800" dirty="0" smtClean="0">
                <a:solidFill>
                  <a:schemeClr val="bg2"/>
                </a:solidFill>
                <a:latin typeface="Arial" pitchFamily="34" charset="0"/>
                <a:cs typeface="Arial" pitchFamily="34" charset="0"/>
              </a:rPr>
              <a:t>E-marketing</a:t>
            </a:r>
          </a:p>
          <a:p>
            <a:pPr eaLnBrk="1" hangingPunct="1">
              <a:lnSpc>
                <a:spcPct val="100000"/>
              </a:lnSpc>
              <a:spcBef>
                <a:spcPts val="1200"/>
              </a:spcBef>
            </a:pPr>
            <a:r>
              <a:rPr lang="en-US" altLang="en-US" sz="2800" dirty="0" smtClean="0">
                <a:solidFill>
                  <a:schemeClr val="bg2"/>
                </a:solidFill>
                <a:latin typeface="Arial" pitchFamily="34" charset="0"/>
                <a:cs typeface="Arial" pitchFamily="34" charset="0"/>
              </a:rPr>
              <a:t>Brochures</a:t>
            </a:r>
          </a:p>
          <a:p>
            <a:pPr eaLnBrk="1" hangingPunct="1">
              <a:lnSpc>
                <a:spcPct val="100000"/>
              </a:lnSpc>
              <a:spcBef>
                <a:spcPts val="1200"/>
              </a:spcBef>
            </a:pPr>
            <a:r>
              <a:rPr lang="en-US" altLang="en-US" sz="2800" dirty="0" smtClean="0">
                <a:solidFill>
                  <a:schemeClr val="bg2"/>
                </a:solidFill>
                <a:latin typeface="Arial" pitchFamily="34" charset="0"/>
                <a:cs typeface="Arial" pitchFamily="34" charset="0"/>
              </a:rPr>
              <a:t>MLS Management</a:t>
            </a:r>
          </a:p>
          <a:p>
            <a:pPr eaLnBrk="1" hangingPunct="1">
              <a:lnSpc>
                <a:spcPct val="100000"/>
              </a:lnSpc>
              <a:spcBef>
                <a:spcPts val="1200"/>
              </a:spcBef>
            </a:pPr>
            <a:r>
              <a:rPr lang="en-US" altLang="en-US" sz="2800" dirty="0" smtClean="0">
                <a:solidFill>
                  <a:schemeClr val="bg2"/>
                </a:solidFill>
                <a:latin typeface="Arial" pitchFamily="34" charset="0"/>
                <a:cs typeface="Arial" pitchFamily="34" charset="0"/>
              </a:rPr>
              <a:t>Website/Facebook Updates</a:t>
            </a:r>
          </a:p>
          <a:p>
            <a:pPr eaLnBrk="1" hangingPunct="1">
              <a:lnSpc>
                <a:spcPct val="100000"/>
              </a:lnSpc>
              <a:spcBef>
                <a:spcPts val="1200"/>
              </a:spcBef>
            </a:pPr>
            <a:r>
              <a:rPr lang="en-US" altLang="en-US" sz="2800" dirty="0" smtClean="0">
                <a:solidFill>
                  <a:schemeClr val="bg2"/>
                </a:solidFill>
                <a:latin typeface="Arial" pitchFamily="34" charset="0"/>
                <a:cs typeface="Arial" pitchFamily="34" charset="0"/>
              </a:rPr>
              <a:t>Mailers</a:t>
            </a:r>
          </a:p>
          <a:p>
            <a:pPr eaLnBrk="1" hangingPunct="1">
              <a:lnSpc>
                <a:spcPct val="100000"/>
              </a:lnSpc>
              <a:spcBef>
                <a:spcPts val="1200"/>
              </a:spcBef>
            </a:pPr>
            <a:r>
              <a:rPr lang="en-US" altLang="en-US" sz="2800" dirty="0" smtClean="0">
                <a:solidFill>
                  <a:schemeClr val="bg2"/>
                </a:solidFill>
                <a:latin typeface="Arial" pitchFamily="34" charset="0"/>
                <a:cs typeface="Arial" pitchFamily="34" charset="0"/>
              </a:rPr>
              <a:t>Sale Flyers</a:t>
            </a:r>
            <a:endParaRPr lang="en-US" altLang="ja-JP" sz="2800" dirty="0">
              <a:solidFill>
                <a:schemeClr val="bg2"/>
              </a:solidFill>
              <a:latin typeface="Arial" pitchFamily="34" charset="0"/>
              <a:cs typeface="Arial" pitchFamily="34" charset="0"/>
            </a:endParaRPr>
          </a:p>
        </p:txBody>
      </p:sp>
      <p:sp>
        <p:nvSpPr>
          <p:cNvPr id="4" name="Rectangle 3"/>
          <p:cNvSpPr/>
          <p:nvPr/>
        </p:nvSpPr>
        <p:spPr>
          <a:xfrm>
            <a:off x="5080000" y="1752600"/>
            <a:ext cx="5080000" cy="4031873"/>
          </a:xfrm>
          <a:prstGeom prst="rect">
            <a:avLst/>
          </a:prstGeom>
        </p:spPr>
        <p:txBody>
          <a:bodyPr>
            <a:spAutoFit/>
          </a:bodyPr>
          <a:lstStyle/>
          <a:p>
            <a:pPr eaLnBrk="1" hangingPunct="1">
              <a:lnSpc>
                <a:spcPct val="100000"/>
              </a:lnSpc>
              <a:spcBef>
                <a:spcPts val="1200"/>
              </a:spcBef>
            </a:pPr>
            <a:r>
              <a:rPr lang="en-US" altLang="en-US" dirty="0">
                <a:solidFill>
                  <a:schemeClr val="bg2"/>
                </a:solidFill>
                <a:latin typeface="Arial" pitchFamily="34" charset="0"/>
                <a:cs typeface="Arial" pitchFamily="34" charset="0"/>
              </a:rPr>
              <a:t>Home/Room Photography</a:t>
            </a:r>
          </a:p>
          <a:p>
            <a:pPr eaLnBrk="1" hangingPunct="1">
              <a:lnSpc>
                <a:spcPct val="100000"/>
              </a:lnSpc>
              <a:spcBef>
                <a:spcPts val="1200"/>
              </a:spcBef>
            </a:pPr>
            <a:r>
              <a:rPr lang="en-US" altLang="en-US" dirty="0">
                <a:solidFill>
                  <a:schemeClr val="bg2"/>
                </a:solidFill>
                <a:latin typeface="Arial" pitchFamily="34" charset="0"/>
                <a:cs typeface="Arial" pitchFamily="34" charset="0"/>
              </a:rPr>
              <a:t>Editing of Images</a:t>
            </a:r>
          </a:p>
          <a:p>
            <a:pPr eaLnBrk="1" hangingPunct="1">
              <a:lnSpc>
                <a:spcPct val="100000"/>
              </a:lnSpc>
              <a:spcBef>
                <a:spcPts val="1200"/>
              </a:spcBef>
            </a:pPr>
            <a:r>
              <a:rPr lang="en-US" altLang="en-US" dirty="0">
                <a:solidFill>
                  <a:schemeClr val="bg2"/>
                </a:solidFill>
                <a:latin typeface="Arial" pitchFamily="34" charset="0"/>
                <a:cs typeface="Arial" pitchFamily="34" charset="0"/>
              </a:rPr>
              <a:t>Newsletters</a:t>
            </a:r>
          </a:p>
          <a:p>
            <a:pPr eaLnBrk="1" hangingPunct="1">
              <a:lnSpc>
                <a:spcPct val="100000"/>
              </a:lnSpc>
              <a:spcBef>
                <a:spcPts val="1200"/>
              </a:spcBef>
            </a:pPr>
            <a:r>
              <a:rPr lang="en-US" altLang="en-US" dirty="0">
                <a:solidFill>
                  <a:schemeClr val="bg2"/>
                </a:solidFill>
                <a:latin typeface="Arial" pitchFamily="34" charset="0"/>
                <a:cs typeface="Arial" pitchFamily="34" charset="0"/>
              </a:rPr>
              <a:t>Email blasts</a:t>
            </a:r>
          </a:p>
          <a:p>
            <a:pPr eaLnBrk="1" hangingPunct="1">
              <a:lnSpc>
                <a:spcPct val="100000"/>
              </a:lnSpc>
              <a:spcBef>
                <a:spcPts val="1200"/>
              </a:spcBef>
            </a:pPr>
            <a:r>
              <a:rPr lang="en-US" altLang="en-US" dirty="0">
                <a:solidFill>
                  <a:schemeClr val="bg2"/>
                </a:solidFill>
                <a:latin typeface="Arial" pitchFamily="34" charset="0"/>
                <a:cs typeface="Arial" pitchFamily="34" charset="0"/>
              </a:rPr>
              <a:t>Seller/buyers packets</a:t>
            </a:r>
          </a:p>
          <a:p>
            <a:pPr eaLnBrk="1" hangingPunct="1">
              <a:lnSpc>
                <a:spcPct val="100000"/>
              </a:lnSpc>
              <a:spcBef>
                <a:spcPts val="1200"/>
              </a:spcBef>
            </a:pPr>
            <a:r>
              <a:rPr lang="en-US" altLang="en-US" dirty="0">
                <a:solidFill>
                  <a:schemeClr val="bg2"/>
                </a:solidFill>
                <a:latin typeface="Arial" pitchFamily="34" charset="0"/>
                <a:cs typeface="Arial" pitchFamily="34" charset="0"/>
              </a:rPr>
              <a:t>Client thank you gift/card</a:t>
            </a:r>
          </a:p>
          <a:p>
            <a:pPr eaLnBrk="1" hangingPunct="1">
              <a:lnSpc>
                <a:spcPct val="100000"/>
              </a:lnSpc>
              <a:spcBef>
                <a:spcPts val="1200"/>
              </a:spcBef>
            </a:pPr>
            <a:r>
              <a:rPr lang="en-US" altLang="en-US" dirty="0">
                <a:solidFill>
                  <a:schemeClr val="bg2"/>
                </a:solidFill>
                <a:latin typeface="Arial" pitchFamily="34" charset="0"/>
                <a:cs typeface="Arial" pitchFamily="34" charset="0"/>
              </a:rPr>
              <a:t>Scheduling/</a:t>
            </a:r>
            <a:r>
              <a:rPr lang="en-US" altLang="en-US" dirty="0" err="1" smtClean="0">
                <a:solidFill>
                  <a:schemeClr val="bg2"/>
                </a:solidFill>
                <a:latin typeface="Arial" pitchFamily="34" charset="0"/>
                <a:cs typeface="Arial" pitchFamily="34" charset="0"/>
              </a:rPr>
              <a:t>Clendar</a:t>
            </a:r>
            <a:endParaRPr lang="en-US" altLang="en-US" dirty="0">
              <a:solidFill>
                <a:schemeClr val="bg2"/>
              </a:solidFill>
              <a:latin typeface="Arial" pitchFamily="34" charset="0"/>
              <a:cs typeface="Arial" pitchFamily="34" charset="0"/>
            </a:endParaRPr>
          </a:p>
        </p:txBody>
      </p:sp>
      <p:sp>
        <p:nvSpPr>
          <p:cNvPr id="5" name="Rectangle 4"/>
          <p:cNvSpPr/>
          <p:nvPr/>
        </p:nvSpPr>
        <p:spPr>
          <a:xfrm>
            <a:off x="2032000" y="6096000"/>
            <a:ext cx="6172200" cy="2000548"/>
          </a:xfrm>
          <a:prstGeom prst="rect">
            <a:avLst/>
          </a:prstGeom>
        </p:spPr>
        <p:txBody>
          <a:bodyPr wrap="square">
            <a:spAutoFit/>
          </a:bodyPr>
          <a:lstStyle/>
          <a:p>
            <a:pPr eaLnBrk="1" hangingPunct="1">
              <a:lnSpc>
                <a:spcPct val="100000"/>
              </a:lnSpc>
              <a:spcBef>
                <a:spcPts val="1200"/>
              </a:spcBef>
            </a:pPr>
            <a:r>
              <a:rPr lang="en-US" altLang="en-US" dirty="0" smtClean="0">
                <a:solidFill>
                  <a:schemeClr val="bg2"/>
                </a:solidFill>
                <a:latin typeface="Arial" pitchFamily="34" charset="0"/>
                <a:cs typeface="Arial" pitchFamily="34" charset="0"/>
              </a:rPr>
              <a:t>Everything </a:t>
            </a:r>
            <a:r>
              <a:rPr lang="en-US" altLang="en-US" dirty="0">
                <a:solidFill>
                  <a:schemeClr val="bg2"/>
                </a:solidFill>
                <a:latin typeface="Arial" pitchFamily="34" charset="0"/>
                <a:cs typeface="Arial" pitchFamily="34" charset="0"/>
              </a:rPr>
              <a:t>that I don</a:t>
            </a:r>
            <a:r>
              <a:rPr lang="ja-JP" altLang="en-US" dirty="0">
                <a:solidFill>
                  <a:schemeClr val="bg2"/>
                </a:solidFill>
                <a:latin typeface="Arial" pitchFamily="34" charset="0"/>
                <a:cs typeface="Arial" pitchFamily="34" charset="0"/>
              </a:rPr>
              <a:t>’</a:t>
            </a:r>
            <a:r>
              <a:rPr lang="en-US" altLang="ja-JP" dirty="0">
                <a:solidFill>
                  <a:schemeClr val="bg2"/>
                </a:solidFill>
                <a:latin typeface="Arial" pitchFamily="34" charset="0"/>
                <a:cs typeface="Arial" pitchFamily="34" charset="0"/>
              </a:rPr>
              <a:t>t want to</a:t>
            </a:r>
            <a:r>
              <a:rPr lang="en-US" altLang="ja-JP" dirty="0" smtClean="0">
                <a:solidFill>
                  <a:schemeClr val="bg2"/>
                </a:solidFill>
                <a:latin typeface="Arial" pitchFamily="34" charset="0"/>
                <a:cs typeface="Arial" pitchFamily="34" charset="0"/>
              </a:rPr>
              <a:t>…</a:t>
            </a:r>
          </a:p>
          <a:p>
            <a:pPr>
              <a:spcBef>
                <a:spcPts val="1200"/>
              </a:spcBef>
            </a:pPr>
            <a:r>
              <a:rPr lang="en-US" altLang="en-US" sz="4800" b="1" dirty="0">
                <a:solidFill>
                  <a:schemeClr val="bg2"/>
                </a:solidFill>
                <a:latin typeface="Arial" pitchFamily="34" charset="0"/>
                <a:cs typeface="Arial" pitchFamily="34" charset="0"/>
              </a:rPr>
              <a:t>Tactical Items</a:t>
            </a:r>
          </a:p>
          <a:p>
            <a:pPr eaLnBrk="1" hangingPunct="1">
              <a:lnSpc>
                <a:spcPct val="100000"/>
              </a:lnSpc>
              <a:spcBef>
                <a:spcPts val="1200"/>
              </a:spcBef>
            </a:pPr>
            <a:endParaRPr lang="en-US" altLang="ja-JP" dirty="0">
              <a:solidFill>
                <a:schemeClr val="bg2"/>
              </a:solidFill>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8">
                                            <p:txEl>
                                              <p:pRg st="1" end="1"/>
                                            </p:txEl>
                                          </p:spTgt>
                                        </p:tgtEl>
                                        <p:attrNameLst>
                                          <p:attrName>style.visibility</p:attrName>
                                        </p:attrNameLst>
                                      </p:cBhvr>
                                      <p:to>
                                        <p:strVal val="visible"/>
                                      </p:to>
                                    </p:set>
                                    <p:anim calcmode="lin" valueType="num">
                                      <p:cBhvr additive="base">
                                        <p:cTn id="13" dur="5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8">
                                            <p:txEl>
                                              <p:pRg st="2" end="2"/>
                                            </p:txEl>
                                          </p:spTgt>
                                        </p:tgtEl>
                                        <p:attrNameLst>
                                          <p:attrName>style.visibility</p:attrName>
                                        </p:attrNameLst>
                                      </p:cBhvr>
                                      <p:to>
                                        <p:strVal val="visible"/>
                                      </p:to>
                                    </p:set>
                                    <p:anim calcmode="lin" valueType="num">
                                      <p:cBhvr additive="base">
                                        <p:cTn id="19" dur="500" fill="hold"/>
                                        <p:tgtEl>
                                          <p:spTgt spid="450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8">
                                            <p:txEl>
                                              <p:pRg st="3" end="3"/>
                                            </p:txEl>
                                          </p:spTgt>
                                        </p:tgtEl>
                                        <p:attrNameLst>
                                          <p:attrName>style.visibility</p:attrName>
                                        </p:attrNameLst>
                                      </p:cBhvr>
                                      <p:to>
                                        <p:strVal val="visible"/>
                                      </p:to>
                                    </p:set>
                                    <p:anim calcmode="lin" valueType="num">
                                      <p:cBhvr additive="base">
                                        <p:cTn id="25" dur="500" fill="hold"/>
                                        <p:tgtEl>
                                          <p:spTgt spid="450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8">
                                            <p:txEl>
                                              <p:pRg st="4" end="4"/>
                                            </p:txEl>
                                          </p:spTgt>
                                        </p:tgtEl>
                                        <p:attrNameLst>
                                          <p:attrName>style.visibility</p:attrName>
                                        </p:attrNameLst>
                                      </p:cBhvr>
                                      <p:to>
                                        <p:strVal val="visible"/>
                                      </p:to>
                                    </p:set>
                                    <p:anim calcmode="lin" valueType="num">
                                      <p:cBhvr additive="base">
                                        <p:cTn id="31" dur="500" fill="hold"/>
                                        <p:tgtEl>
                                          <p:spTgt spid="450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8">
                                            <p:txEl>
                                              <p:pRg st="5" end="5"/>
                                            </p:txEl>
                                          </p:spTgt>
                                        </p:tgtEl>
                                        <p:attrNameLst>
                                          <p:attrName>style.visibility</p:attrName>
                                        </p:attrNameLst>
                                      </p:cBhvr>
                                      <p:to>
                                        <p:strVal val="visible"/>
                                      </p:to>
                                    </p:set>
                                    <p:anim calcmode="lin" valueType="num">
                                      <p:cBhvr additive="base">
                                        <p:cTn id="37" dur="500" fill="hold"/>
                                        <p:tgtEl>
                                          <p:spTgt spid="450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58">
                                            <p:txEl>
                                              <p:pRg st="6" end="6"/>
                                            </p:txEl>
                                          </p:spTgt>
                                        </p:tgtEl>
                                        <p:attrNameLst>
                                          <p:attrName>style.visibility</p:attrName>
                                        </p:attrNameLst>
                                      </p:cBhvr>
                                      <p:to>
                                        <p:strVal val="visible"/>
                                      </p:to>
                                    </p:set>
                                    <p:anim calcmode="lin" valueType="num">
                                      <p:cBhvr additive="base">
                                        <p:cTn id="43" dur="500" fill="hold"/>
                                        <p:tgtEl>
                                          <p:spTgt spid="4505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tLang="en-US" smtClean="0">
                <a:latin typeface="Arial Black" pitchFamily="34" charset="0"/>
              </a:rPr>
              <a:t>What Do You Do?</a:t>
            </a:r>
          </a:p>
        </p:txBody>
      </p:sp>
      <p:sp>
        <p:nvSpPr>
          <p:cNvPr id="36866" name="Rectangle 3"/>
          <p:cNvSpPr>
            <a:spLocks noGrp="1" noChangeArrowheads="1"/>
          </p:cNvSpPr>
          <p:nvPr>
            <p:ph type="body" idx="1"/>
          </p:nvPr>
        </p:nvSpPr>
        <p:spPr>
          <a:xfrm>
            <a:off x="533400" y="1828800"/>
            <a:ext cx="8966200" cy="5257800"/>
          </a:xfrm>
        </p:spPr>
        <p:txBody>
          <a:bodyPr/>
          <a:lstStyle/>
          <a:p>
            <a:pPr marL="410999" indent="-342763" eaLnBrk="1" hangingPunct="1">
              <a:lnSpc>
                <a:spcPct val="100000"/>
              </a:lnSpc>
              <a:spcBef>
                <a:spcPts val="1200"/>
              </a:spcBef>
              <a:defRPr/>
            </a:pPr>
            <a:r>
              <a:rPr lang="en-US" dirty="0" smtClean="0">
                <a:solidFill>
                  <a:schemeClr val="bg2"/>
                </a:solidFill>
                <a:latin typeface="Arial"/>
                <a:ea typeface="ＭＳ Ｐゴシック" charset="0"/>
                <a:cs typeface="Arial"/>
                <a:sym typeface="Hoefler Text" charset="0"/>
              </a:rPr>
              <a:t>Open houses</a:t>
            </a:r>
            <a:endParaRPr lang="en-US" dirty="0">
              <a:solidFill>
                <a:schemeClr val="bg2"/>
              </a:solidFill>
              <a:latin typeface="Arial"/>
              <a:ea typeface="ＭＳ Ｐゴシック" charset="0"/>
              <a:cs typeface="Arial"/>
              <a:sym typeface="Hoefler Text" charset="0"/>
            </a:endParaRPr>
          </a:p>
          <a:p>
            <a:pPr marL="410999" indent="-342763" eaLnBrk="1" hangingPunct="1">
              <a:lnSpc>
                <a:spcPct val="100000"/>
              </a:lnSpc>
              <a:spcBef>
                <a:spcPts val="1200"/>
              </a:spcBef>
              <a:defRPr/>
            </a:pPr>
            <a:r>
              <a:rPr lang="en-US" dirty="0" smtClean="0">
                <a:solidFill>
                  <a:schemeClr val="bg2"/>
                </a:solidFill>
                <a:latin typeface="Arial"/>
                <a:ea typeface="ＭＳ Ｐゴシック" charset="0"/>
                <a:cs typeface="Arial"/>
                <a:sym typeface="Hoefler Text" charset="0"/>
              </a:rPr>
              <a:t>Plan your Marketing (not necessarily implement it)</a:t>
            </a:r>
            <a:endParaRPr lang="en-US" dirty="0">
              <a:solidFill>
                <a:schemeClr val="bg2"/>
              </a:solidFill>
              <a:latin typeface="Arial"/>
              <a:ea typeface="ＭＳ Ｐゴシック" charset="0"/>
              <a:cs typeface="Arial"/>
              <a:sym typeface="Hoefler Text" charset="0"/>
            </a:endParaRPr>
          </a:p>
          <a:p>
            <a:pPr marL="410999" indent="-342763" eaLnBrk="1" hangingPunct="1">
              <a:lnSpc>
                <a:spcPct val="100000"/>
              </a:lnSpc>
              <a:spcBef>
                <a:spcPts val="1200"/>
              </a:spcBef>
              <a:defRPr/>
            </a:pPr>
            <a:r>
              <a:rPr lang="en-US" dirty="0" smtClean="0">
                <a:solidFill>
                  <a:schemeClr val="bg2"/>
                </a:solidFill>
                <a:latin typeface="Arial"/>
                <a:ea typeface="ＭＳ Ｐゴシック" charset="0"/>
                <a:cs typeface="Arial"/>
                <a:sym typeface="Hoefler Text" charset="0"/>
              </a:rPr>
              <a:t>Call </a:t>
            </a:r>
            <a:r>
              <a:rPr lang="en-US" dirty="0">
                <a:solidFill>
                  <a:schemeClr val="bg2"/>
                </a:solidFill>
                <a:latin typeface="Arial"/>
                <a:ea typeface="ＭＳ Ｐゴシック" charset="0"/>
                <a:cs typeface="Arial"/>
                <a:sym typeface="Hoefler Text" charset="0"/>
              </a:rPr>
              <a:t>Your Leads</a:t>
            </a:r>
          </a:p>
          <a:p>
            <a:pPr marL="410999" indent="-342763" eaLnBrk="1" hangingPunct="1">
              <a:lnSpc>
                <a:spcPct val="100000"/>
              </a:lnSpc>
              <a:spcBef>
                <a:spcPts val="1200"/>
              </a:spcBef>
              <a:defRPr/>
            </a:pPr>
            <a:r>
              <a:rPr lang="en-US" dirty="0" smtClean="0">
                <a:solidFill>
                  <a:schemeClr val="bg2"/>
                </a:solidFill>
                <a:latin typeface="Arial"/>
                <a:ea typeface="ＭＳ Ｐゴシック" charset="0"/>
                <a:cs typeface="Arial"/>
                <a:sym typeface="Hoefler Text" charset="0"/>
              </a:rPr>
              <a:t>Market to expireds / Presentations</a:t>
            </a:r>
            <a:endParaRPr lang="en-US" dirty="0">
              <a:solidFill>
                <a:schemeClr val="bg2"/>
              </a:solidFill>
              <a:latin typeface="Arial"/>
              <a:ea typeface="ＭＳ Ｐゴシック" charset="0"/>
              <a:cs typeface="Arial"/>
              <a:sym typeface="Hoefler Text" charset="0"/>
            </a:endParaRPr>
          </a:p>
          <a:p>
            <a:pPr marL="410999" indent="-342763" eaLnBrk="1" hangingPunct="1">
              <a:lnSpc>
                <a:spcPct val="100000"/>
              </a:lnSpc>
              <a:spcBef>
                <a:spcPts val="1200"/>
              </a:spcBef>
              <a:defRPr/>
            </a:pPr>
            <a:r>
              <a:rPr lang="en-US" dirty="0" smtClean="0">
                <a:solidFill>
                  <a:schemeClr val="bg2"/>
                </a:solidFill>
                <a:latin typeface="Arial"/>
                <a:ea typeface="ＭＳ Ｐゴシック" charset="0"/>
                <a:cs typeface="Arial"/>
                <a:sym typeface="Hoefler Text" charset="0"/>
              </a:rPr>
              <a:t>Mastermind </a:t>
            </a:r>
            <a:r>
              <a:rPr lang="en-US" dirty="0">
                <a:solidFill>
                  <a:schemeClr val="bg2"/>
                </a:solidFill>
                <a:latin typeface="Arial"/>
                <a:ea typeface="ＭＳ Ｐゴシック" charset="0"/>
                <a:cs typeface="Arial"/>
                <a:sym typeface="Hoefler Text" charset="0"/>
              </a:rPr>
              <a:t>With Other Like Minded </a:t>
            </a:r>
            <a:r>
              <a:rPr lang="en-US" dirty="0" smtClean="0">
                <a:solidFill>
                  <a:schemeClr val="bg2"/>
                </a:solidFill>
                <a:latin typeface="Arial"/>
                <a:ea typeface="ＭＳ Ｐゴシック" charset="0"/>
                <a:cs typeface="Arial"/>
                <a:sym typeface="Hoefler Text" charset="0"/>
              </a:rPr>
              <a:t>People</a:t>
            </a:r>
          </a:p>
          <a:p>
            <a:pPr marL="410999" indent="-342763" eaLnBrk="1" hangingPunct="1">
              <a:lnSpc>
                <a:spcPct val="100000"/>
              </a:lnSpc>
              <a:spcBef>
                <a:spcPts val="1200"/>
              </a:spcBef>
              <a:defRPr/>
            </a:pPr>
            <a:r>
              <a:rPr lang="en-US" dirty="0" smtClean="0">
                <a:solidFill>
                  <a:schemeClr val="bg2"/>
                </a:solidFill>
                <a:latin typeface="Arial"/>
                <a:ea typeface="ＭＳ Ｐゴシック" charset="0"/>
                <a:cs typeface="Arial"/>
                <a:sym typeface="Hoefler Text" charset="0"/>
              </a:rPr>
              <a:t>Strategic planning every 2 weeks</a:t>
            </a:r>
            <a:endParaRPr lang="en-US" dirty="0">
              <a:solidFill>
                <a:schemeClr val="bg2"/>
              </a:solidFill>
              <a:latin typeface="Arial"/>
              <a:ea typeface="ＭＳ Ｐゴシック" charset="0"/>
              <a:cs typeface="Arial"/>
              <a:sym typeface="Hoefler Text" charset="0"/>
            </a:endParaRPr>
          </a:p>
          <a:p>
            <a:pPr marL="410999" indent="-342763" eaLnBrk="1" hangingPunct="1">
              <a:lnSpc>
                <a:spcPct val="100000"/>
              </a:lnSpc>
              <a:spcBef>
                <a:spcPts val="1200"/>
              </a:spcBef>
              <a:defRPr/>
            </a:pPr>
            <a:r>
              <a:rPr lang="en-US" dirty="0">
                <a:solidFill>
                  <a:schemeClr val="bg2"/>
                </a:solidFill>
                <a:latin typeface="Arial"/>
                <a:ea typeface="ＭＳ Ｐゴシック" charset="0"/>
                <a:cs typeface="Arial"/>
                <a:sym typeface="Hoefler Text" charset="0"/>
              </a:rPr>
              <a:t>Only The Things That </a:t>
            </a:r>
            <a:r>
              <a:rPr lang="en-US" dirty="0" smtClean="0">
                <a:solidFill>
                  <a:schemeClr val="bg2"/>
                </a:solidFill>
                <a:latin typeface="Arial"/>
                <a:ea typeface="ＭＳ Ｐゴシック" charset="0"/>
                <a:cs typeface="Arial"/>
                <a:sym typeface="Hoefler Text" charset="0"/>
              </a:rPr>
              <a:t>You </a:t>
            </a:r>
            <a:r>
              <a:rPr lang="en-US" dirty="0">
                <a:solidFill>
                  <a:schemeClr val="bg2"/>
                </a:solidFill>
                <a:latin typeface="Arial"/>
                <a:ea typeface="ＭＳ Ｐゴシック" charset="0"/>
                <a:cs typeface="Arial"/>
                <a:sym typeface="Hoefler Text" charset="0"/>
              </a:rPr>
              <a:t>Want </a:t>
            </a:r>
            <a:r>
              <a:rPr lang="en-US" dirty="0" smtClean="0">
                <a:solidFill>
                  <a:schemeClr val="bg2"/>
                </a:solidFill>
                <a:latin typeface="Arial"/>
                <a:ea typeface="ＭＳ Ｐゴシック" charset="0"/>
                <a:cs typeface="Arial"/>
                <a:sym typeface="Hoefler Text" charset="0"/>
              </a:rPr>
              <a:t>To Do</a:t>
            </a:r>
          </a:p>
          <a:p>
            <a:pPr marL="410999" indent="-342763" eaLnBrk="1" hangingPunct="1">
              <a:lnSpc>
                <a:spcPct val="100000"/>
              </a:lnSpc>
              <a:spcBef>
                <a:spcPts val="1200"/>
              </a:spcBef>
              <a:defRPr/>
            </a:pPr>
            <a:endParaRPr lang="en-US" dirty="0">
              <a:solidFill>
                <a:schemeClr val="bg2"/>
              </a:solidFill>
              <a:latin typeface="Arial"/>
              <a:ea typeface="ＭＳ Ｐゴシック" charset="0"/>
              <a:cs typeface="Arial"/>
              <a:sym typeface="Hoefler Text" charset="0"/>
            </a:endParaRPr>
          </a:p>
          <a:p>
            <a:pPr marL="68263" indent="0" algn="ctr" eaLnBrk="1" hangingPunct="1">
              <a:lnSpc>
                <a:spcPct val="100000"/>
              </a:lnSpc>
              <a:spcBef>
                <a:spcPts val="1200"/>
              </a:spcBef>
              <a:buNone/>
              <a:defRPr/>
            </a:pPr>
            <a:r>
              <a:rPr lang="en-US" sz="5400" dirty="0">
                <a:solidFill>
                  <a:schemeClr val="bg2"/>
                </a:solidFill>
                <a:latin typeface="Arial"/>
                <a:ea typeface="ＭＳ Ｐゴシック" charset="0"/>
                <a:cs typeface="Arial"/>
                <a:sym typeface="Hoefler Text" charset="0"/>
              </a:rPr>
              <a:t>STRATEGIZE!!!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6">
                                            <p:txEl>
                                              <p:pRg st="8" end="8"/>
                                            </p:txEl>
                                          </p:spTgt>
                                        </p:tgtEl>
                                        <p:attrNameLst>
                                          <p:attrName>style.visibility</p:attrName>
                                        </p:attrNameLst>
                                      </p:cBhvr>
                                      <p:to>
                                        <p:strVal val="visible"/>
                                      </p:to>
                                    </p:set>
                                    <p:anim calcmode="lin" valueType="num">
                                      <p:cBhvr additive="base">
                                        <p:cTn id="7" dur="500" fill="hold"/>
                                        <p:tgtEl>
                                          <p:spTgt spid="36866">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5" y="3505200"/>
            <a:ext cx="10160000" cy="1981200"/>
          </a:xfrm>
        </p:spPr>
        <p:txBody>
          <a:bodyPr/>
          <a:lstStyle/>
          <a:p>
            <a:r>
              <a:rPr lang="en-US" dirty="0" smtClean="0"/>
              <a:t>Joining Us On Our Private Facebook Group At</a:t>
            </a:r>
            <a:br>
              <a:rPr lang="en-US" dirty="0" smtClean="0"/>
            </a:br>
            <a:r>
              <a:rPr lang="en-US" dirty="0"/>
              <a:t/>
            </a:r>
            <a:br>
              <a:rPr lang="en-US" dirty="0"/>
            </a:br>
            <a:r>
              <a:rPr lang="en-US" sz="3600" dirty="0" err="1" smtClean="0"/>
              <a:t>www.Facebook.com</a:t>
            </a:r>
            <a:r>
              <a:rPr lang="en-US" sz="3600" dirty="0" smtClean="0"/>
              <a:t>/groups/</a:t>
            </a:r>
            <a:r>
              <a:rPr lang="en-US" sz="3600" dirty="0" err="1" smtClean="0"/>
              <a:t>AgentMastermind</a:t>
            </a:r>
            <a:endParaRPr lang="en-US" sz="3600" dirty="0"/>
          </a:p>
        </p:txBody>
      </p:sp>
      <p:pic>
        <p:nvPicPr>
          <p:cNvPr id="4" name="Picture 3"/>
          <p:cNvPicPr>
            <a:picLocks noChangeAspect="1"/>
          </p:cNvPicPr>
          <p:nvPr/>
        </p:nvPicPr>
        <p:blipFill>
          <a:blip r:embed="rId2"/>
          <a:stretch>
            <a:fillRect/>
          </a:stretch>
        </p:blipFill>
        <p:spPr>
          <a:xfrm>
            <a:off x="431800" y="533400"/>
            <a:ext cx="9296400" cy="1828800"/>
          </a:xfrm>
          <a:prstGeom prst="rect">
            <a:avLst/>
          </a:prstGeom>
        </p:spPr>
      </p:pic>
      <p:sp>
        <p:nvSpPr>
          <p:cNvPr id="5" name="TextBox 4"/>
          <p:cNvSpPr txBox="1"/>
          <p:nvPr/>
        </p:nvSpPr>
        <p:spPr>
          <a:xfrm>
            <a:off x="0" y="5943600"/>
            <a:ext cx="10160000" cy="707886"/>
          </a:xfrm>
          <a:prstGeom prst="rect">
            <a:avLst/>
          </a:prstGeom>
          <a:noFill/>
        </p:spPr>
        <p:txBody>
          <a:bodyPr wrap="square" rtlCol="0">
            <a:spAutoFit/>
          </a:bodyPr>
          <a:lstStyle/>
          <a:p>
            <a:r>
              <a:rPr lang="en-US" sz="4000" dirty="0" smtClean="0"/>
              <a:t>6,083 Top Guns As of 11:30 today </a:t>
            </a:r>
            <a:r>
              <a:rPr lang="en-US" sz="4000" dirty="0" smtClean="0">
                <a:sym typeface="Wingdings"/>
              </a:rPr>
              <a:t> </a:t>
            </a:r>
            <a:endParaRPr lang="en-US" sz="4000" dirty="0"/>
          </a:p>
        </p:txBody>
      </p:sp>
    </p:spTree>
    <p:extLst>
      <p:ext uri="{BB962C8B-B14F-4D97-AF65-F5344CB8AC3E}">
        <p14:creationId xmlns:p14="http://schemas.microsoft.com/office/powerpoint/2010/main" val="1330056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60400" y="1981200"/>
            <a:ext cx="8839200" cy="2209800"/>
          </a:xfrm>
        </p:spPr>
        <p:txBody>
          <a:bodyPr/>
          <a:lstStyle/>
          <a:p>
            <a:r>
              <a:rPr lang="en-US" altLang="en-US" sz="4000" dirty="0">
                <a:latin typeface="Arial" pitchFamily="34" charset="0"/>
                <a:cs typeface="Arial" pitchFamily="34" charset="0"/>
              </a:rPr>
              <a:t>“My Clients / Referral Partners Need To Talk To Me About All Things”</a:t>
            </a:r>
          </a:p>
        </p:txBody>
      </p:sp>
      <p:sp>
        <p:nvSpPr>
          <p:cNvPr id="50178" name="Content Placeholder 2"/>
          <p:cNvSpPr>
            <a:spLocks noGrp="1"/>
          </p:cNvSpPr>
          <p:nvPr>
            <p:ph idx="1"/>
          </p:nvPr>
        </p:nvSpPr>
        <p:spPr>
          <a:xfrm>
            <a:off x="508000" y="4953000"/>
            <a:ext cx="9296400" cy="1651000"/>
          </a:xfrm>
        </p:spPr>
        <p:txBody>
          <a:bodyPr/>
          <a:lstStyle/>
          <a:p>
            <a:pPr marL="0" indent="0">
              <a:buNone/>
            </a:pPr>
            <a:r>
              <a:rPr lang="en-US" altLang="en-US" sz="4000" dirty="0">
                <a:solidFill>
                  <a:srgbClr val="000000"/>
                </a:solidFill>
                <a:latin typeface="Arial" pitchFamily="34" charset="0"/>
                <a:cs typeface="Arial" pitchFamily="34" charset="0"/>
              </a:rPr>
              <a:t>Do you talk to your doctor about billing?</a:t>
            </a:r>
          </a:p>
          <a:p>
            <a:pPr marL="0" indent="0">
              <a:buNone/>
            </a:pPr>
            <a:endParaRPr lang="en-US" altLang="en-US" sz="4400" dirty="0">
              <a:latin typeface="Arial" pitchFamily="34" charset="0"/>
              <a:cs typeface="Arial" pitchFamily="34" charset="0"/>
            </a:endParaRPr>
          </a:p>
        </p:txBody>
      </p:sp>
      <p:sp>
        <p:nvSpPr>
          <p:cNvPr id="4" name="Content Placeholder 2"/>
          <p:cNvSpPr txBox="1">
            <a:spLocks/>
          </p:cNvSpPr>
          <p:nvPr/>
        </p:nvSpPr>
        <p:spPr bwMode="auto">
          <a:xfrm>
            <a:off x="431800" y="762000"/>
            <a:ext cx="92964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marL="355600" indent="-355600" algn="l" rtl="0" eaLnBrk="0" fontAlgn="base" hangingPunct="0">
              <a:lnSpc>
                <a:spcPct val="110000"/>
              </a:lnSpc>
              <a:spcBef>
                <a:spcPts val="2600"/>
              </a:spcBef>
              <a:spcAft>
                <a:spcPct val="0"/>
              </a:spcAft>
              <a:buSzPct val="94000"/>
              <a:buChar char="•"/>
              <a:defRPr sz="2400">
                <a:solidFill>
                  <a:schemeClr val="tx1"/>
                </a:solidFill>
                <a:latin typeface="+mn-lt"/>
                <a:ea typeface="MS PGothic" pitchFamily="34" charset="-128"/>
                <a:cs typeface="MS PGothic" charset="0"/>
                <a:sym typeface="Hoefler Text" pitchFamily="-84" charset="0"/>
              </a:defRPr>
            </a:lvl1pPr>
            <a:lvl2pPr marL="635000" indent="-355600" algn="l" rtl="0" eaLnBrk="0" fontAlgn="base" hangingPunct="0">
              <a:lnSpc>
                <a:spcPct val="110000"/>
              </a:lnSpc>
              <a:spcBef>
                <a:spcPts val="2600"/>
              </a:spcBef>
              <a:spcAft>
                <a:spcPct val="0"/>
              </a:spcAft>
              <a:buSzPct val="94000"/>
              <a:buChar char="•"/>
              <a:defRPr sz="2400">
                <a:solidFill>
                  <a:schemeClr val="tx1"/>
                </a:solidFill>
                <a:latin typeface="+mn-lt"/>
                <a:ea typeface="MS PGothic" pitchFamily="34" charset="-128"/>
                <a:cs typeface="MS PGothic" charset="0"/>
                <a:sym typeface="Hoefler Text" pitchFamily="-84" charset="0"/>
              </a:defRPr>
            </a:lvl2pPr>
            <a:lvl3pPr marL="952500" indent="-355600" algn="l" rtl="0" eaLnBrk="0" fontAlgn="base" hangingPunct="0">
              <a:lnSpc>
                <a:spcPct val="110000"/>
              </a:lnSpc>
              <a:spcBef>
                <a:spcPts val="2600"/>
              </a:spcBef>
              <a:spcAft>
                <a:spcPct val="0"/>
              </a:spcAft>
              <a:buSzPct val="94000"/>
              <a:buChar char="•"/>
              <a:defRPr sz="2400">
                <a:solidFill>
                  <a:schemeClr val="tx1"/>
                </a:solidFill>
                <a:latin typeface="+mn-lt"/>
                <a:ea typeface="MS PGothic" pitchFamily="34" charset="-128"/>
                <a:cs typeface="MS PGothic" charset="0"/>
                <a:sym typeface="Hoefler Text" pitchFamily="-84" charset="0"/>
              </a:defRPr>
            </a:lvl3pPr>
            <a:lvl4pPr marL="1270000" indent="-355600" algn="l" rtl="0" eaLnBrk="0" fontAlgn="base" hangingPunct="0">
              <a:lnSpc>
                <a:spcPct val="110000"/>
              </a:lnSpc>
              <a:spcBef>
                <a:spcPts val="2600"/>
              </a:spcBef>
              <a:spcAft>
                <a:spcPct val="0"/>
              </a:spcAft>
              <a:buSzPct val="94000"/>
              <a:buChar char="•"/>
              <a:defRPr sz="2400">
                <a:solidFill>
                  <a:schemeClr val="tx1"/>
                </a:solidFill>
                <a:latin typeface="+mn-lt"/>
                <a:ea typeface="MS PGothic" pitchFamily="34" charset="-128"/>
                <a:cs typeface="MS PGothic" charset="0"/>
                <a:sym typeface="Hoefler Text" pitchFamily="-84" charset="0"/>
              </a:defRPr>
            </a:lvl4pPr>
            <a:lvl5pPr marL="1587500" indent="-355600" algn="l" rtl="0" eaLnBrk="0" fontAlgn="base" hangingPunct="0">
              <a:lnSpc>
                <a:spcPct val="110000"/>
              </a:lnSpc>
              <a:spcBef>
                <a:spcPts val="2600"/>
              </a:spcBef>
              <a:spcAft>
                <a:spcPct val="0"/>
              </a:spcAft>
              <a:buSzPct val="94000"/>
              <a:buChar char="•"/>
              <a:defRPr sz="2400">
                <a:solidFill>
                  <a:schemeClr val="tx1"/>
                </a:solidFill>
                <a:latin typeface="+mn-lt"/>
                <a:ea typeface="MS PGothic" pitchFamily="34" charset="-128"/>
                <a:cs typeface="MS PGothic" charset="0"/>
                <a:sym typeface="Hoefler Text" pitchFamily="-84" charset="0"/>
              </a:defRPr>
            </a:lvl5pPr>
            <a:lvl6pPr marL="2044700" indent="-355600" algn="l" rtl="0" fontAlgn="base">
              <a:lnSpc>
                <a:spcPct val="110000"/>
              </a:lnSpc>
              <a:spcBef>
                <a:spcPts val="2600"/>
              </a:spcBef>
              <a:spcAft>
                <a:spcPct val="0"/>
              </a:spcAft>
              <a:buSzPct val="94000"/>
              <a:buChar char="•"/>
              <a:defRPr sz="2400">
                <a:solidFill>
                  <a:schemeClr val="tx1"/>
                </a:solidFill>
                <a:latin typeface="+mn-lt"/>
                <a:sym typeface="Hoefler Text" charset="0"/>
              </a:defRPr>
            </a:lvl6pPr>
            <a:lvl7pPr marL="2501900" indent="-355600" algn="l" rtl="0" fontAlgn="base">
              <a:lnSpc>
                <a:spcPct val="110000"/>
              </a:lnSpc>
              <a:spcBef>
                <a:spcPts val="2600"/>
              </a:spcBef>
              <a:spcAft>
                <a:spcPct val="0"/>
              </a:spcAft>
              <a:buSzPct val="94000"/>
              <a:buChar char="•"/>
              <a:defRPr sz="2400">
                <a:solidFill>
                  <a:schemeClr val="tx1"/>
                </a:solidFill>
                <a:latin typeface="+mn-lt"/>
                <a:sym typeface="Hoefler Text" charset="0"/>
              </a:defRPr>
            </a:lvl7pPr>
            <a:lvl8pPr marL="2959100" indent="-355600" algn="l" rtl="0" fontAlgn="base">
              <a:lnSpc>
                <a:spcPct val="110000"/>
              </a:lnSpc>
              <a:spcBef>
                <a:spcPts val="2600"/>
              </a:spcBef>
              <a:spcAft>
                <a:spcPct val="0"/>
              </a:spcAft>
              <a:buSzPct val="94000"/>
              <a:buChar char="•"/>
              <a:defRPr sz="2400">
                <a:solidFill>
                  <a:schemeClr val="tx1"/>
                </a:solidFill>
                <a:latin typeface="+mn-lt"/>
                <a:sym typeface="Hoefler Text" charset="0"/>
              </a:defRPr>
            </a:lvl8pPr>
            <a:lvl9pPr marL="3416300" indent="-355600" algn="l" rtl="0" fontAlgn="base">
              <a:lnSpc>
                <a:spcPct val="110000"/>
              </a:lnSpc>
              <a:spcBef>
                <a:spcPts val="2600"/>
              </a:spcBef>
              <a:spcAft>
                <a:spcPct val="0"/>
              </a:spcAft>
              <a:buSzPct val="94000"/>
              <a:buChar char="•"/>
              <a:defRPr sz="2400">
                <a:solidFill>
                  <a:schemeClr val="tx1"/>
                </a:solidFill>
                <a:latin typeface="+mn-lt"/>
                <a:sym typeface="Hoefler Text" charset="0"/>
              </a:defRPr>
            </a:lvl9pPr>
          </a:lstStyle>
          <a:p>
            <a:pPr marL="0" indent="0" algn="ctr">
              <a:buNone/>
            </a:pPr>
            <a:r>
              <a:rPr lang="en-US" altLang="en-US" sz="4000" kern="0" dirty="0">
                <a:solidFill>
                  <a:srgbClr val="000000"/>
                </a:solidFill>
                <a:latin typeface="Arial" pitchFamily="34" charset="0"/>
                <a:cs typeface="Arial" pitchFamily="34" charset="0"/>
              </a:rPr>
              <a:t>But I’m a CONTROL FREAK!!!</a:t>
            </a:r>
          </a:p>
          <a:p>
            <a:pPr marL="0" indent="0" algn="ctr">
              <a:buNone/>
            </a:pPr>
            <a:endParaRPr lang="en-US" altLang="en-US" sz="4400" kern="0" dirty="0">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smtClean="0">
                <a:latin typeface="Arial" pitchFamily="34" charset="0"/>
                <a:cs typeface="Arial" pitchFamily="34" charset="0"/>
              </a:rPr>
              <a:t>The Script That Works</a:t>
            </a:r>
          </a:p>
        </p:txBody>
      </p:sp>
      <p:sp>
        <p:nvSpPr>
          <p:cNvPr id="52226" name="Content Placeholder 2"/>
          <p:cNvSpPr>
            <a:spLocks noGrp="1"/>
          </p:cNvSpPr>
          <p:nvPr>
            <p:ph idx="1"/>
          </p:nvPr>
        </p:nvSpPr>
        <p:spPr>
          <a:xfrm>
            <a:off x="660400" y="1828800"/>
            <a:ext cx="9067800" cy="4965700"/>
          </a:xfrm>
        </p:spPr>
        <p:txBody>
          <a:bodyPr/>
          <a:lstStyle/>
          <a:p>
            <a:endParaRPr lang="en-US" altLang="en-US" sz="2800" dirty="0"/>
          </a:p>
          <a:p>
            <a:r>
              <a:rPr lang="en-US" altLang="en-US" sz="2800" dirty="0">
                <a:solidFill>
                  <a:srgbClr val="000000"/>
                </a:solidFill>
                <a:latin typeface="Arial" pitchFamily="34" charset="0"/>
                <a:cs typeface="Arial" pitchFamily="34" charset="0"/>
              </a:rPr>
              <a:t>Dr. Butler story….</a:t>
            </a:r>
          </a:p>
          <a:p>
            <a:r>
              <a:rPr lang="en-US" altLang="en-US" sz="2800" dirty="0">
                <a:solidFill>
                  <a:srgbClr val="000000"/>
                </a:solidFill>
                <a:latin typeface="Arial" pitchFamily="34" charset="0"/>
                <a:cs typeface="Arial" pitchFamily="34" charset="0"/>
              </a:rPr>
              <a:t>“</a:t>
            </a:r>
            <a:r>
              <a:rPr lang="en-US" altLang="ja-JP" sz="2800" dirty="0">
                <a:solidFill>
                  <a:srgbClr val="000000"/>
                </a:solidFill>
                <a:latin typeface="Arial" pitchFamily="34" charset="0"/>
                <a:cs typeface="Arial" pitchFamily="34" charset="0"/>
              </a:rPr>
              <a:t>Carl wanted me to call you to tell you….</a:t>
            </a:r>
            <a:r>
              <a:rPr lang="en-US" altLang="en-US" sz="2800" dirty="0">
                <a:solidFill>
                  <a:srgbClr val="000000"/>
                </a:solidFill>
                <a:latin typeface="Arial" pitchFamily="34" charset="0"/>
                <a:cs typeface="Arial" pitchFamily="34" charset="0"/>
              </a:rPr>
              <a:t>”</a:t>
            </a:r>
            <a:r>
              <a:rPr lang="en-US" altLang="ja-JP" sz="2800" dirty="0">
                <a:solidFill>
                  <a:srgbClr val="000000"/>
                </a:solidFill>
                <a:latin typeface="Arial" pitchFamily="34" charset="0"/>
                <a:cs typeface="Arial" pitchFamily="34" charset="0"/>
              </a:rPr>
              <a:t> </a:t>
            </a:r>
            <a:br>
              <a:rPr lang="en-US" altLang="ja-JP" sz="2800" dirty="0">
                <a:solidFill>
                  <a:srgbClr val="000000"/>
                </a:solidFill>
                <a:latin typeface="Arial" pitchFamily="34" charset="0"/>
                <a:cs typeface="Arial" pitchFamily="34" charset="0"/>
              </a:rPr>
            </a:br>
            <a:r>
              <a:rPr lang="en-US" altLang="ja-JP" dirty="0">
                <a:solidFill>
                  <a:srgbClr val="000000"/>
                </a:solidFill>
                <a:latin typeface="Arial" pitchFamily="34" charset="0"/>
                <a:cs typeface="Arial" pitchFamily="34" charset="0"/>
              </a:rPr>
              <a:t>(never do they say </a:t>
            </a:r>
            <a:r>
              <a:rPr lang="en-US" altLang="en-US" dirty="0">
                <a:solidFill>
                  <a:srgbClr val="000000"/>
                </a:solidFill>
                <a:latin typeface="Arial" pitchFamily="34" charset="0"/>
                <a:cs typeface="Arial" pitchFamily="34" charset="0"/>
              </a:rPr>
              <a:t>“</a:t>
            </a:r>
            <a:r>
              <a:rPr lang="en-US" altLang="ja-JP" dirty="0">
                <a:solidFill>
                  <a:srgbClr val="000000"/>
                </a:solidFill>
                <a:latin typeface="Arial" pitchFamily="34" charset="0"/>
                <a:cs typeface="Arial" pitchFamily="34" charset="0"/>
              </a:rPr>
              <a:t>I</a:t>
            </a:r>
            <a:r>
              <a:rPr lang="en-US" altLang="en-US" dirty="0">
                <a:solidFill>
                  <a:srgbClr val="000000"/>
                </a:solidFill>
                <a:latin typeface="Arial" pitchFamily="34" charset="0"/>
                <a:cs typeface="Arial" pitchFamily="34" charset="0"/>
              </a:rPr>
              <a:t>”</a:t>
            </a:r>
            <a:r>
              <a:rPr lang="en-US" altLang="ja-JP" dirty="0">
                <a:solidFill>
                  <a:srgbClr val="000000"/>
                </a:solidFill>
                <a:latin typeface="Arial" pitchFamily="34" charset="0"/>
                <a:cs typeface="Arial" pitchFamily="34" charset="0"/>
              </a:rPr>
              <a:t>, always </a:t>
            </a:r>
            <a:r>
              <a:rPr lang="en-US" altLang="en-US" dirty="0">
                <a:solidFill>
                  <a:srgbClr val="000000"/>
                </a:solidFill>
                <a:latin typeface="Arial" pitchFamily="34" charset="0"/>
                <a:cs typeface="Arial" pitchFamily="34" charset="0"/>
              </a:rPr>
              <a:t>“</a:t>
            </a:r>
            <a:r>
              <a:rPr lang="en-US" altLang="ja-JP" dirty="0">
                <a:solidFill>
                  <a:srgbClr val="000000"/>
                </a:solidFill>
                <a:latin typeface="Arial" pitchFamily="34" charset="0"/>
                <a:cs typeface="Arial" pitchFamily="34" charset="0"/>
              </a:rPr>
              <a:t>Carl wanted you to know….</a:t>
            </a:r>
            <a:r>
              <a:rPr lang="en-US" altLang="en-US" dirty="0">
                <a:solidFill>
                  <a:srgbClr val="000000"/>
                </a:solidFill>
                <a:latin typeface="Arial" pitchFamily="34" charset="0"/>
                <a:cs typeface="Arial" pitchFamily="34" charset="0"/>
              </a:rPr>
              <a:t>”</a:t>
            </a:r>
            <a:r>
              <a:rPr lang="en-US" altLang="ja-JP" dirty="0">
                <a:solidFill>
                  <a:srgbClr val="000000"/>
                </a:solidFill>
                <a:latin typeface="Arial" pitchFamily="34" charset="0"/>
                <a:cs typeface="Arial" pitchFamily="34" charset="0"/>
              </a:rPr>
              <a:t>)</a:t>
            </a:r>
          </a:p>
          <a:p>
            <a:r>
              <a:rPr lang="en-US" altLang="en-US" sz="2800" dirty="0">
                <a:solidFill>
                  <a:srgbClr val="000000"/>
                </a:solidFill>
                <a:latin typeface="Arial" pitchFamily="34" charset="0"/>
                <a:cs typeface="Arial" pitchFamily="34" charset="0"/>
              </a:rPr>
              <a:t>Chrissy is my partner, she specializes in this and will help you with the </a:t>
            </a:r>
            <a:r>
              <a:rPr lang="en-US" altLang="en-US" sz="2800" dirty="0" smtClean="0">
                <a:solidFill>
                  <a:srgbClr val="000000"/>
                </a:solidFill>
                <a:latin typeface="Arial" pitchFamily="34" charset="0"/>
                <a:cs typeface="Arial" pitchFamily="34" charset="0"/>
              </a:rPr>
              <a:t>home sales </a:t>
            </a:r>
            <a:r>
              <a:rPr lang="en-US" altLang="en-US" sz="2800" dirty="0">
                <a:solidFill>
                  <a:srgbClr val="000000"/>
                </a:solidFill>
                <a:latin typeface="Arial" pitchFamily="34" charset="0"/>
                <a:cs typeface="Arial" pitchFamily="34" charset="0"/>
              </a:rPr>
              <a:t>process.  </a:t>
            </a:r>
          </a:p>
          <a:p>
            <a:r>
              <a:rPr lang="en-US" altLang="en-US" sz="2800" dirty="0">
                <a:solidFill>
                  <a:srgbClr val="000000"/>
                </a:solidFill>
                <a:latin typeface="Arial" pitchFamily="34" charset="0"/>
                <a:cs typeface="Arial" pitchFamily="34" charset="0"/>
              </a:rPr>
              <a:t>I upsell my team to the people we work with, my team upsells me</a:t>
            </a:r>
            <a:r>
              <a:rPr lang="en-US" altLang="en-US" sz="2800" dirty="0"/>
              <a:t>.</a:t>
            </a:r>
          </a:p>
          <a:p>
            <a:endParaRPr lang="en-US" altLang="en-US"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762000" y="254000"/>
            <a:ext cx="8636000" cy="1270000"/>
          </a:xfrm>
        </p:spPr>
        <p:txBody>
          <a:bodyPr/>
          <a:lstStyle/>
          <a:p>
            <a:r>
              <a:rPr lang="en-US" altLang="en-US" smtClean="0">
                <a:latin typeface="Arial" pitchFamily="34" charset="0"/>
                <a:cs typeface="Arial" pitchFamily="34" charset="0"/>
              </a:rPr>
              <a:t>Where To Find Assistants</a:t>
            </a:r>
          </a:p>
        </p:txBody>
      </p:sp>
      <p:sp>
        <p:nvSpPr>
          <p:cNvPr id="58370" name="Rectangle 3"/>
          <p:cNvSpPr>
            <a:spLocks noGrp="1" noChangeArrowheads="1"/>
          </p:cNvSpPr>
          <p:nvPr>
            <p:ph type="body" idx="1"/>
          </p:nvPr>
        </p:nvSpPr>
        <p:spPr>
          <a:xfrm>
            <a:off x="660400" y="1828800"/>
            <a:ext cx="8915400" cy="5334000"/>
          </a:xfrm>
        </p:spPr>
        <p:txBody>
          <a:bodyPr/>
          <a:lstStyle/>
          <a:p>
            <a:pPr>
              <a:lnSpc>
                <a:spcPct val="90000"/>
              </a:lnSpc>
            </a:pPr>
            <a:r>
              <a:rPr lang="en-US" altLang="en-US" sz="3100" dirty="0">
                <a:solidFill>
                  <a:schemeClr val="bg2"/>
                </a:solidFill>
                <a:latin typeface="Arial" pitchFamily="34" charset="0"/>
                <a:cs typeface="Arial" pitchFamily="34" charset="0"/>
              </a:rPr>
              <a:t>Title companies</a:t>
            </a:r>
          </a:p>
          <a:p>
            <a:pPr>
              <a:lnSpc>
                <a:spcPct val="90000"/>
              </a:lnSpc>
            </a:pPr>
            <a:r>
              <a:rPr lang="en-US" altLang="en-US" sz="3100" dirty="0" smtClean="0">
                <a:solidFill>
                  <a:schemeClr val="bg2"/>
                </a:solidFill>
                <a:latin typeface="Arial" pitchFamily="34" charset="0"/>
                <a:cs typeface="Arial" pitchFamily="34" charset="0"/>
              </a:rPr>
              <a:t>Real </a:t>
            </a:r>
            <a:r>
              <a:rPr lang="en-US" altLang="en-US" sz="3100" dirty="0">
                <a:solidFill>
                  <a:schemeClr val="bg2"/>
                </a:solidFill>
                <a:latin typeface="Arial" pitchFamily="34" charset="0"/>
                <a:cs typeface="Arial" pitchFamily="34" charset="0"/>
              </a:rPr>
              <a:t>estate offices</a:t>
            </a:r>
          </a:p>
          <a:p>
            <a:pPr>
              <a:lnSpc>
                <a:spcPct val="90000"/>
              </a:lnSpc>
            </a:pPr>
            <a:r>
              <a:rPr lang="en-US" altLang="en-US" sz="3100" dirty="0">
                <a:solidFill>
                  <a:schemeClr val="bg2"/>
                </a:solidFill>
                <a:latin typeface="Arial" pitchFamily="34" charset="0"/>
                <a:cs typeface="Arial" pitchFamily="34" charset="0"/>
              </a:rPr>
              <a:t>Restaurants</a:t>
            </a:r>
          </a:p>
          <a:p>
            <a:pPr>
              <a:lnSpc>
                <a:spcPct val="90000"/>
              </a:lnSpc>
            </a:pPr>
            <a:r>
              <a:rPr lang="en-US" altLang="en-US" sz="3100" dirty="0">
                <a:solidFill>
                  <a:schemeClr val="bg2"/>
                </a:solidFill>
                <a:latin typeface="Arial" pitchFamily="34" charset="0"/>
                <a:cs typeface="Arial" pitchFamily="34" charset="0"/>
              </a:rPr>
              <a:t>Craigslist</a:t>
            </a:r>
          </a:p>
          <a:p>
            <a:pPr>
              <a:lnSpc>
                <a:spcPct val="90000"/>
              </a:lnSpc>
            </a:pPr>
            <a:r>
              <a:rPr lang="en-US" altLang="en-US" sz="3100" dirty="0">
                <a:solidFill>
                  <a:schemeClr val="bg2"/>
                </a:solidFill>
                <a:latin typeface="Arial" pitchFamily="34" charset="0"/>
                <a:cs typeface="Arial" pitchFamily="34" charset="0"/>
              </a:rPr>
              <a:t>Smiling faces at cash registers</a:t>
            </a:r>
          </a:p>
          <a:p>
            <a:pPr>
              <a:lnSpc>
                <a:spcPct val="90000"/>
              </a:lnSpc>
            </a:pPr>
            <a:r>
              <a:rPr lang="en-US" altLang="en-US" sz="3100" dirty="0">
                <a:solidFill>
                  <a:schemeClr val="bg2"/>
                </a:solidFill>
                <a:latin typeface="Arial" pitchFamily="34" charset="0"/>
                <a:cs typeface="Arial" pitchFamily="34" charset="0"/>
              </a:rPr>
              <a:t>Tell all your friends you are looking for someone</a:t>
            </a:r>
          </a:p>
          <a:p>
            <a:pPr>
              <a:lnSpc>
                <a:spcPct val="90000"/>
              </a:lnSpc>
              <a:buFontTx/>
              <a:buNone/>
            </a:pPr>
            <a:endParaRPr lang="en-US" altLang="en-US" sz="3100" dirty="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69908" y="169863"/>
            <a:ext cx="9990137" cy="1270000"/>
          </a:xfrm>
        </p:spPr>
        <p:txBody>
          <a:bodyPr/>
          <a:lstStyle/>
          <a:p>
            <a:r>
              <a:rPr lang="en-US" altLang="en-US" sz="3600" dirty="0">
                <a:latin typeface="Arial" pitchFamily="34" charset="0"/>
                <a:cs typeface="Arial" pitchFamily="34" charset="0"/>
              </a:rPr>
              <a:t>Do I Share My Assistant With Another </a:t>
            </a:r>
            <a:r>
              <a:rPr lang="en-US" altLang="en-US" sz="3600" dirty="0" smtClean="0">
                <a:latin typeface="Arial" pitchFamily="34" charset="0"/>
                <a:cs typeface="Arial" pitchFamily="34" charset="0"/>
              </a:rPr>
              <a:t>Agent?</a:t>
            </a:r>
            <a:endParaRPr lang="en-US" altLang="en-US" sz="3600" dirty="0">
              <a:latin typeface="Arial" pitchFamily="34" charset="0"/>
              <a:cs typeface="Arial" pitchFamily="34" charset="0"/>
            </a:endParaRPr>
          </a:p>
        </p:txBody>
      </p:sp>
      <p:pic>
        <p:nvPicPr>
          <p:cNvPr id="60418" name="Picture 3" descr="C:\Documents and Settings\Carl 727-787-2275\Desktop\Non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6" y="1524006"/>
            <a:ext cx="470535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60400" y="685800"/>
            <a:ext cx="8839200" cy="990600"/>
          </a:xfrm>
        </p:spPr>
        <p:txBody>
          <a:bodyPr/>
          <a:lstStyle/>
          <a:p>
            <a:r>
              <a:rPr lang="en-US" altLang="en-US" smtClean="0">
                <a:latin typeface="Arial" pitchFamily="34" charset="0"/>
                <a:cs typeface="Arial" pitchFamily="34" charset="0"/>
              </a:rPr>
              <a:t>How Much Do I Pay Them?</a:t>
            </a:r>
          </a:p>
        </p:txBody>
      </p:sp>
      <p:sp>
        <p:nvSpPr>
          <p:cNvPr id="62466" name="Rectangle 3"/>
          <p:cNvSpPr>
            <a:spLocks noGrp="1" noChangeArrowheads="1"/>
          </p:cNvSpPr>
          <p:nvPr>
            <p:ph type="body" idx="1"/>
          </p:nvPr>
        </p:nvSpPr>
        <p:spPr>
          <a:xfrm>
            <a:off x="30843" y="1905046"/>
            <a:ext cx="9398000" cy="2370137"/>
          </a:xfrm>
        </p:spPr>
        <p:txBody>
          <a:bodyPr/>
          <a:lstStyle/>
          <a:p>
            <a:pPr algn="ctr">
              <a:buFontTx/>
              <a:buNone/>
            </a:pPr>
            <a:r>
              <a:rPr lang="en-US" altLang="en-US" sz="4400" dirty="0">
                <a:solidFill>
                  <a:schemeClr val="bg2"/>
                </a:solidFill>
                <a:latin typeface="Arial" pitchFamily="34" charset="0"/>
                <a:cs typeface="Arial" pitchFamily="34" charset="0"/>
              </a:rPr>
              <a:t>      Good quality people for less money than you think</a:t>
            </a:r>
          </a:p>
        </p:txBody>
      </p:sp>
      <p:sp>
        <p:nvSpPr>
          <p:cNvPr id="4" name="Rectangle 2"/>
          <p:cNvSpPr txBox="1">
            <a:spLocks noChangeArrowheads="1"/>
          </p:cNvSpPr>
          <p:nvPr/>
        </p:nvSpPr>
        <p:spPr bwMode="auto">
          <a:xfrm>
            <a:off x="1814" y="4953000"/>
            <a:ext cx="1016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ctr" rtl="0" eaLnBrk="0" fontAlgn="base" hangingPunct="0">
              <a:lnSpc>
                <a:spcPct val="80000"/>
              </a:lnSpc>
              <a:spcBef>
                <a:spcPct val="0"/>
              </a:spcBef>
              <a:spcAft>
                <a:spcPct val="0"/>
              </a:spcAft>
              <a:defRPr sz="5200">
                <a:solidFill>
                  <a:srgbClr val="000000"/>
                </a:solidFill>
                <a:latin typeface="+mj-lt"/>
                <a:ea typeface="MS PGothic" pitchFamily="34" charset="-128"/>
                <a:cs typeface="MS PGothic" charset="0"/>
                <a:sym typeface="Academy Engraved LET" charset="0"/>
              </a:defRPr>
            </a:lvl1pPr>
            <a:lvl2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2pPr>
            <a:lvl3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3pPr>
            <a:lvl4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4pPr>
            <a:lvl5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5pPr>
            <a:lvl6pPr marL="457200" algn="ctr" rtl="0" fontAlgn="base">
              <a:lnSpc>
                <a:spcPct val="80000"/>
              </a:lnSpc>
              <a:spcBef>
                <a:spcPct val="0"/>
              </a:spcBef>
              <a:spcAft>
                <a:spcPct val="0"/>
              </a:spcAft>
              <a:defRPr sz="5200">
                <a:solidFill>
                  <a:srgbClr val="000000"/>
                </a:solidFill>
                <a:latin typeface="Academy Engraved LET" charset="0"/>
                <a:sym typeface="Academy Engraved LET" charset="0"/>
              </a:defRPr>
            </a:lvl6pPr>
            <a:lvl7pPr marL="914400" algn="ctr" rtl="0" fontAlgn="base">
              <a:lnSpc>
                <a:spcPct val="80000"/>
              </a:lnSpc>
              <a:spcBef>
                <a:spcPct val="0"/>
              </a:spcBef>
              <a:spcAft>
                <a:spcPct val="0"/>
              </a:spcAft>
              <a:defRPr sz="5200">
                <a:solidFill>
                  <a:srgbClr val="000000"/>
                </a:solidFill>
                <a:latin typeface="Academy Engraved LET" charset="0"/>
                <a:sym typeface="Academy Engraved LET" charset="0"/>
              </a:defRPr>
            </a:lvl7pPr>
            <a:lvl8pPr marL="1371600" algn="ctr" rtl="0" fontAlgn="base">
              <a:lnSpc>
                <a:spcPct val="80000"/>
              </a:lnSpc>
              <a:spcBef>
                <a:spcPct val="0"/>
              </a:spcBef>
              <a:spcAft>
                <a:spcPct val="0"/>
              </a:spcAft>
              <a:defRPr sz="5200">
                <a:solidFill>
                  <a:srgbClr val="000000"/>
                </a:solidFill>
                <a:latin typeface="Academy Engraved LET" charset="0"/>
                <a:sym typeface="Academy Engraved LET" charset="0"/>
              </a:defRPr>
            </a:lvl8pPr>
            <a:lvl9pPr marL="1828800" algn="ctr" rtl="0" fontAlgn="base">
              <a:lnSpc>
                <a:spcPct val="80000"/>
              </a:lnSpc>
              <a:spcBef>
                <a:spcPct val="0"/>
              </a:spcBef>
              <a:spcAft>
                <a:spcPct val="0"/>
              </a:spcAft>
              <a:defRPr sz="5200">
                <a:solidFill>
                  <a:srgbClr val="000000"/>
                </a:solidFill>
                <a:latin typeface="Academy Engraved LET" charset="0"/>
                <a:sym typeface="Academy Engraved LET" charset="0"/>
              </a:defRPr>
            </a:lvl9pPr>
          </a:lstStyle>
          <a:p>
            <a:r>
              <a:rPr lang="en-US" altLang="en-US" kern="0" smtClean="0">
                <a:latin typeface="Arial" pitchFamily="34" charset="0"/>
                <a:cs typeface="Arial" pitchFamily="34" charset="0"/>
              </a:rPr>
              <a:t>Start Them Off On A 60 Day Trial</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to Hire a Virtual Assistant</a:t>
            </a:r>
            <a:endParaRPr lang="en-US" dirty="0"/>
          </a:p>
        </p:txBody>
      </p:sp>
      <p:sp>
        <p:nvSpPr>
          <p:cNvPr id="3" name="Content Placeholder 2"/>
          <p:cNvSpPr>
            <a:spLocks noGrp="1"/>
          </p:cNvSpPr>
          <p:nvPr>
            <p:ph idx="1"/>
          </p:nvPr>
        </p:nvSpPr>
        <p:spPr/>
        <p:txBody>
          <a:bodyPr>
            <a:normAutofit lnSpcReduction="10000"/>
          </a:bodyPr>
          <a:lstStyle/>
          <a:p>
            <a:r>
              <a:rPr lang="en-US" dirty="0" smtClean="0"/>
              <a:t>Can complete a lot of tasks for low cost</a:t>
            </a:r>
          </a:p>
          <a:p>
            <a:r>
              <a:rPr lang="en-US" dirty="0" smtClean="0"/>
              <a:t>Free your time up to be making $$$ and building relationships</a:t>
            </a:r>
          </a:p>
          <a:p>
            <a:r>
              <a:rPr lang="en-US" dirty="0" smtClean="0"/>
              <a:t>Help you focus on your 80/20</a:t>
            </a:r>
          </a:p>
          <a:p>
            <a:r>
              <a:rPr lang="en-US" dirty="0" smtClean="0"/>
              <a:t>Helps you delegate tasks that you don’t want to be working on or shouldn’t be doing yourself</a:t>
            </a:r>
          </a:p>
          <a:p>
            <a:r>
              <a:rPr lang="en-US" dirty="0" smtClean="0"/>
              <a:t>The range of skills you can find in a VA is limitless</a:t>
            </a:r>
          </a:p>
        </p:txBody>
      </p:sp>
    </p:spTree>
    <p:extLst>
      <p:ext uri="{BB962C8B-B14F-4D97-AF65-F5344CB8AC3E}">
        <p14:creationId xmlns:p14="http://schemas.microsoft.com/office/powerpoint/2010/main" val="1196911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Effectiveness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Virtual </a:t>
            </a:r>
            <a:r>
              <a:rPr lang="en-US" dirty="0" err="1" smtClean="0"/>
              <a:t>Asst</a:t>
            </a:r>
            <a:r>
              <a:rPr lang="en-US" dirty="0" smtClean="0"/>
              <a:t>: Can’t physically “tap” assistant on the shoulder that you need them to do something right now.</a:t>
            </a:r>
          </a:p>
          <a:p>
            <a:endParaRPr lang="en-US" dirty="0" smtClean="0"/>
          </a:p>
          <a:p>
            <a:r>
              <a:rPr lang="en-US" dirty="0" smtClean="0"/>
              <a:t>With Jing, Join.me, Skype and/or </a:t>
            </a:r>
            <a:r>
              <a:rPr lang="en-US" dirty="0" err="1" smtClean="0"/>
              <a:t>GoToMeeting</a:t>
            </a:r>
            <a:r>
              <a:rPr lang="en-US" dirty="0" smtClean="0"/>
              <a:t>, you can communicate and “look” over each other’s shoulders</a:t>
            </a:r>
          </a:p>
          <a:p>
            <a:endParaRPr lang="en-US" dirty="0"/>
          </a:p>
          <a:p>
            <a:r>
              <a:rPr lang="en-US" dirty="0" smtClean="0"/>
              <a:t>Virtual assistant doesn’t interrupt you by walking in your office</a:t>
            </a:r>
          </a:p>
          <a:p>
            <a:endParaRPr lang="en-US" dirty="0"/>
          </a:p>
          <a:p>
            <a:r>
              <a:rPr lang="en-US" dirty="0" smtClean="0"/>
              <a:t>Hard to monitor virtual assistant “staying on task”</a:t>
            </a:r>
            <a:br>
              <a:rPr lang="en-US" dirty="0" smtClean="0"/>
            </a:br>
            <a:r>
              <a:rPr lang="en-US" dirty="0" smtClean="0"/>
              <a:t>(There are websites you can use, but the real measure is </a:t>
            </a:r>
            <a:r>
              <a:rPr lang="en-US" dirty="0" smtClean="0">
                <a:solidFill>
                  <a:srgbClr val="FF0000"/>
                </a:solidFill>
              </a:rPr>
              <a:t>RESULTS!!!</a:t>
            </a:r>
            <a:r>
              <a:rPr lang="en-US" dirty="0" smtClean="0"/>
              <a:t>)</a:t>
            </a:r>
            <a:endParaRPr lang="en-US" dirty="0"/>
          </a:p>
        </p:txBody>
      </p:sp>
    </p:spTree>
    <p:extLst>
      <p:ext uri="{BB962C8B-B14F-4D97-AF65-F5344CB8AC3E}">
        <p14:creationId xmlns:p14="http://schemas.microsoft.com/office/powerpoint/2010/main" val="18434107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In-house Effectiveness…</a:t>
            </a:r>
            <a:endParaRPr lang="en-US" dirty="0"/>
          </a:p>
        </p:txBody>
      </p:sp>
      <p:sp>
        <p:nvSpPr>
          <p:cNvPr id="3" name="Content Placeholder 2"/>
          <p:cNvSpPr>
            <a:spLocks noGrp="1"/>
          </p:cNvSpPr>
          <p:nvPr>
            <p:ph idx="1"/>
          </p:nvPr>
        </p:nvSpPr>
        <p:spPr/>
        <p:txBody>
          <a:bodyPr>
            <a:normAutofit/>
          </a:bodyPr>
          <a:lstStyle/>
          <a:p>
            <a:r>
              <a:rPr lang="en-US" dirty="0" smtClean="0"/>
              <a:t>Can run errands for you (Office Depot, Post Office, Lunch, etc…)</a:t>
            </a:r>
          </a:p>
          <a:p>
            <a:r>
              <a:rPr lang="en-US" dirty="0" smtClean="0"/>
              <a:t>Makes you crawl out of bed and get dressed for the day. </a:t>
            </a:r>
            <a:endParaRPr lang="en-US" dirty="0" smtClean="0">
              <a:sym typeface="Wingdings"/>
            </a:endParaRPr>
          </a:p>
          <a:p>
            <a:r>
              <a:rPr lang="en-US" dirty="0" smtClean="0"/>
              <a:t>Helps  keep you focused by being your coach or “boss”</a:t>
            </a:r>
          </a:p>
          <a:p>
            <a:r>
              <a:rPr lang="en-US" dirty="0"/>
              <a:t>Easier to </a:t>
            </a:r>
            <a:r>
              <a:rPr lang="en-US" dirty="0" smtClean="0"/>
              <a:t>“catch the vision” </a:t>
            </a:r>
            <a:r>
              <a:rPr lang="en-US" dirty="0"/>
              <a:t>when they overhear the day to day operations.</a:t>
            </a:r>
          </a:p>
          <a:p>
            <a:endParaRPr lang="en-US" dirty="0" smtClean="0"/>
          </a:p>
        </p:txBody>
      </p:sp>
    </p:spTree>
    <p:extLst>
      <p:ext uri="{BB962C8B-B14F-4D97-AF65-F5344CB8AC3E}">
        <p14:creationId xmlns:p14="http://schemas.microsoft.com/office/powerpoint/2010/main" val="32390329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9144000" cy="1270000"/>
          </a:xfrm>
        </p:spPr>
        <p:txBody>
          <a:bodyPr>
            <a:normAutofit/>
          </a:bodyPr>
          <a:lstStyle/>
          <a:p>
            <a:r>
              <a:rPr lang="en-US" dirty="0" smtClean="0"/>
              <a:t>Expenses….Virtual wins</a:t>
            </a:r>
            <a:endParaRPr lang="en-US" dirty="0"/>
          </a:p>
        </p:txBody>
      </p:sp>
      <p:sp>
        <p:nvSpPr>
          <p:cNvPr id="4" name="Content Placeholder 3"/>
          <p:cNvSpPr>
            <a:spLocks noGrp="1"/>
          </p:cNvSpPr>
          <p:nvPr>
            <p:ph idx="1"/>
          </p:nvPr>
        </p:nvSpPr>
        <p:spPr>
          <a:xfrm>
            <a:off x="1230144" y="1778000"/>
            <a:ext cx="8421856" cy="5330986"/>
          </a:xfrm>
        </p:spPr>
        <p:txBody>
          <a:bodyPr>
            <a:normAutofit fontScale="85000" lnSpcReduction="10000"/>
          </a:bodyPr>
          <a:lstStyle/>
          <a:p>
            <a:r>
              <a:rPr lang="en-US" dirty="0" smtClean="0"/>
              <a:t>No extra phone line</a:t>
            </a:r>
          </a:p>
          <a:p>
            <a:r>
              <a:rPr lang="en-US" dirty="0" smtClean="0"/>
              <a:t>No extra computer</a:t>
            </a:r>
          </a:p>
          <a:p>
            <a:r>
              <a:rPr lang="en-US" dirty="0" smtClean="0"/>
              <a:t>No “desk” space</a:t>
            </a:r>
          </a:p>
          <a:p>
            <a:r>
              <a:rPr lang="en-US" dirty="0" smtClean="0"/>
              <a:t>Doesn’t distract you from your 80/20</a:t>
            </a:r>
          </a:p>
          <a:p>
            <a:r>
              <a:rPr lang="en-US" dirty="0" smtClean="0"/>
              <a:t>No payroll taxes</a:t>
            </a:r>
          </a:p>
          <a:p>
            <a:r>
              <a:rPr lang="en-US" dirty="0" smtClean="0"/>
              <a:t>No water / snacks</a:t>
            </a:r>
          </a:p>
          <a:p>
            <a:r>
              <a:rPr lang="en-US" dirty="0" smtClean="0"/>
              <a:t>No office supplies</a:t>
            </a:r>
          </a:p>
          <a:p>
            <a:r>
              <a:rPr lang="en-US" dirty="0" smtClean="0"/>
              <a:t>No software</a:t>
            </a:r>
          </a:p>
          <a:p>
            <a:r>
              <a:rPr lang="en-US" dirty="0" smtClean="0"/>
              <a:t>No printer ink</a:t>
            </a:r>
          </a:p>
          <a:p>
            <a:r>
              <a:rPr lang="en-US" dirty="0" smtClean="0"/>
              <a:t>No office “hanky </a:t>
            </a:r>
            <a:r>
              <a:rPr lang="en-US" dirty="0" err="1" smtClean="0"/>
              <a:t>panky</a:t>
            </a:r>
            <a:r>
              <a:rPr lang="en-US" dirty="0" smtClean="0"/>
              <a:t>”  </a:t>
            </a:r>
            <a:r>
              <a:rPr lang="en-US" sz="2700" dirty="0"/>
              <a:t>(which can be very expensive)</a:t>
            </a:r>
          </a:p>
        </p:txBody>
      </p:sp>
    </p:spTree>
    <p:extLst>
      <p:ext uri="{BB962C8B-B14F-4D97-AF65-F5344CB8AC3E}">
        <p14:creationId xmlns:p14="http://schemas.microsoft.com/office/powerpoint/2010/main" val="2558588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Types Of Assistants For </a:t>
            </a:r>
            <a:r>
              <a:rPr lang="en-US" dirty="0" smtClean="0"/>
              <a:t>Agents</a:t>
            </a:r>
            <a:br>
              <a:rPr lang="en-US" dirty="0" smtClean="0"/>
            </a:br>
            <a:r>
              <a:rPr lang="en-US" dirty="0" smtClean="0"/>
              <a:t/>
            </a:r>
            <a:br>
              <a:rPr lang="en-US" dirty="0" smtClean="0"/>
            </a:br>
            <a:r>
              <a:rPr lang="en-US" sz="2400" dirty="0"/>
              <a:t>(Virtual </a:t>
            </a:r>
            <a:r>
              <a:rPr lang="en-US" sz="2400" dirty="0" err="1"/>
              <a:t>vs</a:t>
            </a:r>
            <a:r>
              <a:rPr lang="en-US" sz="2400" dirty="0"/>
              <a:t> In-house for each of these)</a:t>
            </a:r>
          </a:p>
        </p:txBody>
      </p:sp>
      <p:sp>
        <p:nvSpPr>
          <p:cNvPr id="3" name="Content Placeholder 2"/>
          <p:cNvSpPr>
            <a:spLocks noGrp="1"/>
          </p:cNvSpPr>
          <p:nvPr>
            <p:ph idx="1"/>
          </p:nvPr>
        </p:nvSpPr>
        <p:spPr>
          <a:xfrm>
            <a:off x="508000" y="1752600"/>
            <a:ext cx="9144000" cy="5638800"/>
          </a:xfrm>
        </p:spPr>
        <p:txBody>
          <a:bodyPr>
            <a:normAutofit fontScale="62500" lnSpcReduction="20000"/>
          </a:bodyPr>
          <a:lstStyle/>
          <a:p>
            <a:r>
              <a:rPr lang="en-US" dirty="0"/>
              <a:t>Executive assistant.  Checks </a:t>
            </a:r>
            <a:r>
              <a:rPr lang="en-US" dirty="0" smtClean="0"/>
              <a:t>your </a:t>
            </a:r>
            <a:r>
              <a:rPr lang="en-US" dirty="0"/>
              <a:t>voicemail, orders </a:t>
            </a:r>
            <a:r>
              <a:rPr lang="en-US" dirty="0" smtClean="0"/>
              <a:t>your </a:t>
            </a:r>
            <a:r>
              <a:rPr lang="en-US" dirty="0"/>
              <a:t>lunch, checks </a:t>
            </a:r>
            <a:r>
              <a:rPr lang="en-US" dirty="0" smtClean="0"/>
              <a:t>your </a:t>
            </a:r>
            <a:r>
              <a:rPr lang="en-US" dirty="0"/>
              <a:t>email, schedules </a:t>
            </a:r>
            <a:r>
              <a:rPr lang="en-US" dirty="0" smtClean="0"/>
              <a:t>your </a:t>
            </a:r>
            <a:r>
              <a:rPr lang="en-US" dirty="0"/>
              <a:t>doctor </a:t>
            </a:r>
            <a:r>
              <a:rPr lang="en-US" dirty="0" smtClean="0"/>
              <a:t>appointments, puts gas in your car, manages your calendar, runs your errands (In-house)</a:t>
            </a:r>
          </a:p>
          <a:p>
            <a:endParaRPr lang="en-US" dirty="0" smtClean="0"/>
          </a:p>
          <a:p>
            <a:r>
              <a:rPr lang="en-US" dirty="0" smtClean="0"/>
              <a:t>Implementation Assistant: Facebook postings, calling your past database, calling prospective referral partners, video marketing (editing, blog creation, etc...), </a:t>
            </a:r>
            <a:r>
              <a:rPr lang="en-US" dirty="0" err="1" smtClean="0"/>
              <a:t>AgentMastermind.com</a:t>
            </a:r>
            <a:r>
              <a:rPr lang="en-US" dirty="0" smtClean="0"/>
              <a:t> management, etc.  </a:t>
            </a:r>
            <a:r>
              <a:rPr lang="en-US" dirty="0"/>
              <a:t>No mortgage </a:t>
            </a:r>
            <a:r>
              <a:rPr lang="en-US" dirty="0" smtClean="0"/>
              <a:t>experience necessary (in-house OR virtual) </a:t>
            </a:r>
          </a:p>
          <a:p>
            <a:endParaRPr lang="en-US" dirty="0"/>
          </a:p>
          <a:p>
            <a:r>
              <a:rPr lang="en-US" dirty="0"/>
              <a:t>Loan coordinator:  liaison between processor and you.  You ORIGINATE loans, </a:t>
            </a:r>
            <a:r>
              <a:rPr lang="en-US" dirty="0" smtClean="0"/>
              <a:t>but don’t </a:t>
            </a:r>
            <a:r>
              <a:rPr lang="en-US" dirty="0"/>
              <a:t>baby </a:t>
            </a:r>
            <a:r>
              <a:rPr lang="en-US" dirty="0" smtClean="0"/>
              <a:t>sit </a:t>
            </a:r>
            <a:r>
              <a:rPr lang="en-US" dirty="0"/>
              <a:t>the loan process.  You don’t chase </a:t>
            </a:r>
            <a:r>
              <a:rPr lang="en-US" dirty="0" smtClean="0"/>
              <a:t>docs, conditions or put out fires </a:t>
            </a:r>
            <a:r>
              <a:rPr lang="en-US" dirty="0"/>
              <a:t>and such</a:t>
            </a:r>
            <a:r>
              <a:rPr lang="en-US" dirty="0" smtClean="0"/>
              <a:t>. (In-house)</a:t>
            </a:r>
            <a:endParaRPr lang="en-US" dirty="0"/>
          </a:p>
          <a:p>
            <a:endParaRPr lang="en-US" dirty="0"/>
          </a:p>
          <a:p>
            <a:r>
              <a:rPr lang="en-US" dirty="0" smtClean="0"/>
              <a:t>Mini Me:  </a:t>
            </a:r>
            <a:r>
              <a:rPr lang="en-US" dirty="0"/>
              <a:t>licensed, takes apps, really </a:t>
            </a:r>
            <a:r>
              <a:rPr lang="en-US" dirty="0" smtClean="0"/>
              <a:t>does </a:t>
            </a:r>
            <a:r>
              <a:rPr lang="en-US" dirty="0"/>
              <a:t>all the LO jobs, </a:t>
            </a:r>
            <a:r>
              <a:rPr lang="en-US" dirty="0" smtClean="0"/>
              <a:t>great </a:t>
            </a:r>
            <a:r>
              <a:rPr lang="en-US" dirty="0"/>
              <a:t>at meeting referral partners / </a:t>
            </a:r>
            <a:r>
              <a:rPr lang="en-US" dirty="0" smtClean="0"/>
              <a:t>making </a:t>
            </a:r>
            <a:r>
              <a:rPr lang="en-US" dirty="0"/>
              <a:t>new </a:t>
            </a:r>
            <a:r>
              <a:rPr lang="en-US" dirty="0" smtClean="0"/>
              <a:t>relationships, basically does everything you do, but not a “rainmaker.” (In-house)</a:t>
            </a:r>
            <a:endParaRPr lang="en-US" dirty="0"/>
          </a:p>
          <a:p>
            <a:endParaRPr lang="en-US" dirty="0"/>
          </a:p>
        </p:txBody>
      </p:sp>
    </p:spTree>
    <p:extLst>
      <p:ext uri="{BB962C8B-B14F-4D97-AF65-F5344CB8AC3E}">
        <p14:creationId xmlns:p14="http://schemas.microsoft.com/office/powerpoint/2010/main" val="4061314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4200" y="177800"/>
            <a:ext cx="8763000" cy="8661400"/>
          </a:xfrm>
          <a:prstGeom prst="rect">
            <a:avLst/>
          </a:prstGeom>
        </p:spPr>
      </p:pic>
    </p:spTree>
    <p:extLst>
      <p:ext uri="{BB962C8B-B14F-4D97-AF65-F5344CB8AC3E}">
        <p14:creationId xmlns:p14="http://schemas.microsoft.com/office/powerpoint/2010/main" val="25229592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38667"/>
            <a:ext cx="9144000" cy="1270000"/>
          </a:xfrm>
        </p:spPr>
        <p:txBody>
          <a:bodyPr/>
          <a:lstStyle/>
          <a:p>
            <a:r>
              <a:rPr lang="en-US" dirty="0" smtClean="0"/>
              <a:t>Sources of Virtual Assistants</a:t>
            </a:r>
            <a:endParaRPr lang="en-US" dirty="0"/>
          </a:p>
        </p:txBody>
      </p:sp>
      <p:sp>
        <p:nvSpPr>
          <p:cNvPr id="3" name="Content Placeholder 2"/>
          <p:cNvSpPr>
            <a:spLocks noGrp="1"/>
          </p:cNvSpPr>
          <p:nvPr>
            <p:ph idx="1"/>
          </p:nvPr>
        </p:nvSpPr>
        <p:spPr>
          <a:xfrm>
            <a:off x="508000" y="1778000"/>
            <a:ext cx="9144000" cy="5334000"/>
          </a:xfrm>
        </p:spPr>
        <p:txBody>
          <a:bodyPr>
            <a:normAutofit fontScale="92500" lnSpcReduction="10000"/>
          </a:bodyPr>
          <a:lstStyle/>
          <a:p>
            <a:r>
              <a:rPr lang="en-US" dirty="0" smtClean="0">
                <a:hlinkClick r:id="rId3"/>
              </a:rPr>
              <a:t>www.fiverr.com</a:t>
            </a:r>
            <a:endParaRPr lang="en-US" dirty="0" smtClean="0"/>
          </a:p>
          <a:p>
            <a:pPr lvl="2"/>
            <a:r>
              <a:rPr lang="en-US" dirty="0" smtClean="0"/>
              <a:t>$5 per “Gig”</a:t>
            </a:r>
          </a:p>
          <a:p>
            <a:r>
              <a:rPr lang="en-US" dirty="0" smtClean="0">
                <a:hlinkClick r:id="rId4"/>
              </a:rPr>
              <a:t>www.odesk.com</a:t>
            </a:r>
            <a:endParaRPr lang="en-US" dirty="0" smtClean="0"/>
          </a:p>
          <a:p>
            <a:pPr lvl="2"/>
            <a:r>
              <a:rPr lang="en-US" dirty="0" smtClean="0"/>
              <a:t>Pay per job or per hour - $5 - $100 per hour</a:t>
            </a:r>
          </a:p>
          <a:p>
            <a:r>
              <a:rPr lang="en-US" dirty="0" smtClean="0">
                <a:hlinkClick r:id="rId5"/>
              </a:rPr>
              <a:t>www.Onlinejobs.ph</a:t>
            </a:r>
            <a:endParaRPr lang="en-US" dirty="0" smtClean="0"/>
          </a:p>
          <a:p>
            <a:pPr lvl="2"/>
            <a:r>
              <a:rPr lang="en-US" dirty="0" smtClean="0"/>
              <a:t>$1.25 - $3 per hour</a:t>
            </a:r>
          </a:p>
          <a:p>
            <a:r>
              <a:rPr lang="en-US" dirty="0">
                <a:hlinkClick r:id="rId6"/>
              </a:rPr>
              <a:t>http://www.oncallvas.com</a:t>
            </a:r>
            <a:r>
              <a:rPr lang="en-US" dirty="0" smtClean="0">
                <a:hlinkClick r:id="rId6"/>
              </a:rPr>
              <a:t>/</a:t>
            </a:r>
            <a:r>
              <a:rPr lang="en-US" dirty="0" smtClean="0"/>
              <a:t> </a:t>
            </a:r>
          </a:p>
          <a:p>
            <a:pPr lvl="2"/>
            <a:r>
              <a:rPr lang="en-US" dirty="0" smtClean="0"/>
              <a:t>$15 an hour</a:t>
            </a:r>
          </a:p>
          <a:p>
            <a:r>
              <a:rPr lang="en-US" dirty="0" smtClean="0">
                <a:hlinkClick r:id="rId7"/>
              </a:rPr>
              <a:t>www.realsupportinc.com</a:t>
            </a:r>
            <a:endParaRPr lang="en-US" dirty="0"/>
          </a:p>
          <a:p>
            <a:r>
              <a:rPr lang="en-US" dirty="0" smtClean="0">
                <a:hlinkClick r:id="rId8"/>
              </a:rPr>
              <a:t>http://list2closeassistant.com</a:t>
            </a:r>
            <a:endParaRPr lang="en-US" dirty="0" smtClean="0"/>
          </a:p>
          <a:p>
            <a:endParaRPr lang="en-US" dirty="0"/>
          </a:p>
          <a:p>
            <a:endParaRPr lang="en-US" dirty="0" smtClean="0"/>
          </a:p>
          <a:p>
            <a:endParaRPr lang="en-US" dirty="0"/>
          </a:p>
          <a:p>
            <a:endParaRPr lang="en-US" dirty="0" smtClean="0"/>
          </a:p>
          <a:p>
            <a:pPr marL="0" indent="0">
              <a:buNone/>
            </a:pPr>
            <a:endParaRPr lang="en-US" dirty="0"/>
          </a:p>
        </p:txBody>
      </p:sp>
      <p:sp>
        <p:nvSpPr>
          <p:cNvPr id="4" name="Rectangle 3"/>
          <p:cNvSpPr/>
          <p:nvPr/>
        </p:nvSpPr>
        <p:spPr>
          <a:xfrm>
            <a:off x="2906092" y="5486400"/>
            <a:ext cx="184666" cy="523220"/>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906401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arn(inVertical)">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Fiverr.com</a:t>
            </a:r>
            <a:endParaRPr lang="en-US" dirty="0"/>
          </a:p>
        </p:txBody>
      </p:sp>
      <p:sp>
        <p:nvSpPr>
          <p:cNvPr id="3" name="Content Placeholder 2"/>
          <p:cNvSpPr>
            <a:spLocks noGrp="1"/>
          </p:cNvSpPr>
          <p:nvPr>
            <p:ph idx="1"/>
          </p:nvPr>
        </p:nvSpPr>
        <p:spPr>
          <a:xfrm>
            <a:off x="508000" y="4114800"/>
            <a:ext cx="9144000" cy="2692048"/>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1557338"/>
            <a:ext cx="9020176" cy="522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3383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Fiverr.com</a:t>
            </a:r>
            <a:endParaRPr lang="en-US" dirty="0"/>
          </a:p>
        </p:txBody>
      </p:sp>
      <p:sp>
        <p:nvSpPr>
          <p:cNvPr id="3" name="Content Placeholder 2"/>
          <p:cNvSpPr>
            <a:spLocks noGrp="1"/>
          </p:cNvSpPr>
          <p:nvPr>
            <p:ph idx="1"/>
          </p:nvPr>
        </p:nvSpPr>
        <p:spPr>
          <a:xfrm>
            <a:off x="508000" y="1524000"/>
            <a:ext cx="9144000" cy="5410200"/>
          </a:xfrm>
        </p:spPr>
        <p:txBody>
          <a:bodyPr>
            <a:normAutofit/>
          </a:bodyPr>
          <a:lstStyle/>
          <a:p>
            <a:r>
              <a:rPr lang="en-US" dirty="0" smtClean="0"/>
              <a:t>Free to join</a:t>
            </a:r>
          </a:p>
          <a:p>
            <a:r>
              <a:rPr lang="en-US" dirty="0" smtClean="0"/>
              <a:t>$5 for any gig (more for extras)</a:t>
            </a:r>
          </a:p>
          <a:p>
            <a:r>
              <a:rPr lang="en-US" dirty="0" smtClean="0"/>
              <a:t>You can have ANYTHING done on </a:t>
            </a:r>
            <a:r>
              <a:rPr lang="en-US" dirty="0" err="1" smtClean="0"/>
              <a:t>Fiverr</a:t>
            </a:r>
            <a:endParaRPr lang="en-US" dirty="0" smtClean="0"/>
          </a:p>
          <a:p>
            <a:r>
              <a:rPr lang="en-US" dirty="0" smtClean="0"/>
              <a:t>Writing, Facebook, Websites, Content, Logos, Video Editing</a:t>
            </a:r>
          </a:p>
          <a:p>
            <a:r>
              <a:rPr lang="en-US" dirty="0" smtClean="0"/>
              <a:t>More of a one time gig but you could hire someone over and over</a:t>
            </a:r>
          </a:p>
        </p:txBody>
      </p:sp>
    </p:spTree>
    <p:extLst>
      <p:ext uri="{BB962C8B-B14F-4D97-AF65-F5344CB8AC3E}">
        <p14:creationId xmlns:p14="http://schemas.microsoft.com/office/powerpoint/2010/main" val="14439403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Odesk.com</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6" y="2286006"/>
            <a:ext cx="90868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175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Odesk.com</a:t>
            </a:r>
            <a:endParaRPr lang="en-US"/>
          </a:p>
        </p:txBody>
      </p:sp>
      <p:sp>
        <p:nvSpPr>
          <p:cNvPr id="4" name="Content Placeholder 3"/>
          <p:cNvSpPr>
            <a:spLocks noGrp="1"/>
          </p:cNvSpPr>
          <p:nvPr>
            <p:ph idx="1"/>
          </p:nvPr>
        </p:nvSpPr>
        <p:spPr/>
        <p:txBody>
          <a:bodyPr/>
          <a:lstStyle/>
          <a:p>
            <a:r>
              <a:rPr lang="en-US" dirty="0" smtClean="0"/>
              <a:t>Free to sign up</a:t>
            </a:r>
          </a:p>
          <a:p>
            <a:r>
              <a:rPr lang="en-US" dirty="0" smtClean="0"/>
              <a:t>Pay ranges from $3-$100 per hour</a:t>
            </a:r>
          </a:p>
          <a:p>
            <a:r>
              <a:rPr lang="en-US" dirty="0" smtClean="0"/>
              <a:t>Wide range of services</a:t>
            </a:r>
          </a:p>
          <a:p>
            <a:r>
              <a:rPr lang="en-US" dirty="0" smtClean="0"/>
              <a:t>Have to have CC on file to post a job</a:t>
            </a:r>
          </a:p>
          <a:p>
            <a:r>
              <a:rPr lang="en-US" dirty="0" smtClean="0"/>
              <a:t>Payment is done through </a:t>
            </a:r>
            <a:r>
              <a:rPr lang="en-US" dirty="0" err="1" smtClean="0"/>
              <a:t>Odesk</a:t>
            </a:r>
            <a:endParaRPr lang="en-US" dirty="0" smtClean="0"/>
          </a:p>
          <a:p>
            <a:r>
              <a:rPr lang="en-US" dirty="0" smtClean="0"/>
              <a:t>Tracking of hours is done through </a:t>
            </a:r>
            <a:r>
              <a:rPr lang="en-US" dirty="0" err="1" smtClean="0"/>
              <a:t>Odesk</a:t>
            </a:r>
            <a:endParaRPr lang="en-US" dirty="0" smtClean="0"/>
          </a:p>
          <a:p>
            <a:r>
              <a:rPr lang="en-US" dirty="0" smtClean="0"/>
              <a:t>Great for projects or ongoing</a:t>
            </a:r>
            <a:endParaRPr lang="en-US" dirty="0"/>
          </a:p>
        </p:txBody>
      </p:sp>
    </p:spTree>
    <p:extLst>
      <p:ext uri="{BB962C8B-B14F-4D97-AF65-F5344CB8AC3E}">
        <p14:creationId xmlns:p14="http://schemas.microsoft.com/office/powerpoint/2010/main" val="16202355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OnlineJobs.ph</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752600"/>
            <a:ext cx="9518188" cy="449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2614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OnlineJobs.ph</a:t>
            </a:r>
            <a:endParaRPr lang="en-US" dirty="0"/>
          </a:p>
        </p:txBody>
      </p:sp>
      <p:sp>
        <p:nvSpPr>
          <p:cNvPr id="4" name="Content Placeholder 3"/>
          <p:cNvSpPr>
            <a:spLocks noGrp="1"/>
          </p:cNvSpPr>
          <p:nvPr>
            <p:ph idx="1"/>
          </p:nvPr>
        </p:nvSpPr>
        <p:spPr/>
        <p:txBody>
          <a:bodyPr/>
          <a:lstStyle/>
          <a:p>
            <a:r>
              <a:rPr lang="en-US" dirty="0" smtClean="0"/>
              <a:t>Paid account for job postings</a:t>
            </a:r>
          </a:p>
          <a:p>
            <a:r>
              <a:rPr lang="en-US" dirty="0" smtClean="0"/>
              <a:t>Only Philippine workers</a:t>
            </a:r>
          </a:p>
          <a:p>
            <a:r>
              <a:rPr lang="en-US" dirty="0" smtClean="0"/>
              <a:t>$2 to $3 an hour</a:t>
            </a:r>
          </a:p>
          <a:p>
            <a:r>
              <a:rPr lang="en-US" dirty="0" smtClean="0"/>
              <a:t>Can find someone for any job</a:t>
            </a:r>
          </a:p>
          <a:p>
            <a:r>
              <a:rPr lang="en-US" dirty="0" smtClean="0"/>
              <a:t>Post a job or find workers yourself</a:t>
            </a:r>
          </a:p>
          <a:p>
            <a:endParaRPr lang="en-US" dirty="0" smtClean="0"/>
          </a:p>
          <a:p>
            <a:endParaRPr lang="en-US" dirty="0"/>
          </a:p>
        </p:txBody>
      </p:sp>
    </p:spTree>
    <p:extLst>
      <p:ext uri="{BB962C8B-B14F-4D97-AF65-F5344CB8AC3E}">
        <p14:creationId xmlns:p14="http://schemas.microsoft.com/office/powerpoint/2010/main" val="158962841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9144000" cy="1270000"/>
          </a:xfrm>
        </p:spPr>
        <p:txBody>
          <a:bodyPr>
            <a:normAutofit/>
          </a:bodyPr>
          <a:lstStyle/>
          <a:p>
            <a:r>
              <a:rPr lang="en-US" sz="3600" dirty="0"/>
              <a:t>Sample Posting</a:t>
            </a:r>
          </a:p>
        </p:txBody>
      </p:sp>
      <p:sp>
        <p:nvSpPr>
          <p:cNvPr id="3" name="Rectangle 2"/>
          <p:cNvSpPr/>
          <p:nvPr/>
        </p:nvSpPr>
        <p:spPr>
          <a:xfrm>
            <a:off x="0" y="609600"/>
            <a:ext cx="10160000" cy="7489218"/>
          </a:xfrm>
          <a:prstGeom prst="rect">
            <a:avLst/>
          </a:prstGeom>
        </p:spPr>
        <p:txBody>
          <a:bodyPr wrap="square" lIns="101595" tIns="50795" rIns="101595" bIns="50795">
            <a:spAutoFit/>
          </a:bodyPr>
          <a:lstStyle/>
          <a:p>
            <a:pPr algn="l" defTabSz="1015600" fontAlgn="auto">
              <a:spcBef>
                <a:spcPts val="0"/>
              </a:spcBef>
              <a:spcAft>
                <a:spcPts val="0"/>
              </a:spcAft>
            </a:pPr>
            <a:r>
              <a:rPr lang="en-US" sz="2400" dirty="0">
                <a:solidFill>
                  <a:prstClr val="black"/>
                </a:solidFill>
                <a:latin typeface="Calibri"/>
              </a:rPr>
              <a:t>IMPORTANT – Please send a sample voice recording answering the three questions listed at the end</a:t>
            </a:r>
            <a:r>
              <a:rPr lang="en-US" sz="2400" dirty="0" smtClean="0">
                <a:solidFill>
                  <a:prstClr val="black"/>
                </a:solidFill>
                <a:latin typeface="Calibri"/>
              </a:rPr>
              <a:t>.</a:t>
            </a:r>
          </a:p>
          <a:p>
            <a:pPr algn="l" defTabSz="1015600" fontAlgn="auto">
              <a:spcBef>
                <a:spcPts val="0"/>
              </a:spcBef>
              <a:spcAft>
                <a:spcPts val="0"/>
              </a:spcAft>
            </a:pPr>
            <a:endParaRPr lang="en-US" sz="2400" dirty="0">
              <a:solidFill>
                <a:prstClr val="black"/>
              </a:solidFill>
              <a:latin typeface="Calibri"/>
            </a:endParaRPr>
          </a:p>
          <a:p>
            <a:r>
              <a:rPr lang="en-US" sz="3600" b="1" baseline="30000" dirty="0"/>
              <a:t>Real Estate Agent Assistant to Top </a:t>
            </a:r>
            <a:r>
              <a:rPr lang="en-US" sz="3600" b="1" baseline="30000" dirty="0" smtClean="0"/>
              <a:t>Producer</a:t>
            </a:r>
          </a:p>
          <a:p>
            <a:endParaRPr lang="en-US" sz="3600" b="1" baseline="30000" dirty="0"/>
          </a:p>
          <a:p>
            <a:r>
              <a:rPr lang="en-US" sz="3600" b="1" baseline="30000" dirty="0"/>
              <a:t>A top (your city) Real Estate Agent for a successful (your city) Realty company is looking for a go-getter assistant......someone who’s a self starter, and efficient multi –</a:t>
            </a:r>
            <a:r>
              <a:rPr lang="en-US" sz="3600" b="1" baseline="30000" dirty="0" err="1"/>
              <a:t>tasker</a:t>
            </a:r>
            <a:r>
              <a:rPr lang="en-US" sz="3600" b="1" baseline="30000" dirty="0"/>
              <a:t>, great with people.....and who wants to be close to the front line......without being on it.</a:t>
            </a:r>
          </a:p>
          <a:p>
            <a:r>
              <a:rPr lang="en-US" sz="3600" b="1" baseline="30000" dirty="0"/>
              <a:t>Perhaps you’re a real estate agent who doesn’t want to be a real estate agent. Or you’re someone who has worked in real estate or real estate- related business, such as a mortgage or title company as an assistant or transaction coordinator.</a:t>
            </a:r>
          </a:p>
          <a:p>
            <a:r>
              <a:rPr lang="en-US" sz="3600" baseline="30000" dirty="0"/>
              <a:t>​</a:t>
            </a:r>
            <a:r>
              <a:rPr lang="en-US" sz="3600" b="1" baseline="30000" dirty="0"/>
              <a:t>You’ll really be doing 5 jobs in one. The office manager, the website and e-mail manager, the transaction coordinator, and the client service manager. And in helping the agent grow their business, you’ll share the rewards</a:t>
            </a:r>
          </a:p>
          <a:p>
            <a:r>
              <a:rPr lang="en-US" sz="3600" baseline="30000" dirty="0"/>
              <a:t>​</a:t>
            </a:r>
            <a:r>
              <a:rPr lang="en-US" sz="3600" b="1" baseline="30000" dirty="0"/>
              <a:t>Chances are, you’re an organization whiz. You like to set up systems that make an office run more efficiently.</a:t>
            </a:r>
            <a:endParaRPr lang="en-US" sz="3600" dirty="0">
              <a:solidFill>
                <a:prstClr val="black"/>
              </a:solidFill>
              <a:latin typeface="Calibri"/>
            </a:endParaRPr>
          </a:p>
        </p:txBody>
      </p:sp>
    </p:spTree>
    <p:extLst>
      <p:ext uri="{BB962C8B-B14F-4D97-AF65-F5344CB8AC3E}">
        <p14:creationId xmlns:p14="http://schemas.microsoft.com/office/powerpoint/2010/main" val="347852647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9144000" cy="1270000"/>
          </a:xfrm>
        </p:spPr>
        <p:txBody>
          <a:bodyPr/>
          <a:lstStyle/>
          <a:p>
            <a:r>
              <a:rPr lang="en-US" dirty="0" smtClean="0"/>
              <a:t>Follow Up Email</a:t>
            </a:r>
            <a:endParaRPr lang="en-US" dirty="0"/>
          </a:p>
        </p:txBody>
      </p:sp>
      <p:sp>
        <p:nvSpPr>
          <p:cNvPr id="3" name="TextBox 2"/>
          <p:cNvSpPr txBox="1"/>
          <p:nvPr/>
        </p:nvSpPr>
        <p:spPr>
          <a:xfrm>
            <a:off x="338668" y="914400"/>
            <a:ext cx="9694332" cy="6750562"/>
          </a:xfrm>
          <a:prstGeom prst="rect">
            <a:avLst/>
          </a:prstGeom>
          <a:noFill/>
        </p:spPr>
        <p:txBody>
          <a:bodyPr wrap="square" lIns="101595" tIns="50795" rIns="101595" bIns="50795" rtlCol="0">
            <a:spAutoFit/>
          </a:bodyPr>
          <a:lstStyle/>
          <a:p>
            <a:pPr algn="l" defTabSz="1015640" fontAlgn="auto">
              <a:spcBef>
                <a:spcPts val="0"/>
              </a:spcBef>
              <a:spcAft>
                <a:spcPts val="0"/>
              </a:spcAft>
            </a:pPr>
            <a:r>
              <a:rPr lang="en-US" sz="2700" dirty="0">
                <a:solidFill>
                  <a:prstClr val="black"/>
                </a:solidFill>
                <a:latin typeface="Calibri"/>
              </a:rPr>
              <a:t>If they don’t send a recording, use a canned response to follow up.  Simply reply with – </a:t>
            </a:r>
          </a:p>
          <a:p>
            <a:pPr algn="l" defTabSz="1015640" fontAlgn="auto">
              <a:spcBef>
                <a:spcPts val="0"/>
              </a:spcBef>
              <a:spcAft>
                <a:spcPts val="0"/>
              </a:spcAft>
            </a:pPr>
            <a:endParaRPr lang="en-US" sz="2700" dirty="0">
              <a:solidFill>
                <a:prstClr val="black"/>
              </a:solidFill>
              <a:latin typeface="Calibri"/>
            </a:endParaRPr>
          </a:p>
          <a:p>
            <a:pPr algn="l" defTabSz="1015640" fontAlgn="auto">
              <a:spcBef>
                <a:spcPts val="0"/>
              </a:spcBef>
              <a:spcAft>
                <a:spcPts val="0"/>
              </a:spcAft>
            </a:pPr>
            <a:r>
              <a:rPr lang="en-US" sz="2700" dirty="0">
                <a:solidFill>
                  <a:prstClr val="black"/>
                </a:solidFill>
                <a:latin typeface="Calibri"/>
              </a:rPr>
              <a:t>Thank you for your interest.  To move to the next round of interviews, please send a sample voice recording answering the following three questions – </a:t>
            </a:r>
          </a:p>
          <a:p>
            <a:pPr algn="l" defTabSz="1015640" fontAlgn="auto">
              <a:spcBef>
                <a:spcPts val="0"/>
              </a:spcBef>
              <a:spcAft>
                <a:spcPts val="0"/>
              </a:spcAft>
            </a:pPr>
            <a:endParaRPr lang="en-US" sz="2700" dirty="0">
              <a:solidFill>
                <a:prstClr val="black"/>
              </a:solidFill>
              <a:latin typeface="Calibri"/>
            </a:endParaRPr>
          </a:p>
          <a:p>
            <a:pPr marL="507820" indent="-507820" algn="l" defTabSz="1015640" fontAlgn="auto">
              <a:spcBef>
                <a:spcPts val="0"/>
              </a:spcBef>
              <a:spcAft>
                <a:spcPts val="0"/>
              </a:spcAft>
              <a:buFontTx/>
              <a:buAutoNum type="arabicPeriod"/>
            </a:pPr>
            <a:r>
              <a:rPr lang="en-US" sz="2700" dirty="0">
                <a:solidFill>
                  <a:prstClr val="black"/>
                </a:solidFill>
                <a:latin typeface="Calibri"/>
              </a:rPr>
              <a:t>Describe your past experience as a virtual assistant.</a:t>
            </a:r>
          </a:p>
          <a:p>
            <a:pPr marL="507820" indent="-507820" algn="l" defTabSz="1015640" fontAlgn="auto">
              <a:spcBef>
                <a:spcPts val="0"/>
              </a:spcBef>
              <a:spcAft>
                <a:spcPts val="0"/>
              </a:spcAft>
              <a:buFontTx/>
              <a:buAutoNum type="arabicPeriod"/>
            </a:pPr>
            <a:r>
              <a:rPr lang="en-US" sz="2700" dirty="0">
                <a:solidFill>
                  <a:prstClr val="black"/>
                </a:solidFill>
                <a:latin typeface="Calibri"/>
              </a:rPr>
              <a:t>Why do you feel you are a good candidate for this position?</a:t>
            </a:r>
          </a:p>
          <a:p>
            <a:pPr marL="507820" indent="-507820" algn="l" defTabSz="1015640" fontAlgn="auto">
              <a:spcBef>
                <a:spcPts val="0"/>
              </a:spcBef>
              <a:spcAft>
                <a:spcPts val="0"/>
              </a:spcAft>
              <a:buFontTx/>
              <a:buAutoNum type="arabicPeriod"/>
            </a:pPr>
            <a:r>
              <a:rPr lang="en-US" sz="2700" dirty="0">
                <a:solidFill>
                  <a:prstClr val="black"/>
                </a:solidFill>
                <a:latin typeface="Calibri"/>
              </a:rPr>
              <a:t>What are some of your hobbies or things you enjoy doing when you are not working?</a:t>
            </a:r>
          </a:p>
          <a:p>
            <a:pPr algn="l" defTabSz="1015640" fontAlgn="auto">
              <a:spcBef>
                <a:spcPts val="0"/>
              </a:spcBef>
              <a:spcAft>
                <a:spcPts val="0"/>
              </a:spcAft>
            </a:pPr>
            <a:endParaRPr lang="en-US" sz="2700" dirty="0">
              <a:solidFill>
                <a:prstClr val="black"/>
              </a:solidFill>
              <a:latin typeface="Calibri"/>
            </a:endParaRPr>
          </a:p>
          <a:p>
            <a:pPr algn="l" defTabSz="1015640" fontAlgn="auto">
              <a:spcBef>
                <a:spcPts val="0"/>
              </a:spcBef>
              <a:spcAft>
                <a:spcPts val="0"/>
              </a:spcAft>
            </a:pPr>
            <a:r>
              <a:rPr lang="en-US" sz="2700" dirty="0">
                <a:solidFill>
                  <a:prstClr val="black"/>
                </a:solidFill>
                <a:latin typeface="Calibri"/>
              </a:rPr>
              <a:t>We will review the submissions and contact you via email and Skype if you are selected for the next round of interviews.</a:t>
            </a:r>
          </a:p>
          <a:p>
            <a:pPr algn="l" defTabSz="1015640" fontAlgn="auto">
              <a:spcBef>
                <a:spcPts val="0"/>
              </a:spcBef>
              <a:spcAft>
                <a:spcPts val="0"/>
              </a:spcAft>
            </a:pPr>
            <a:endParaRPr lang="en-US" sz="2700" dirty="0">
              <a:solidFill>
                <a:prstClr val="black"/>
              </a:solidFill>
              <a:latin typeface="Calibri"/>
            </a:endParaRPr>
          </a:p>
          <a:p>
            <a:pPr algn="l" defTabSz="1015640" fontAlgn="auto">
              <a:spcBef>
                <a:spcPts val="0"/>
              </a:spcBef>
              <a:spcAft>
                <a:spcPts val="0"/>
              </a:spcAft>
            </a:pPr>
            <a:endParaRPr lang="en-US" sz="2700" dirty="0">
              <a:solidFill>
                <a:prstClr val="black"/>
              </a:solidFill>
              <a:latin typeface="Calibri"/>
            </a:endParaRPr>
          </a:p>
        </p:txBody>
      </p:sp>
    </p:spTree>
    <p:extLst>
      <p:ext uri="{BB962C8B-B14F-4D97-AF65-F5344CB8AC3E}">
        <p14:creationId xmlns:p14="http://schemas.microsoft.com/office/powerpoint/2010/main" val="39865031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9144000" cy="1270000"/>
          </a:xfrm>
        </p:spPr>
        <p:txBody>
          <a:bodyPr/>
          <a:lstStyle/>
          <a:p>
            <a:r>
              <a:rPr lang="en-US" dirty="0" smtClean="0"/>
              <a:t>Screening Candidates</a:t>
            </a:r>
            <a:endParaRPr lang="en-US" dirty="0"/>
          </a:p>
        </p:txBody>
      </p:sp>
      <p:sp>
        <p:nvSpPr>
          <p:cNvPr id="3" name="TextBox 2"/>
          <p:cNvSpPr txBox="1"/>
          <p:nvPr/>
        </p:nvSpPr>
        <p:spPr>
          <a:xfrm>
            <a:off x="508000" y="1524004"/>
            <a:ext cx="8779933" cy="5273234"/>
          </a:xfrm>
          <a:prstGeom prst="rect">
            <a:avLst/>
          </a:prstGeom>
          <a:noFill/>
        </p:spPr>
        <p:txBody>
          <a:bodyPr wrap="square" lIns="101595" tIns="50795" rIns="101595" bIns="50795" rtlCol="0">
            <a:spAutoFit/>
          </a:bodyPr>
          <a:lstStyle/>
          <a:p>
            <a:pPr marL="507845" indent="-507845" algn="l" defTabSz="1015690" fontAlgn="auto">
              <a:spcBef>
                <a:spcPts val="0"/>
              </a:spcBef>
              <a:spcAft>
                <a:spcPts val="0"/>
              </a:spcAft>
              <a:buFont typeface="Arial" panose="020B0604020202020204" pitchFamily="34" charset="0"/>
              <a:buChar char="•"/>
            </a:pPr>
            <a:r>
              <a:rPr lang="en-US" dirty="0">
                <a:solidFill>
                  <a:prstClr val="black"/>
                </a:solidFill>
                <a:latin typeface="Calibri"/>
              </a:rPr>
              <a:t>As submissions come </a:t>
            </a:r>
            <a:r>
              <a:rPr lang="en-US" dirty="0" smtClean="0">
                <a:solidFill>
                  <a:prstClr val="black"/>
                </a:solidFill>
                <a:latin typeface="Calibri"/>
              </a:rPr>
              <a:t>through, listen to the recording.  If they did not send a voice recording, send the canned response.</a:t>
            </a:r>
            <a:endParaRPr lang="en-US" dirty="0">
              <a:solidFill>
                <a:prstClr val="black"/>
              </a:solidFill>
              <a:latin typeface="Calibri"/>
            </a:endParaRPr>
          </a:p>
          <a:p>
            <a:pPr marL="507845" indent="-507845" algn="l" defTabSz="1015690" fontAlgn="auto">
              <a:spcBef>
                <a:spcPts val="0"/>
              </a:spcBef>
              <a:spcAft>
                <a:spcPts val="0"/>
              </a:spcAft>
              <a:buFont typeface="Arial" panose="020B0604020202020204" pitchFamily="34" charset="0"/>
              <a:buChar char="•"/>
            </a:pPr>
            <a:r>
              <a:rPr lang="en-US" dirty="0" smtClean="0">
                <a:solidFill>
                  <a:prstClr val="black"/>
                </a:solidFill>
                <a:latin typeface="Calibri"/>
              </a:rPr>
              <a:t>If you have one you like, email them back to set up a time to chat via Skype.</a:t>
            </a:r>
            <a:endParaRPr lang="en-US" dirty="0">
              <a:solidFill>
                <a:prstClr val="black"/>
              </a:solidFill>
              <a:latin typeface="Calibri"/>
            </a:endParaRPr>
          </a:p>
          <a:p>
            <a:pPr marL="507845" indent="-507845" algn="l" defTabSz="1015690" fontAlgn="auto">
              <a:spcBef>
                <a:spcPts val="0"/>
              </a:spcBef>
              <a:spcAft>
                <a:spcPts val="0"/>
              </a:spcAft>
              <a:buFont typeface="Arial" panose="020B0604020202020204" pitchFamily="34" charset="0"/>
              <a:buChar char="•"/>
            </a:pPr>
            <a:r>
              <a:rPr lang="en-US" dirty="0" smtClean="0">
                <a:solidFill>
                  <a:prstClr val="black"/>
                </a:solidFill>
                <a:latin typeface="Calibri"/>
              </a:rPr>
              <a:t>Add </a:t>
            </a:r>
            <a:r>
              <a:rPr lang="en-US" dirty="0">
                <a:solidFill>
                  <a:prstClr val="black"/>
                </a:solidFill>
                <a:latin typeface="Calibri"/>
              </a:rPr>
              <a:t>them on Skype and interview them via </a:t>
            </a:r>
            <a:r>
              <a:rPr lang="en-US" dirty="0" err="1">
                <a:solidFill>
                  <a:prstClr val="black"/>
                </a:solidFill>
                <a:latin typeface="Calibri"/>
              </a:rPr>
              <a:t>messenging</a:t>
            </a:r>
            <a:r>
              <a:rPr lang="en-US" dirty="0">
                <a:solidFill>
                  <a:prstClr val="black"/>
                </a:solidFill>
                <a:latin typeface="Calibri"/>
              </a:rPr>
              <a:t> and phone call</a:t>
            </a:r>
            <a:r>
              <a:rPr lang="en-US" dirty="0" smtClean="0">
                <a:solidFill>
                  <a:prstClr val="black"/>
                </a:solidFill>
                <a:latin typeface="Calibri"/>
              </a:rPr>
              <a:t>.</a:t>
            </a:r>
          </a:p>
          <a:p>
            <a:pPr marL="507845" indent="-507845" algn="l" defTabSz="1015690" fontAlgn="auto">
              <a:spcBef>
                <a:spcPts val="0"/>
              </a:spcBef>
              <a:spcAft>
                <a:spcPts val="0"/>
              </a:spcAft>
              <a:buFont typeface="Arial" panose="020B0604020202020204" pitchFamily="34" charset="0"/>
              <a:buChar char="•"/>
            </a:pPr>
            <a:endParaRPr lang="en-US" dirty="0">
              <a:solidFill>
                <a:prstClr val="black"/>
              </a:solidFill>
              <a:latin typeface="Calibri"/>
            </a:endParaRPr>
          </a:p>
          <a:p>
            <a:pPr marL="507845" indent="-507845" algn="l" defTabSz="1015690" fontAlgn="auto">
              <a:spcBef>
                <a:spcPts val="0"/>
              </a:spcBef>
              <a:spcAft>
                <a:spcPts val="0"/>
              </a:spcAft>
              <a:buFont typeface="Arial" panose="020B0604020202020204" pitchFamily="34" charset="0"/>
              <a:buChar char="•"/>
            </a:pPr>
            <a:r>
              <a:rPr lang="en-US" dirty="0" smtClean="0">
                <a:solidFill>
                  <a:prstClr val="black"/>
                </a:solidFill>
                <a:latin typeface="Calibri"/>
              </a:rPr>
              <a:t>Good candidates are getting scooped up quickly so important to contact them immediately.</a:t>
            </a:r>
            <a:endParaRPr lang="en-US" dirty="0">
              <a:solidFill>
                <a:prstClr val="black"/>
              </a:solidFill>
              <a:latin typeface="Calibri"/>
            </a:endParaRPr>
          </a:p>
          <a:p>
            <a:pPr marL="457071" indent="-457071" algn="l" defTabSz="1015690" fontAlgn="auto">
              <a:spcBef>
                <a:spcPts val="0"/>
              </a:spcBef>
              <a:spcAft>
                <a:spcPts val="0"/>
              </a:spcAft>
              <a:buFont typeface="Arial" panose="020B0604020202020204" pitchFamily="34" charset="0"/>
              <a:buChar char="•"/>
            </a:pPr>
            <a:endParaRPr lang="en-US" dirty="0">
              <a:solidFill>
                <a:prstClr val="black"/>
              </a:solidFill>
              <a:latin typeface="Calibri"/>
            </a:endParaRPr>
          </a:p>
          <a:p>
            <a:pPr marL="457071" indent="-457071" algn="l" defTabSz="1015690" fontAlgn="auto">
              <a:spcBef>
                <a:spcPts val="0"/>
              </a:spcBef>
              <a:spcAft>
                <a:spcPts val="0"/>
              </a:spcAft>
              <a:buFont typeface="Arial" panose="020B0604020202020204" pitchFamily="34" charset="0"/>
              <a:buChar char="•"/>
            </a:pPr>
            <a:endParaRPr lang="en-US" dirty="0">
              <a:solidFill>
                <a:prstClr val="black"/>
              </a:solidFill>
              <a:latin typeface="Calibri"/>
            </a:endParaRPr>
          </a:p>
        </p:txBody>
      </p:sp>
    </p:spTree>
    <p:extLst>
      <p:ext uri="{BB962C8B-B14F-4D97-AF65-F5344CB8AC3E}">
        <p14:creationId xmlns:p14="http://schemas.microsoft.com/office/powerpoint/2010/main" val="391892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508000" y="152400"/>
            <a:ext cx="9067800" cy="1600200"/>
          </a:xfrm>
        </p:spPr>
        <p:txBody>
          <a:bodyPr anchor="t"/>
          <a:lstStyle/>
          <a:p>
            <a:pPr eaLnBrk="1" hangingPunct="1"/>
            <a:r>
              <a:rPr lang="en-US" altLang="en-US" dirty="0" smtClean="0">
                <a:latin typeface="Arial" pitchFamily="34" charset="0"/>
                <a:cs typeface="Arial" pitchFamily="34" charset="0"/>
              </a:rPr>
              <a:t>How can we use the 80/20 principle to be more effective?</a:t>
            </a:r>
          </a:p>
        </p:txBody>
      </p:sp>
      <p:sp>
        <p:nvSpPr>
          <p:cNvPr id="18434" name="Content Placeholder 2"/>
          <p:cNvSpPr>
            <a:spLocks noGrp="1"/>
          </p:cNvSpPr>
          <p:nvPr>
            <p:ph idx="4294967295"/>
          </p:nvPr>
        </p:nvSpPr>
        <p:spPr>
          <a:xfrm>
            <a:off x="431800" y="1905008"/>
            <a:ext cx="9296400" cy="4411663"/>
          </a:xfrm>
        </p:spPr>
        <p:txBody>
          <a:bodyPr anchor="t"/>
          <a:lstStyle/>
          <a:p>
            <a:pPr marL="410999" indent="-342763" eaLnBrk="1" hangingPunct="1"/>
            <a:r>
              <a:rPr lang="en-US" altLang="en-US" sz="3600" dirty="0">
                <a:solidFill>
                  <a:schemeClr val="bg2"/>
                </a:solidFill>
                <a:latin typeface="Arial" pitchFamily="34" charset="0"/>
                <a:cs typeface="Arial" pitchFamily="34" charset="0"/>
              </a:rPr>
              <a:t>Which 20% of your activities are resulting in </a:t>
            </a:r>
            <a:r>
              <a:rPr lang="en-US" altLang="en-US" sz="3600" b="1" dirty="0">
                <a:solidFill>
                  <a:schemeClr val="bg2"/>
                </a:solidFill>
                <a:latin typeface="Arial" pitchFamily="34" charset="0"/>
                <a:cs typeface="Arial" pitchFamily="34" charset="0"/>
              </a:rPr>
              <a:t>80%</a:t>
            </a:r>
            <a:r>
              <a:rPr lang="en-US" altLang="en-US" sz="3600" dirty="0">
                <a:solidFill>
                  <a:schemeClr val="bg2"/>
                </a:solidFill>
                <a:latin typeface="Arial" pitchFamily="34" charset="0"/>
                <a:cs typeface="Arial" pitchFamily="34" charset="0"/>
              </a:rPr>
              <a:t> of your desired outcomes and happiness?</a:t>
            </a:r>
          </a:p>
          <a:p>
            <a:pPr marL="410999" indent="-342763" eaLnBrk="1" hangingPunct="1"/>
            <a:r>
              <a:rPr lang="en-US" altLang="en-US" sz="3600" dirty="0">
                <a:solidFill>
                  <a:schemeClr val="bg2"/>
                </a:solidFill>
                <a:latin typeface="Arial" pitchFamily="34" charset="0"/>
                <a:cs typeface="Arial" pitchFamily="34" charset="0"/>
              </a:rPr>
              <a:t>Which 20% of your sources are causing </a:t>
            </a:r>
            <a:r>
              <a:rPr lang="en-US" altLang="en-US" sz="3600" b="1" dirty="0">
                <a:solidFill>
                  <a:schemeClr val="bg2"/>
                </a:solidFill>
                <a:latin typeface="Arial" pitchFamily="34" charset="0"/>
                <a:cs typeface="Arial" pitchFamily="34" charset="0"/>
              </a:rPr>
              <a:t>80%</a:t>
            </a:r>
            <a:r>
              <a:rPr lang="en-US" altLang="en-US" sz="3600" dirty="0">
                <a:solidFill>
                  <a:schemeClr val="bg2"/>
                </a:solidFill>
                <a:latin typeface="Arial" pitchFamily="34" charset="0"/>
                <a:cs typeface="Arial" pitchFamily="34" charset="0"/>
              </a:rPr>
              <a:t> of your problems and unhappiness?</a:t>
            </a:r>
          </a:p>
          <a:p>
            <a:pPr marL="410999" indent="-342763" eaLnBrk="1" hangingPunct="1"/>
            <a:r>
              <a:rPr lang="en-US" altLang="en-US" sz="3600" dirty="0">
                <a:solidFill>
                  <a:schemeClr val="bg2"/>
                </a:solidFill>
                <a:latin typeface="Arial" pitchFamily="34" charset="0"/>
                <a:cs typeface="Arial" pitchFamily="34" charset="0"/>
              </a:rPr>
              <a:t>What Do You Like Doing????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32" y="2209800"/>
            <a:ext cx="9285421" cy="481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How to Interview and Communicate with VAs</a:t>
            </a:r>
            <a:endParaRPr lang="en-US" dirty="0"/>
          </a:p>
        </p:txBody>
      </p:sp>
    </p:spTree>
    <p:extLst>
      <p:ext uri="{BB962C8B-B14F-4D97-AF65-F5344CB8AC3E}">
        <p14:creationId xmlns:p14="http://schemas.microsoft.com/office/powerpoint/2010/main" val="7007811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8616" y="407917"/>
            <a:ext cx="7620000" cy="854934"/>
          </a:xfrm>
          <a:prstGeom prst="rect">
            <a:avLst/>
          </a:prstGeom>
          <a:noFill/>
        </p:spPr>
        <p:txBody>
          <a:bodyPr wrap="square" lIns="101595" tIns="50795" rIns="101595" bIns="50795" rtlCol="0">
            <a:spAutoFit/>
          </a:bodyPr>
          <a:lstStyle/>
          <a:p>
            <a:pPr defTabSz="1015750" fontAlgn="auto">
              <a:spcBef>
                <a:spcPts val="0"/>
              </a:spcBef>
              <a:spcAft>
                <a:spcPts val="0"/>
              </a:spcAft>
            </a:pPr>
            <a:r>
              <a:rPr lang="en-US" sz="4900" dirty="0">
                <a:solidFill>
                  <a:prstClr val="black"/>
                </a:solidFill>
                <a:latin typeface="Calibri"/>
              </a:rPr>
              <a:t>Hiring a VA</a:t>
            </a:r>
          </a:p>
        </p:txBody>
      </p:sp>
      <p:sp>
        <p:nvSpPr>
          <p:cNvPr id="3" name="TextBox 2"/>
          <p:cNvSpPr txBox="1"/>
          <p:nvPr/>
        </p:nvSpPr>
        <p:spPr>
          <a:xfrm>
            <a:off x="254000" y="1262854"/>
            <a:ext cx="9652000" cy="3980567"/>
          </a:xfrm>
          <a:prstGeom prst="rect">
            <a:avLst/>
          </a:prstGeom>
          <a:noFill/>
        </p:spPr>
        <p:txBody>
          <a:bodyPr wrap="square" lIns="101595" tIns="50795" rIns="101595" bIns="50795" rtlCol="0">
            <a:spAutoFit/>
          </a:bodyPr>
          <a:lstStyle/>
          <a:p>
            <a:pPr marL="317417" indent="-317417" algn="l" defTabSz="1015750" fontAlgn="auto">
              <a:spcBef>
                <a:spcPts val="0"/>
              </a:spcBef>
              <a:spcAft>
                <a:spcPts val="0"/>
              </a:spcAft>
              <a:buFont typeface="Arial" pitchFamily="34" charset="0"/>
              <a:buChar char="•"/>
            </a:pPr>
            <a:r>
              <a:rPr lang="en-US" dirty="0">
                <a:solidFill>
                  <a:prstClr val="black"/>
                </a:solidFill>
                <a:latin typeface="Calibri"/>
              </a:rPr>
              <a:t>When you find someone you like, offer them the position through Skype.</a:t>
            </a:r>
          </a:p>
          <a:p>
            <a:pPr marL="317417" indent="-317417" algn="l" defTabSz="1015750" fontAlgn="auto">
              <a:spcBef>
                <a:spcPts val="0"/>
              </a:spcBef>
              <a:spcAft>
                <a:spcPts val="0"/>
              </a:spcAft>
              <a:buFont typeface="Arial" pitchFamily="34" charset="0"/>
              <a:buChar char="•"/>
            </a:pPr>
            <a:r>
              <a:rPr lang="en-US" dirty="0">
                <a:solidFill>
                  <a:prstClr val="black"/>
                </a:solidFill>
                <a:latin typeface="Calibri"/>
              </a:rPr>
              <a:t>Recommended starting wage of $</a:t>
            </a:r>
            <a:r>
              <a:rPr lang="en-US" dirty="0" smtClean="0">
                <a:solidFill>
                  <a:prstClr val="black"/>
                </a:solidFill>
                <a:latin typeface="Calibri"/>
              </a:rPr>
              <a:t>2.50-15:00 US </a:t>
            </a:r>
            <a:r>
              <a:rPr lang="en-US" dirty="0">
                <a:solidFill>
                  <a:prstClr val="black"/>
                </a:solidFill>
                <a:latin typeface="Calibri"/>
              </a:rPr>
              <a:t>an hour.</a:t>
            </a:r>
          </a:p>
          <a:p>
            <a:pPr marL="317417" indent="-317417" algn="l" defTabSz="1015750" fontAlgn="auto">
              <a:spcBef>
                <a:spcPts val="0"/>
              </a:spcBef>
              <a:spcAft>
                <a:spcPts val="0"/>
              </a:spcAft>
              <a:buFont typeface="Arial" pitchFamily="34" charset="0"/>
              <a:buChar char="•"/>
            </a:pPr>
            <a:r>
              <a:rPr lang="en-US" dirty="0" smtClean="0">
                <a:solidFill>
                  <a:prstClr val="black"/>
                </a:solidFill>
                <a:latin typeface="Calibri"/>
              </a:rPr>
              <a:t>Recommend </a:t>
            </a:r>
            <a:r>
              <a:rPr lang="en-US" dirty="0">
                <a:solidFill>
                  <a:prstClr val="black"/>
                </a:solidFill>
                <a:latin typeface="Calibri"/>
              </a:rPr>
              <a:t>you have them start on a Monday</a:t>
            </a:r>
          </a:p>
          <a:p>
            <a:pPr marL="317417" indent="-317417" algn="l" defTabSz="1015750" fontAlgn="auto">
              <a:spcBef>
                <a:spcPts val="0"/>
              </a:spcBef>
              <a:spcAft>
                <a:spcPts val="0"/>
              </a:spcAft>
              <a:buFont typeface="Arial" pitchFamily="34" charset="0"/>
              <a:buChar char="•"/>
            </a:pPr>
            <a:r>
              <a:rPr lang="en-US" dirty="0">
                <a:solidFill>
                  <a:prstClr val="black"/>
                </a:solidFill>
                <a:latin typeface="Calibri"/>
              </a:rPr>
              <a:t>Pay bi-weekly on every other Friday</a:t>
            </a:r>
          </a:p>
          <a:p>
            <a:pPr marL="317417" indent="-317417" algn="l" defTabSz="1015750" fontAlgn="auto">
              <a:spcBef>
                <a:spcPts val="0"/>
              </a:spcBef>
              <a:spcAft>
                <a:spcPts val="0"/>
              </a:spcAft>
              <a:buFont typeface="Arial" pitchFamily="34" charset="0"/>
              <a:buChar char="•"/>
            </a:pPr>
            <a:r>
              <a:rPr lang="en-US" dirty="0">
                <a:solidFill>
                  <a:prstClr val="black"/>
                </a:solidFill>
                <a:latin typeface="Calibri"/>
              </a:rPr>
              <a:t>Focus on one item in the beginning to learn</a:t>
            </a:r>
          </a:p>
          <a:p>
            <a:pPr marL="825292" lvl="1" indent="-317417" algn="l" defTabSz="1015750" fontAlgn="auto">
              <a:spcBef>
                <a:spcPts val="0"/>
              </a:spcBef>
              <a:spcAft>
                <a:spcPts val="0"/>
              </a:spcAft>
              <a:buFont typeface="Arial" pitchFamily="34" charset="0"/>
              <a:buChar char="•"/>
            </a:pPr>
            <a:r>
              <a:rPr lang="en-US" dirty="0" smtClean="0">
                <a:solidFill>
                  <a:prstClr val="black"/>
                </a:solidFill>
                <a:latin typeface="Calibri"/>
              </a:rPr>
              <a:t>Set up listings for Flower Pot Strategy</a:t>
            </a:r>
            <a:endParaRPr lang="en-US" dirty="0">
              <a:solidFill>
                <a:prstClr val="black"/>
              </a:solidFill>
              <a:latin typeface="Calibri"/>
            </a:endParaRPr>
          </a:p>
          <a:p>
            <a:pPr marL="825292" lvl="1" indent="-317417" algn="l" defTabSz="1015750" fontAlgn="auto">
              <a:spcBef>
                <a:spcPts val="0"/>
              </a:spcBef>
              <a:spcAft>
                <a:spcPts val="0"/>
              </a:spcAft>
              <a:buFont typeface="Arial" pitchFamily="34" charset="0"/>
              <a:buChar char="•"/>
            </a:pPr>
            <a:r>
              <a:rPr lang="en-US" dirty="0" smtClean="0">
                <a:solidFill>
                  <a:prstClr val="black"/>
                </a:solidFill>
                <a:latin typeface="Calibri"/>
              </a:rPr>
              <a:t>Video Marketing</a:t>
            </a:r>
            <a:endParaRPr lang="en-US" dirty="0">
              <a:solidFill>
                <a:prstClr val="black"/>
              </a:solidFill>
              <a:latin typeface="Calibri"/>
            </a:endParaRPr>
          </a:p>
          <a:p>
            <a:pPr marL="825292" lvl="1" indent="-317417" algn="l" defTabSz="1015750" fontAlgn="auto">
              <a:spcBef>
                <a:spcPts val="0"/>
              </a:spcBef>
              <a:spcAft>
                <a:spcPts val="0"/>
              </a:spcAft>
              <a:buFont typeface="Arial" pitchFamily="34" charset="0"/>
              <a:buChar char="•"/>
            </a:pPr>
            <a:r>
              <a:rPr lang="en-US" dirty="0">
                <a:solidFill>
                  <a:prstClr val="black"/>
                </a:solidFill>
                <a:latin typeface="Calibri"/>
              </a:rPr>
              <a:t>Phone Calling, etc.</a:t>
            </a:r>
          </a:p>
        </p:txBody>
      </p:sp>
    </p:spTree>
    <p:extLst>
      <p:ext uri="{BB962C8B-B14F-4D97-AF65-F5344CB8AC3E}">
        <p14:creationId xmlns:p14="http://schemas.microsoft.com/office/powerpoint/2010/main" val="250487170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8616" y="407917"/>
            <a:ext cx="7620000" cy="854934"/>
          </a:xfrm>
          <a:prstGeom prst="rect">
            <a:avLst/>
          </a:prstGeom>
          <a:noFill/>
        </p:spPr>
        <p:txBody>
          <a:bodyPr wrap="square" lIns="101595" tIns="50795" rIns="101595" bIns="50795" rtlCol="0">
            <a:spAutoFit/>
          </a:bodyPr>
          <a:lstStyle/>
          <a:p>
            <a:pPr defTabSz="1015820" fontAlgn="auto">
              <a:spcBef>
                <a:spcPts val="0"/>
              </a:spcBef>
              <a:spcAft>
                <a:spcPts val="0"/>
              </a:spcAft>
            </a:pPr>
            <a:r>
              <a:rPr lang="en-US" sz="4900" dirty="0">
                <a:solidFill>
                  <a:prstClr val="black"/>
                </a:solidFill>
                <a:latin typeface="Calibri"/>
              </a:rPr>
              <a:t>Paying your VA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46" y="1262851"/>
            <a:ext cx="7638792" cy="376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18" y="3505200"/>
            <a:ext cx="7875539" cy="369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43902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38667"/>
            <a:ext cx="9144000" cy="1270000"/>
          </a:xfrm>
        </p:spPr>
        <p:txBody>
          <a:bodyPr/>
          <a:lstStyle/>
          <a:p>
            <a:r>
              <a:rPr lang="en-US" dirty="0" smtClean="0"/>
              <a:t>Sources for In-House Assistants</a:t>
            </a:r>
            <a:endParaRPr lang="en-US" dirty="0"/>
          </a:p>
        </p:txBody>
      </p:sp>
      <p:sp>
        <p:nvSpPr>
          <p:cNvPr id="3" name="Content Placeholder 2"/>
          <p:cNvSpPr>
            <a:spLocks noGrp="1"/>
          </p:cNvSpPr>
          <p:nvPr>
            <p:ph idx="1"/>
          </p:nvPr>
        </p:nvSpPr>
        <p:spPr>
          <a:xfrm>
            <a:off x="508000" y="1778000"/>
            <a:ext cx="9144000" cy="5334000"/>
          </a:xfrm>
        </p:spPr>
        <p:txBody>
          <a:bodyPr>
            <a:normAutofit/>
          </a:bodyPr>
          <a:lstStyle/>
          <a:p>
            <a:r>
              <a:rPr lang="en-US" dirty="0" smtClean="0">
                <a:hlinkClick r:id="rId3"/>
              </a:rPr>
              <a:t>www.Craigslist.com</a:t>
            </a:r>
            <a:endParaRPr lang="en-US" dirty="0"/>
          </a:p>
          <a:p>
            <a:pPr lvl="2"/>
            <a:r>
              <a:rPr lang="en-US" dirty="0" smtClean="0"/>
              <a:t>$25 per posting </a:t>
            </a:r>
            <a:endParaRPr lang="en-US" dirty="0"/>
          </a:p>
          <a:p>
            <a:r>
              <a:rPr lang="en-US" dirty="0" smtClean="0">
                <a:hlinkClick r:id="rId4"/>
              </a:rPr>
              <a:t>www.Monster.com</a:t>
            </a:r>
            <a:endParaRPr lang="en-US" dirty="0"/>
          </a:p>
          <a:p>
            <a:pPr lvl="2"/>
            <a:r>
              <a:rPr lang="en-US" dirty="0" smtClean="0"/>
              <a:t>$295 for 60 Days</a:t>
            </a:r>
          </a:p>
          <a:p>
            <a:r>
              <a:rPr lang="en-US" dirty="0" smtClean="0">
                <a:hlinkClick r:id="rId5"/>
              </a:rPr>
              <a:t>www.linkedin.com</a:t>
            </a:r>
            <a:endParaRPr lang="en-US" dirty="0" smtClean="0"/>
          </a:p>
          <a:p>
            <a:pPr lvl="2"/>
            <a:r>
              <a:rPr lang="en-US" dirty="0" smtClean="0"/>
              <a:t>$195 for 30 day posting (bulk discounts available)</a:t>
            </a:r>
          </a:p>
          <a:p>
            <a:r>
              <a:rPr lang="en-US" dirty="0" smtClean="0">
                <a:hlinkClick r:id="rId6"/>
              </a:rPr>
              <a:t>www.indeed.com</a:t>
            </a:r>
            <a:endParaRPr lang="en-US" dirty="0" smtClean="0"/>
          </a:p>
          <a:p>
            <a:pPr lvl="2"/>
            <a:r>
              <a:rPr lang="en-US" dirty="0" smtClean="0"/>
              <a:t>Pay Per Click on your Job Ad $0.25 to $1.50</a:t>
            </a:r>
          </a:p>
          <a:p>
            <a:pPr marL="0" indent="0" algn="ctr">
              <a:buNone/>
            </a:pPr>
            <a:r>
              <a:rPr lang="en-US" dirty="0" smtClean="0"/>
              <a:t> </a:t>
            </a:r>
            <a:r>
              <a:rPr lang="en-US" b="1" dirty="0" smtClean="0"/>
              <a:t>Write Small Checks To Cash Big Checks</a:t>
            </a:r>
            <a:endParaRPr lang="en-US" b="1" dirty="0"/>
          </a:p>
        </p:txBody>
      </p:sp>
    </p:spTree>
    <p:extLst>
      <p:ext uri="{BB962C8B-B14F-4D97-AF65-F5344CB8AC3E}">
        <p14:creationId xmlns:p14="http://schemas.microsoft.com/office/powerpoint/2010/main" val="2875686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for In House</a:t>
            </a:r>
            <a:endParaRPr lang="en-US" dirty="0"/>
          </a:p>
        </p:txBody>
      </p:sp>
      <p:sp>
        <p:nvSpPr>
          <p:cNvPr id="3" name="Content Placeholder 2"/>
          <p:cNvSpPr>
            <a:spLocks noGrp="1"/>
          </p:cNvSpPr>
          <p:nvPr>
            <p:ph idx="1"/>
          </p:nvPr>
        </p:nvSpPr>
        <p:spPr>
          <a:xfrm>
            <a:off x="508000" y="1905000"/>
            <a:ext cx="9144000" cy="5410200"/>
          </a:xfrm>
        </p:spPr>
        <p:txBody>
          <a:bodyPr>
            <a:normAutofit lnSpcReduction="10000"/>
          </a:bodyPr>
          <a:lstStyle/>
          <a:p>
            <a:r>
              <a:rPr lang="en-US" dirty="0" smtClean="0"/>
              <a:t>Create anonymous Gmail address</a:t>
            </a:r>
          </a:p>
          <a:p>
            <a:pPr lvl="1"/>
            <a:r>
              <a:rPr lang="en-US" dirty="0" smtClean="0">
                <a:hlinkClick r:id="rId3"/>
              </a:rPr>
              <a:t>toprealestatecompany@gmail.com</a:t>
            </a:r>
            <a:endParaRPr lang="en-US" dirty="0" smtClean="0"/>
          </a:p>
          <a:p>
            <a:r>
              <a:rPr lang="en-US" dirty="0" smtClean="0"/>
              <a:t>Set up Google Voice number for that account</a:t>
            </a:r>
          </a:p>
          <a:p>
            <a:r>
              <a:rPr lang="en-US" dirty="0" smtClean="0"/>
              <a:t>Leave custom voicemail greeting</a:t>
            </a:r>
          </a:p>
          <a:p>
            <a:r>
              <a:rPr lang="en-US" dirty="0" smtClean="0"/>
              <a:t>Create job site account using that email</a:t>
            </a:r>
          </a:p>
          <a:p>
            <a:r>
              <a:rPr lang="en-US" dirty="0" smtClean="0"/>
              <a:t>Post job with required steps for applying</a:t>
            </a:r>
          </a:p>
          <a:p>
            <a:r>
              <a:rPr lang="en-US" dirty="0" smtClean="0"/>
              <a:t>Set up canned responses for applicants</a:t>
            </a:r>
          </a:p>
          <a:p>
            <a:r>
              <a:rPr lang="en-US" dirty="0" smtClean="0"/>
              <a:t>ONLY set up face to face interviews with people who follow the process</a:t>
            </a:r>
            <a:endParaRPr lang="en-US" dirty="0"/>
          </a:p>
        </p:txBody>
      </p:sp>
    </p:spTree>
    <p:extLst>
      <p:ext uri="{BB962C8B-B14F-4D97-AF65-F5344CB8AC3E}">
        <p14:creationId xmlns:p14="http://schemas.microsoft.com/office/powerpoint/2010/main" val="8616086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9144000" cy="1270000"/>
          </a:xfrm>
        </p:spPr>
        <p:txBody>
          <a:bodyPr/>
          <a:lstStyle/>
          <a:p>
            <a:r>
              <a:rPr lang="en-US" dirty="0" smtClean="0"/>
              <a:t>Sample In House Ad</a:t>
            </a:r>
            <a:endParaRPr lang="en-US" dirty="0"/>
          </a:p>
        </p:txBody>
      </p:sp>
      <p:sp>
        <p:nvSpPr>
          <p:cNvPr id="3" name="Content Placeholder 2"/>
          <p:cNvSpPr>
            <a:spLocks noGrp="1"/>
          </p:cNvSpPr>
          <p:nvPr>
            <p:ph idx="1"/>
          </p:nvPr>
        </p:nvSpPr>
        <p:spPr>
          <a:xfrm>
            <a:off x="0" y="1295400"/>
            <a:ext cx="9956800" cy="6096000"/>
          </a:xfrm>
        </p:spPr>
        <p:txBody>
          <a:bodyPr>
            <a:noAutofit/>
          </a:bodyPr>
          <a:lstStyle/>
          <a:p>
            <a:r>
              <a:rPr lang="en-US" sz="2400" dirty="0"/>
              <a:t>A top producing </a:t>
            </a:r>
            <a:r>
              <a:rPr lang="en-US" sz="2400" dirty="0" smtClean="0"/>
              <a:t>Real Estate Agent </a:t>
            </a:r>
            <a:r>
              <a:rPr lang="en-US" sz="2400" dirty="0"/>
              <a:t>in Tampa is looking for a go-getter assistant...someone who is a self-starter, an efficient multi-</a:t>
            </a:r>
            <a:r>
              <a:rPr lang="en-US" sz="2400" dirty="0" err="1"/>
              <a:t>tasker</a:t>
            </a:r>
            <a:r>
              <a:rPr lang="en-US" sz="2400" dirty="0"/>
              <a:t>, great with people, has a positive attitude and loves working.</a:t>
            </a:r>
            <a:br>
              <a:rPr lang="en-US" sz="2400" dirty="0"/>
            </a:br>
            <a:r>
              <a:rPr lang="en-US" sz="2400" dirty="0"/>
              <a:t/>
            </a:r>
            <a:br>
              <a:rPr lang="en-US" sz="2400" dirty="0"/>
            </a:br>
            <a:r>
              <a:rPr lang="en-US" sz="2400" dirty="0"/>
              <a:t>You are great at follow-up. You pay attention to detail and stay on top of tasks with ease. Chances are you're an organizational whiz. You like to set up systems that make an office run more efficiently. You will be responsible for gathering client information, making regular phone calls to clients and referral partners, setting up appointments and Realtor events and entering information into our database to prepare mortgage clients. Attention to detail is key and mortgage experience is an added bonus.</a:t>
            </a:r>
            <a:br>
              <a:rPr lang="en-US" sz="2400" dirty="0"/>
            </a:br>
            <a:r>
              <a:rPr lang="en-US" sz="2400" dirty="0"/>
              <a:t/>
            </a:r>
            <a:br>
              <a:rPr lang="en-US" sz="2400" dirty="0"/>
            </a:br>
            <a:r>
              <a:rPr lang="en-US" sz="2400" dirty="0"/>
              <a:t>You love to make phone calls and keep in touch with clients and referral partners. You know your way around the internet and can figure out new ways to use it to keep in touch with clients. Great at building rapport and gathering information when needed. </a:t>
            </a:r>
            <a:br>
              <a:rPr lang="en-US" sz="2400" dirty="0"/>
            </a:br>
            <a:endParaRPr lang="en-US" sz="2400" dirty="0"/>
          </a:p>
        </p:txBody>
      </p:sp>
    </p:spTree>
    <p:extLst>
      <p:ext uri="{BB962C8B-B14F-4D97-AF65-F5344CB8AC3E}">
        <p14:creationId xmlns:p14="http://schemas.microsoft.com/office/powerpoint/2010/main" val="35440060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9144000" cy="1270000"/>
          </a:xfrm>
        </p:spPr>
        <p:txBody>
          <a:bodyPr/>
          <a:lstStyle/>
          <a:p>
            <a:r>
              <a:rPr lang="en-US" dirty="0" smtClean="0"/>
              <a:t>Sample In House Ad Continued…</a:t>
            </a:r>
            <a:endParaRPr lang="en-US" dirty="0"/>
          </a:p>
        </p:txBody>
      </p:sp>
      <p:sp>
        <p:nvSpPr>
          <p:cNvPr id="3" name="Content Placeholder 2"/>
          <p:cNvSpPr>
            <a:spLocks noGrp="1"/>
          </p:cNvSpPr>
          <p:nvPr>
            <p:ph idx="1"/>
          </p:nvPr>
        </p:nvSpPr>
        <p:spPr>
          <a:xfrm>
            <a:off x="279400" y="1295400"/>
            <a:ext cx="9372600" cy="6096000"/>
          </a:xfrm>
        </p:spPr>
        <p:txBody>
          <a:bodyPr>
            <a:noAutofit/>
          </a:bodyPr>
          <a:lstStyle/>
          <a:p>
            <a:pPr marL="0" indent="0">
              <a:buNone/>
            </a:pPr>
            <a:r>
              <a:rPr lang="en-US" sz="2400" dirty="0"/>
              <a:t>You have at least 2 years professional office/assistant experience with some phone skills involved. We need someone that is comfortable making follow up calls and talking over the phone. </a:t>
            </a:r>
          </a:p>
          <a:p>
            <a:pPr marL="0" indent="0">
              <a:buNone/>
            </a:pPr>
            <a:r>
              <a:rPr lang="en-US" sz="2400" dirty="0"/>
              <a:t>Only apply if you want to be part of a fast-growing team who really cares about their clients. This position will start as part-time but has room to grow to full-time for the right candidate. The ideal hours to be filled are 9am to 1pm Monday through Friday with some flexibility. </a:t>
            </a:r>
          </a:p>
          <a:p>
            <a:pPr marL="0" indent="0">
              <a:buNone/>
            </a:pPr>
            <a:r>
              <a:rPr lang="en-US" sz="2400" dirty="0"/>
              <a:t>If you're interested in joining our team, please email your resume and cover letter to: </a:t>
            </a:r>
            <a:r>
              <a:rPr lang="en-US" sz="2400" dirty="0" smtClean="0"/>
              <a:t>youremail@gmail.com </a:t>
            </a:r>
            <a:r>
              <a:rPr lang="en-US" sz="2400" dirty="0"/>
              <a:t>and then call </a:t>
            </a:r>
            <a:r>
              <a:rPr lang="en-US" sz="2400" dirty="0" smtClean="0"/>
              <a:t>(555) 555-1212 </a:t>
            </a:r>
            <a:r>
              <a:rPr lang="en-US" sz="2400" dirty="0"/>
              <a:t>and answer the following three questions - </a:t>
            </a:r>
            <a:br>
              <a:rPr lang="en-US" sz="2400" dirty="0"/>
            </a:br>
            <a:r>
              <a:rPr lang="en-US" sz="2400" dirty="0"/>
              <a:t>1. How would your friends and family describe your personality?</a:t>
            </a:r>
            <a:br>
              <a:rPr lang="en-US" sz="2400" dirty="0"/>
            </a:br>
            <a:r>
              <a:rPr lang="en-US" sz="2400" dirty="0"/>
              <a:t>2. Describe some of the phone calls you have made in a previous position.</a:t>
            </a:r>
            <a:br>
              <a:rPr lang="en-US" sz="2400" dirty="0"/>
            </a:br>
            <a:r>
              <a:rPr lang="en-US" sz="2400" dirty="0"/>
              <a:t>3. Why are you a good fit for our mortgage company?</a:t>
            </a:r>
            <a:br>
              <a:rPr lang="en-US" sz="2400" dirty="0"/>
            </a:br>
            <a:r>
              <a:rPr lang="en-US" sz="2400" dirty="0"/>
              <a:t>Only those candidates that submit the necessary information AND call to leave a message will be considered for this position. Thank you and good luck!</a:t>
            </a:r>
          </a:p>
        </p:txBody>
      </p:sp>
    </p:spTree>
    <p:extLst>
      <p:ext uri="{BB962C8B-B14F-4D97-AF65-F5344CB8AC3E}">
        <p14:creationId xmlns:p14="http://schemas.microsoft.com/office/powerpoint/2010/main" val="20508678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Questions	</a:t>
            </a:r>
            <a:endParaRPr lang="en-US" dirty="0"/>
          </a:p>
        </p:txBody>
      </p:sp>
      <p:sp>
        <p:nvSpPr>
          <p:cNvPr id="3" name="Content Placeholder 2"/>
          <p:cNvSpPr>
            <a:spLocks noGrp="1"/>
          </p:cNvSpPr>
          <p:nvPr>
            <p:ph idx="1"/>
          </p:nvPr>
        </p:nvSpPr>
        <p:spPr/>
        <p:txBody>
          <a:bodyPr/>
          <a:lstStyle/>
          <a:p>
            <a:r>
              <a:rPr lang="en-US" dirty="0" smtClean="0"/>
              <a:t>You can download a great list of job interview questions at </a:t>
            </a:r>
          </a:p>
          <a:p>
            <a:endParaRPr lang="en-US" dirty="0"/>
          </a:p>
          <a:p>
            <a:pPr marL="0" indent="0" algn="ctr">
              <a:buNone/>
            </a:pPr>
            <a:r>
              <a:rPr lang="en-US" dirty="0" smtClean="0"/>
              <a:t>http</a:t>
            </a:r>
            <a:r>
              <a:rPr lang="en-US" dirty="0"/>
              <a:t>://budurl.com/gettoknowme</a:t>
            </a:r>
          </a:p>
        </p:txBody>
      </p:sp>
    </p:spTree>
    <p:extLst>
      <p:ext uri="{BB962C8B-B14F-4D97-AF65-F5344CB8AC3E}">
        <p14:creationId xmlns:p14="http://schemas.microsoft.com/office/powerpoint/2010/main" val="283528566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49" y="305153"/>
            <a:ext cx="9662957" cy="1270000"/>
          </a:xfrm>
        </p:spPr>
        <p:txBody>
          <a:bodyPr>
            <a:normAutofit/>
          </a:bodyPr>
          <a:lstStyle/>
          <a:p>
            <a:r>
              <a:rPr lang="en-US" sz="4800" dirty="0"/>
              <a:t>When it’s time to say goodbye…</a:t>
            </a:r>
          </a:p>
        </p:txBody>
      </p:sp>
      <p:sp>
        <p:nvSpPr>
          <p:cNvPr id="3" name="Content Placeholder 2"/>
          <p:cNvSpPr>
            <a:spLocks noGrp="1"/>
          </p:cNvSpPr>
          <p:nvPr>
            <p:ph idx="1"/>
          </p:nvPr>
        </p:nvSpPr>
        <p:spPr>
          <a:xfrm>
            <a:off x="279400" y="3124201"/>
            <a:ext cx="9601200" cy="4213469"/>
          </a:xfrm>
        </p:spPr>
        <p:txBody>
          <a:bodyPr>
            <a:normAutofit/>
          </a:bodyPr>
          <a:lstStyle/>
          <a:p>
            <a:pPr marL="0" indent="0" algn="ctr">
              <a:buNone/>
            </a:pPr>
            <a:r>
              <a:rPr lang="en-US" sz="4000" dirty="0"/>
              <a:t>The moment you start questioning whether the employee is going to work for you, it is time to move on.</a:t>
            </a:r>
          </a:p>
        </p:txBody>
      </p:sp>
    </p:spTree>
    <p:extLst>
      <p:ext uri="{BB962C8B-B14F-4D97-AF65-F5344CB8AC3E}">
        <p14:creationId xmlns:p14="http://schemas.microsoft.com/office/powerpoint/2010/main" val="152785133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“Letting Somebody Go”</a:t>
            </a:r>
            <a:endParaRPr lang="en-US" dirty="0"/>
          </a:p>
        </p:txBody>
      </p:sp>
      <p:sp>
        <p:nvSpPr>
          <p:cNvPr id="3" name="Content Placeholder 2"/>
          <p:cNvSpPr>
            <a:spLocks noGrp="1"/>
          </p:cNvSpPr>
          <p:nvPr>
            <p:ph idx="1"/>
          </p:nvPr>
        </p:nvSpPr>
        <p:spPr/>
        <p:txBody>
          <a:bodyPr>
            <a:normAutofit/>
          </a:bodyPr>
          <a:lstStyle/>
          <a:p>
            <a:r>
              <a:rPr lang="en-US" dirty="0" smtClean="0"/>
              <a:t>Never do it in front of other employees</a:t>
            </a:r>
          </a:p>
          <a:p>
            <a:endParaRPr lang="en-US" dirty="0" smtClean="0"/>
          </a:p>
          <a:p>
            <a:r>
              <a:rPr lang="en-US" dirty="0" smtClean="0"/>
              <a:t>Change your passwords</a:t>
            </a:r>
          </a:p>
          <a:p>
            <a:endParaRPr lang="en-US" dirty="0" smtClean="0"/>
          </a:p>
          <a:p>
            <a:r>
              <a:rPr lang="en-US" dirty="0" smtClean="0"/>
              <a:t>Don’t be a jerk (even if they are)</a:t>
            </a:r>
          </a:p>
          <a:p>
            <a:endParaRPr lang="en-US" dirty="0" smtClean="0"/>
          </a:p>
          <a:p>
            <a:r>
              <a:rPr lang="en-US" dirty="0" smtClean="0"/>
              <a:t>Never post anything about it on social media</a:t>
            </a:r>
          </a:p>
        </p:txBody>
      </p:sp>
    </p:spTree>
    <p:extLst>
      <p:ext uri="{BB962C8B-B14F-4D97-AF65-F5344CB8AC3E}">
        <p14:creationId xmlns:p14="http://schemas.microsoft.com/office/powerpoint/2010/main" val="436953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7600" y="1447800"/>
            <a:ext cx="7756071" cy="4343400"/>
          </a:xfrm>
          <a:prstGeom prst="rect">
            <a:avLst/>
          </a:prstGeom>
        </p:spPr>
      </p:pic>
    </p:spTree>
    <p:extLst>
      <p:ext uri="{BB962C8B-B14F-4D97-AF65-F5344CB8AC3E}">
        <p14:creationId xmlns:p14="http://schemas.microsoft.com/office/powerpoint/2010/main" val="28715254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“Letting Somebody Go”</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If clients say “where is Bob?”…..</a:t>
            </a:r>
            <a:br>
              <a:rPr lang="en-US" dirty="0" smtClean="0"/>
            </a:br>
            <a:r>
              <a:rPr lang="en-US" dirty="0" smtClean="0"/>
              <a:t>You say “Bob took a different career path or Bob is no longer at this office, but Steve can help you with that….”</a:t>
            </a:r>
          </a:p>
          <a:p>
            <a:endParaRPr lang="en-US" dirty="0" smtClean="0"/>
          </a:p>
          <a:p>
            <a:r>
              <a:rPr lang="en-US" dirty="0" smtClean="0"/>
              <a:t>Never say why somebody is gone</a:t>
            </a:r>
          </a:p>
          <a:p>
            <a:endParaRPr lang="en-US" dirty="0" smtClean="0"/>
          </a:p>
          <a:p>
            <a:r>
              <a:rPr lang="en-US" dirty="0" smtClean="0"/>
              <a:t>Never say that you fired them</a:t>
            </a:r>
          </a:p>
          <a:p>
            <a:endParaRPr lang="en-US" dirty="0" smtClean="0"/>
          </a:p>
          <a:p>
            <a:r>
              <a:rPr lang="en-US" dirty="0" smtClean="0"/>
              <a:t>If somebody calls for a reference, just tell them that you have a policy not to discuss past employees performance with anybody…. And then DON’T!!</a:t>
            </a:r>
          </a:p>
        </p:txBody>
      </p:sp>
    </p:spTree>
    <p:extLst>
      <p:ext uri="{BB962C8B-B14F-4D97-AF65-F5344CB8AC3E}">
        <p14:creationId xmlns:p14="http://schemas.microsoft.com/office/powerpoint/2010/main" val="100219696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take the High Road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Your other employees are watching and see how you treat others</a:t>
            </a:r>
          </a:p>
          <a:p>
            <a:endParaRPr lang="en-US" dirty="0" smtClean="0"/>
          </a:p>
          <a:p>
            <a:r>
              <a:rPr lang="en-US" dirty="0" smtClean="0"/>
              <a:t>Your referral partners listen to see how you treat your employees</a:t>
            </a:r>
          </a:p>
          <a:p>
            <a:endParaRPr lang="en-US" dirty="0" smtClean="0"/>
          </a:p>
          <a:p>
            <a:r>
              <a:rPr lang="en-US" dirty="0" smtClean="0"/>
              <a:t>You never know when something will come back to bite you in the rear….</a:t>
            </a:r>
            <a:r>
              <a:rPr lang="en-US" dirty="0" smtClean="0">
                <a:sym typeface="Wingdings" pitchFamily="2" charset="2"/>
              </a:rPr>
              <a:t></a:t>
            </a:r>
          </a:p>
          <a:p>
            <a:endParaRPr lang="en-US" dirty="0" smtClean="0">
              <a:sym typeface="Wingdings" pitchFamily="2" charset="2"/>
            </a:endParaRPr>
          </a:p>
          <a:p>
            <a:r>
              <a:rPr lang="en-US" dirty="0" smtClean="0">
                <a:sym typeface="Wingdings" pitchFamily="2" charset="2"/>
              </a:rPr>
              <a:t>Plus you feel good when you do</a:t>
            </a:r>
            <a:endParaRPr lang="en-US" dirty="0"/>
          </a:p>
        </p:txBody>
      </p:sp>
    </p:spTree>
    <p:extLst>
      <p:ext uri="{BB962C8B-B14F-4D97-AF65-F5344CB8AC3E}">
        <p14:creationId xmlns:p14="http://schemas.microsoft.com/office/powerpoint/2010/main" val="231863455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your VA Can Complete</a:t>
            </a:r>
            <a:endParaRPr lang="en-US" dirty="0"/>
          </a:p>
        </p:txBody>
      </p:sp>
      <p:sp>
        <p:nvSpPr>
          <p:cNvPr id="4" name="Content Placeholder 3"/>
          <p:cNvSpPr>
            <a:spLocks noGrp="1"/>
          </p:cNvSpPr>
          <p:nvPr>
            <p:ph sz="half" idx="1"/>
          </p:nvPr>
        </p:nvSpPr>
        <p:spPr>
          <a:xfrm>
            <a:off x="203200" y="1524000"/>
            <a:ext cx="4826000" cy="5672667"/>
          </a:xfrm>
        </p:spPr>
        <p:txBody>
          <a:bodyPr>
            <a:normAutofit fontScale="92500" lnSpcReduction="10000"/>
          </a:bodyPr>
          <a:lstStyle/>
          <a:p>
            <a:r>
              <a:rPr lang="en-US" dirty="0" err="1" smtClean="0"/>
              <a:t>Linkedin</a:t>
            </a:r>
            <a:endParaRPr lang="en-US" dirty="0" smtClean="0"/>
          </a:p>
          <a:p>
            <a:pPr lvl="1"/>
            <a:r>
              <a:rPr lang="en-US" dirty="0" smtClean="0"/>
              <a:t>Build and manage your profile</a:t>
            </a:r>
          </a:p>
          <a:p>
            <a:pPr lvl="1"/>
            <a:r>
              <a:rPr lang="en-US" dirty="0" smtClean="0"/>
              <a:t>Create and manage groups</a:t>
            </a:r>
          </a:p>
          <a:p>
            <a:pPr lvl="1"/>
            <a:r>
              <a:rPr lang="en-US" dirty="0" smtClean="0"/>
              <a:t>Increase connections</a:t>
            </a:r>
          </a:p>
          <a:p>
            <a:r>
              <a:rPr lang="en-US" dirty="0" smtClean="0"/>
              <a:t>Twitter</a:t>
            </a:r>
          </a:p>
          <a:p>
            <a:pPr lvl="1"/>
            <a:r>
              <a:rPr lang="en-US" dirty="0" smtClean="0"/>
              <a:t>Create and manage account</a:t>
            </a:r>
          </a:p>
          <a:p>
            <a:pPr lvl="1"/>
            <a:r>
              <a:rPr lang="en-US" dirty="0" smtClean="0"/>
              <a:t>Tweet for you</a:t>
            </a:r>
          </a:p>
          <a:p>
            <a:r>
              <a:rPr lang="en-US" dirty="0" smtClean="0"/>
              <a:t>Video Marketing</a:t>
            </a:r>
          </a:p>
          <a:p>
            <a:pPr lvl="1"/>
            <a:r>
              <a:rPr lang="en-US" dirty="0" smtClean="0"/>
              <a:t>Edit videos</a:t>
            </a:r>
          </a:p>
          <a:p>
            <a:pPr lvl="1"/>
            <a:r>
              <a:rPr lang="en-US" dirty="0" smtClean="0"/>
              <a:t>Email/post videos for your database</a:t>
            </a:r>
          </a:p>
          <a:p>
            <a:pPr lvl="1"/>
            <a:r>
              <a:rPr lang="en-US" dirty="0" smtClean="0"/>
              <a:t>Post to social media sites</a:t>
            </a:r>
          </a:p>
          <a:p>
            <a:pPr lvl="1"/>
            <a:endParaRPr lang="en-US" dirty="0" smtClean="0"/>
          </a:p>
          <a:p>
            <a:pPr lvl="1"/>
            <a:endParaRPr lang="en-US" dirty="0"/>
          </a:p>
        </p:txBody>
      </p:sp>
      <p:sp>
        <p:nvSpPr>
          <p:cNvPr id="5" name="Content Placeholder 4"/>
          <p:cNvSpPr>
            <a:spLocks noGrp="1"/>
          </p:cNvSpPr>
          <p:nvPr>
            <p:ph sz="half" idx="2"/>
          </p:nvPr>
        </p:nvSpPr>
        <p:spPr>
          <a:xfrm>
            <a:off x="5003800" y="1524000"/>
            <a:ext cx="4995333" cy="5672667"/>
          </a:xfrm>
        </p:spPr>
        <p:txBody>
          <a:bodyPr>
            <a:normAutofit fontScale="92500" lnSpcReduction="10000"/>
          </a:bodyPr>
          <a:lstStyle/>
          <a:p>
            <a:r>
              <a:rPr lang="en-US" dirty="0" err="1" smtClean="0"/>
              <a:t>Pinterest</a:t>
            </a:r>
            <a:r>
              <a:rPr lang="en-US" dirty="0" smtClean="0"/>
              <a:t> </a:t>
            </a:r>
          </a:p>
          <a:p>
            <a:pPr lvl="1"/>
            <a:r>
              <a:rPr lang="en-US" dirty="0" smtClean="0"/>
              <a:t>Daily/Weekly posts</a:t>
            </a:r>
          </a:p>
          <a:p>
            <a:pPr lvl="1"/>
            <a:r>
              <a:rPr lang="en-US" dirty="0" smtClean="0"/>
              <a:t>Video’s / </a:t>
            </a:r>
            <a:r>
              <a:rPr lang="en-US" dirty="0" err="1" smtClean="0"/>
              <a:t>Pics</a:t>
            </a:r>
            <a:endParaRPr lang="en-US" dirty="0" smtClean="0"/>
          </a:p>
          <a:p>
            <a:pPr lvl="1"/>
            <a:r>
              <a:rPr lang="en-US" dirty="0" smtClean="0"/>
              <a:t>New Listings</a:t>
            </a:r>
          </a:p>
          <a:p>
            <a:pPr lvl="1"/>
            <a:r>
              <a:rPr lang="en-US" dirty="0" smtClean="0"/>
              <a:t>Sold listings</a:t>
            </a:r>
          </a:p>
          <a:p>
            <a:pPr lvl="1"/>
            <a:r>
              <a:rPr lang="en-US" dirty="0" smtClean="0"/>
              <a:t>Testimonials / </a:t>
            </a:r>
            <a:r>
              <a:rPr lang="en-US" dirty="0" err="1" smtClean="0"/>
              <a:t>Pics</a:t>
            </a:r>
            <a:r>
              <a:rPr lang="en-US" dirty="0" smtClean="0"/>
              <a:t>	</a:t>
            </a:r>
          </a:p>
          <a:p>
            <a:r>
              <a:rPr lang="en-US" dirty="0" err="1" smtClean="0"/>
              <a:t>Animoto</a:t>
            </a:r>
            <a:endParaRPr lang="en-US" dirty="0" smtClean="0"/>
          </a:p>
          <a:p>
            <a:pPr lvl="1"/>
            <a:r>
              <a:rPr lang="en-US" dirty="0" smtClean="0"/>
              <a:t>Private videos for special guests</a:t>
            </a:r>
          </a:p>
          <a:p>
            <a:pPr lvl="1"/>
            <a:r>
              <a:rPr lang="en-US" dirty="0" smtClean="0"/>
              <a:t>Happy Birthdays</a:t>
            </a:r>
          </a:p>
          <a:p>
            <a:pPr lvl="1"/>
            <a:r>
              <a:rPr lang="en-US" dirty="0" smtClean="0"/>
              <a:t>Weddings</a:t>
            </a:r>
          </a:p>
          <a:p>
            <a:pPr lvl="1"/>
            <a:r>
              <a:rPr lang="en-US" dirty="0" smtClean="0"/>
              <a:t>Special holidays</a:t>
            </a:r>
          </a:p>
        </p:txBody>
      </p:sp>
    </p:spTree>
    <p:extLst>
      <p:ext uri="{BB962C8B-B14F-4D97-AF65-F5344CB8AC3E}">
        <p14:creationId xmlns:p14="http://schemas.microsoft.com/office/powerpoint/2010/main" val="67604435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your VA Can Complete</a:t>
            </a:r>
            <a:endParaRPr lang="en-US" dirty="0"/>
          </a:p>
        </p:txBody>
      </p:sp>
      <p:sp>
        <p:nvSpPr>
          <p:cNvPr id="4" name="Content Placeholder 3"/>
          <p:cNvSpPr>
            <a:spLocks noGrp="1"/>
          </p:cNvSpPr>
          <p:nvPr>
            <p:ph sz="half" idx="1"/>
          </p:nvPr>
        </p:nvSpPr>
        <p:spPr>
          <a:xfrm>
            <a:off x="169333" y="1778001"/>
            <a:ext cx="4826000" cy="5672667"/>
          </a:xfrm>
        </p:spPr>
        <p:txBody>
          <a:bodyPr>
            <a:normAutofit fontScale="92500" lnSpcReduction="10000"/>
          </a:bodyPr>
          <a:lstStyle/>
          <a:p>
            <a:r>
              <a:rPr lang="en-US" dirty="0" smtClean="0"/>
              <a:t>Agents Unfair Advantage</a:t>
            </a:r>
          </a:p>
          <a:p>
            <a:pPr lvl="1"/>
            <a:r>
              <a:rPr lang="en-US" dirty="0" smtClean="0"/>
              <a:t>Upload Properties</a:t>
            </a:r>
          </a:p>
          <a:p>
            <a:pPr lvl="1"/>
            <a:r>
              <a:rPr lang="en-US" dirty="0" smtClean="0"/>
              <a:t>Build Property </a:t>
            </a:r>
            <a:r>
              <a:rPr lang="en-US" dirty="0" err="1" smtClean="0"/>
              <a:t>Plogs</a:t>
            </a:r>
            <a:endParaRPr lang="en-US" dirty="0" smtClean="0"/>
          </a:p>
          <a:p>
            <a:pPr lvl="1"/>
            <a:r>
              <a:rPr lang="en-US" dirty="0" smtClean="0"/>
              <a:t>Monitor Leads</a:t>
            </a:r>
          </a:p>
          <a:p>
            <a:pPr lvl="1"/>
            <a:r>
              <a:rPr lang="en-US" dirty="0" smtClean="0"/>
              <a:t>Craigslist Postings</a:t>
            </a:r>
          </a:p>
          <a:p>
            <a:r>
              <a:rPr lang="en-US" dirty="0" err="1" smtClean="0"/>
              <a:t>Facebook</a:t>
            </a:r>
            <a:endParaRPr lang="en-US" dirty="0" smtClean="0"/>
          </a:p>
          <a:p>
            <a:pPr lvl="1"/>
            <a:r>
              <a:rPr lang="en-US" dirty="0" smtClean="0"/>
              <a:t>Build fan pages</a:t>
            </a:r>
          </a:p>
          <a:p>
            <a:pPr lvl="1"/>
            <a:r>
              <a:rPr lang="en-US" dirty="0" smtClean="0"/>
              <a:t>Monitor and post to fan pages</a:t>
            </a:r>
          </a:p>
          <a:p>
            <a:pPr lvl="1"/>
            <a:r>
              <a:rPr lang="en-US" dirty="0" smtClean="0"/>
              <a:t>Help create following</a:t>
            </a:r>
          </a:p>
          <a:p>
            <a:pPr lvl="1"/>
            <a:r>
              <a:rPr lang="en-US" dirty="0" smtClean="0"/>
              <a:t>Post on past and current clients fan pages</a:t>
            </a:r>
          </a:p>
          <a:p>
            <a:pPr lvl="1"/>
            <a:r>
              <a:rPr lang="en-US" dirty="0" smtClean="0"/>
              <a:t>Create and manage groups</a:t>
            </a:r>
          </a:p>
          <a:p>
            <a:pPr lvl="1"/>
            <a:endParaRPr lang="en-US" dirty="0" smtClean="0"/>
          </a:p>
          <a:p>
            <a:pPr lvl="1"/>
            <a:endParaRPr lang="en-US" dirty="0" smtClean="0"/>
          </a:p>
          <a:p>
            <a:pPr lvl="1"/>
            <a:endParaRPr lang="en-US" dirty="0"/>
          </a:p>
        </p:txBody>
      </p:sp>
      <p:sp>
        <p:nvSpPr>
          <p:cNvPr id="5" name="Content Placeholder 4"/>
          <p:cNvSpPr>
            <a:spLocks noGrp="1"/>
          </p:cNvSpPr>
          <p:nvPr>
            <p:ph sz="half" idx="2"/>
          </p:nvPr>
        </p:nvSpPr>
        <p:spPr>
          <a:xfrm>
            <a:off x="4995335" y="1778001"/>
            <a:ext cx="4995333" cy="5672667"/>
          </a:xfrm>
        </p:spPr>
        <p:txBody>
          <a:bodyPr>
            <a:normAutofit fontScale="92500" lnSpcReduction="10000"/>
          </a:bodyPr>
          <a:lstStyle/>
          <a:p>
            <a:r>
              <a:rPr lang="en-US" dirty="0" smtClean="0"/>
              <a:t>Website Management</a:t>
            </a:r>
          </a:p>
          <a:p>
            <a:pPr lvl="1"/>
            <a:r>
              <a:rPr lang="en-US" dirty="0" smtClean="0"/>
              <a:t>Blog postings, building blogs, following blogs</a:t>
            </a:r>
          </a:p>
          <a:p>
            <a:pPr lvl="1"/>
            <a:r>
              <a:rPr lang="en-US" dirty="0" smtClean="0"/>
              <a:t>Building and handling websites</a:t>
            </a:r>
          </a:p>
          <a:p>
            <a:pPr lvl="1"/>
            <a:r>
              <a:rPr lang="en-US" dirty="0" smtClean="0"/>
              <a:t>Comments on websites</a:t>
            </a:r>
          </a:p>
          <a:p>
            <a:r>
              <a:rPr lang="en-US" dirty="0" smtClean="0"/>
              <a:t>Email Management</a:t>
            </a:r>
          </a:p>
          <a:p>
            <a:pPr lvl="1"/>
            <a:r>
              <a:rPr lang="en-US" dirty="0" smtClean="0"/>
              <a:t>Sort and filter emails</a:t>
            </a:r>
          </a:p>
          <a:p>
            <a:pPr lvl="1"/>
            <a:r>
              <a:rPr lang="en-US" dirty="0" smtClean="0"/>
              <a:t>Handle emails with prospects</a:t>
            </a:r>
          </a:p>
          <a:p>
            <a:pPr lvl="1"/>
            <a:r>
              <a:rPr lang="en-US" dirty="0" smtClean="0"/>
              <a:t>Follow My Clients</a:t>
            </a:r>
          </a:p>
          <a:p>
            <a:r>
              <a:rPr lang="en-US" dirty="0" smtClean="0"/>
              <a:t>Live Chat</a:t>
            </a:r>
          </a:p>
          <a:p>
            <a:pPr lvl="1"/>
            <a:r>
              <a:rPr lang="en-US" dirty="0" smtClean="0"/>
              <a:t>Monitor chat rooms</a:t>
            </a:r>
          </a:p>
          <a:p>
            <a:pPr lvl="1"/>
            <a:r>
              <a:rPr lang="en-US" dirty="0" smtClean="0"/>
              <a:t>Handle all correspondence</a:t>
            </a:r>
          </a:p>
          <a:p>
            <a:pPr lvl="1"/>
            <a:endParaRPr lang="en-US" dirty="0"/>
          </a:p>
        </p:txBody>
      </p:sp>
    </p:spTree>
    <p:extLst>
      <p:ext uri="{BB962C8B-B14F-4D97-AF65-F5344CB8AC3E}">
        <p14:creationId xmlns:p14="http://schemas.microsoft.com/office/powerpoint/2010/main" val="315808337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How Do I Train My Virtual Assistant?</a:t>
            </a:r>
            <a:endParaRPr lang="en-US" dirty="0"/>
          </a:p>
        </p:txBody>
      </p:sp>
      <p:sp>
        <p:nvSpPr>
          <p:cNvPr id="6" name="Content Placeholder 5"/>
          <p:cNvSpPr>
            <a:spLocks noGrp="1"/>
          </p:cNvSpPr>
          <p:nvPr>
            <p:ph idx="1"/>
          </p:nvPr>
        </p:nvSpPr>
        <p:spPr/>
        <p:txBody>
          <a:bodyPr>
            <a:normAutofit/>
          </a:bodyPr>
          <a:lstStyle/>
          <a:p>
            <a:r>
              <a:rPr lang="en-US" dirty="0" err="1" smtClean="0"/>
              <a:t>Lynda.com</a:t>
            </a:r>
            <a:r>
              <a:rPr lang="en-US" dirty="0" smtClean="0"/>
              <a:t> </a:t>
            </a:r>
            <a:r>
              <a:rPr lang="en-US" sz="2700" dirty="0"/>
              <a:t>($25 / month)</a:t>
            </a:r>
          </a:p>
          <a:p>
            <a:r>
              <a:rPr lang="en-US" dirty="0">
                <a:hlinkClick r:id="rId3"/>
              </a:rPr>
              <a:t>http://www.lynda.com/Business-training-tutorials/29-0.</a:t>
            </a:r>
            <a:r>
              <a:rPr lang="en-US" dirty="0" smtClean="0">
                <a:hlinkClick r:id="rId3"/>
              </a:rPr>
              <a:t>html</a:t>
            </a:r>
            <a:endParaRPr lang="en-US" dirty="0" smtClean="0"/>
          </a:p>
          <a:p>
            <a:endParaRPr lang="en-US" dirty="0"/>
          </a:p>
          <a:p>
            <a:r>
              <a:rPr lang="en-US" dirty="0">
                <a:hlinkClick r:id="rId4"/>
              </a:rPr>
              <a:t>http://www.lynda.com/Video-training-tutorials/78-0.</a:t>
            </a:r>
            <a:r>
              <a:rPr lang="en-US" dirty="0" smtClean="0">
                <a:hlinkClick r:id="rId4"/>
              </a:rPr>
              <a:t>html</a:t>
            </a:r>
            <a:endParaRPr lang="en-US" dirty="0" smtClean="0"/>
          </a:p>
          <a:p>
            <a:endParaRPr lang="en-US" dirty="0"/>
          </a:p>
        </p:txBody>
      </p:sp>
    </p:spTree>
    <p:extLst>
      <p:ext uri="{BB962C8B-B14F-4D97-AF65-F5344CB8AC3E}">
        <p14:creationId xmlns:p14="http://schemas.microsoft.com/office/powerpoint/2010/main" val="15815610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start?</a:t>
            </a:r>
            <a:endParaRPr lang="en-US" dirty="0"/>
          </a:p>
        </p:txBody>
      </p:sp>
      <p:sp>
        <p:nvSpPr>
          <p:cNvPr id="3" name="Content Placeholder 2"/>
          <p:cNvSpPr>
            <a:spLocks noGrp="1"/>
          </p:cNvSpPr>
          <p:nvPr>
            <p:ph idx="1"/>
          </p:nvPr>
        </p:nvSpPr>
        <p:spPr/>
        <p:txBody>
          <a:bodyPr/>
          <a:lstStyle/>
          <a:p>
            <a:r>
              <a:rPr lang="en-US" dirty="0" smtClean="0"/>
              <a:t>Write down a list of all the things you do in a day and separate that into two lists</a:t>
            </a:r>
          </a:p>
          <a:p>
            <a:pPr lvl="1"/>
            <a:r>
              <a:rPr lang="en-US" dirty="0" smtClean="0"/>
              <a:t>Your 80% and your 20%</a:t>
            </a:r>
          </a:p>
          <a:p>
            <a:r>
              <a:rPr lang="en-US" dirty="0" smtClean="0"/>
              <a:t>Hire someone to start doing the things on the 80% list so you can focus on your 20%</a:t>
            </a:r>
          </a:p>
          <a:p>
            <a:endParaRPr lang="en-US" dirty="0"/>
          </a:p>
          <a:p>
            <a:pPr marL="0" indent="0" algn="ctr">
              <a:buNone/>
            </a:pPr>
            <a:r>
              <a:rPr lang="en-US" dirty="0" smtClean="0"/>
              <a:t>Watch the change come over your business!</a:t>
            </a:r>
            <a:endParaRPr lang="en-US" dirty="0"/>
          </a:p>
        </p:txBody>
      </p:sp>
    </p:spTree>
    <p:extLst>
      <p:ext uri="{BB962C8B-B14F-4D97-AF65-F5344CB8AC3E}">
        <p14:creationId xmlns:p14="http://schemas.microsoft.com/office/powerpoint/2010/main" val="17466845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660400" y="228600"/>
            <a:ext cx="8839200" cy="990600"/>
          </a:xfrm>
        </p:spPr>
        <p:txBody>
          <a:bodyPr anchor="t"/>
          <a:lstStyle/>
          <a:p>
            <a:pPr eaLnBrk="1" hangingPunct="1"/>
            <a:r>
              <a:rPr lang="en-US" altLang="en-US" smtClean="0">
                <a:latin typeface="Arial Black" pitchFamily="34" charset="0"/>
              </a:rPr>
              <a:t>What</a:t>
            </a:r>
            <a:r>
              <a:rPr lang="ja-JP" altLang="en-US" smtClean="0">
                <a:latin typeface="Arial Black" pitchFamily="34" charset="0"/>
              </a:rPr>
              <a:t>’</a:t>
            </a:r>
            <a:r>
              <a:rPr lang="en-US" altLang="ja-JP" smtClean="0">
                <a:latin typeface="Arial Black" pitchFamily="34" charset="0"/>
              </a:rPr>
              <a:t>s our lesson?</a:t>
            </a:r>
            <a:endParaRPr lang="en-US" altLang="en-US" smtClean="0">
              <a:latin typeface="Arial Black" pitchFamily="34" charset="0"/>
            </a:endParaRPr>
          </a:p>
        </p:txBody>
      </p:sp>
      <p:sp>
        <p:nvSpPr>
          <p:cNvPr id="26626" name="Content Placeholder 2"/>
          <p:cNvSpPr>
            <a:spLocks noGrp="1"/>
          </p:cNvSpPr>
          <p:nvPr>
            <p:ph idx="4294967295"/>
          </p:nvPr>
        </p:nvSpPr>
        <p:spPr>
          <a:xfrm>
            <a:off x="660400" y="1219200"/>
            <a:ext cx="8839200" cy="4965700"/>
          </a:xfrm>
        </p:spPr>
        <p:txBody>
          <a:bodyPr anchor="t"/>
          <a:lstStyle/>
          <a:p>
            <a:pPr marL="410999" indent="-342763" eaLnBrk="1" hangingPunct="1"/>
            <a:r>
              <a:rPr lang="en-US" altLang="en-US" sz="3600">
                <a:solidFill>
                  <a:schemeClr val="bg2"/>
                </a:solidFill>
                <a:latin typeface="Arial" pitchFamily="34" charset="0"/>
                <a:cs typeface="Arial" pitchFamily="34" charset="0"/>
              </a:rPr>
              <a:t>Are we doing something that we hate doing?</a:t>
            </a:r>
          </a:p>
          <a:p>
            <a:pPr marL="410999" indent="-342763" eaLnBrk="1" hangingPunct="1"/>
            <a:r>
              <a:rPr lang="en-US" altLang="en-US" sz="3600">
                <a:solidFill>
                  <a:schemeClr val="bg2"/>
                </a:solidFill>
                <a:latin typeface="Arial" pitchFamily="34" charset="0"/>
                <a:cs typeface="Arial" pitchFamily="34" charset="0"/>
              </a:rPr>
              <a:t>Are we doing work that a clerk or an assistant could be doing?</a:t>
            </a:r>
          </a:p>
          <a:p>
            <a:pPr marL="410999" indent="-342763" eaLnBrk="1" hangingPunct="1"/>
            <a:r>
              <a:rPr lang="en-US" altLang="en-US" sz="3600">
                <a:solidFill>
                  <a:schemeClr val="bg2"/>
                </a:solidFill>
                <a:latin typeface="Arial" pitchFamily="34" charset="0"/>
                <a:cs typeface="Arial" pitchFamily="34" charset="0"/>
              </a:rPr>
              <a:t>Are we </a:t>
            </a:r>
            <a:r>
              <a:rPr lang="ja-JP" altLang="en-US" sz="3600">
                <a:solidFill>
                  <a:schemeClr val="bg2"/>
                </a:solidFill>
                <a:latin typeface="Arial" pitchFamily="34" charset="0"/>
                <a:cs typeface="Arial" pitchFamily="34" charset="0"/>
              </a:rPr>
              <a:t>“</a:t>
            </a:r>
            <a:r>
              <a:rPr lang="en-US" altLang="ja-JP" sz="3600">
                <a:solidFill>
                  <a:schemeClr val="bg2"/>
                </a:solidFill>
                <a:latin typeface="Arial" pitchFamily="34" charset="0"/>
                <a:cs typeface="Arial" pitchFamily="34" charset="0"/>
              </a:rPr>
              <a:t>inventing</a:t>
            </a:r>
            <a:r>
              <a:rPr lang="ja-JP" altLang="en-US" sz="3600">
                <a:solidFill>
                  <a:schemeClr val="bg2"/>
                </a:solidFill>
                <a:latin typeface="Arial" pitchFamily="34" charset="0"/>
                <a:cs typeface="Arial" pitchFamily="34" charset="0"/>
              </a:rPr>
              <a:t>”</a:t>
            </a:r>
            <a:r>
              <a:rPr lang="en-US" altLang="ja-JP" sz="3600">
                <a:solidFill>
                  <a:schemeClr val="bg2"/>
                </a:solidFill>
                <a:latin typeface="Arial" pitchFamily="34" charset="0"/>
                <a:cs typeface="Arial" pitchFamily="34" charset="0"/>
              </a:rPr>
              <a:t> tasks so that we can trick ourselves into thinking that we are being productive?</a:t>
            </a:r>
            <a:endParaRPr lang="en-US" altLang="en-US" sz="3600">
              <a:solidFill>
                <a:schemeClr val="bg2"/>
              </a:solidFill>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1524000"/>
            <a:ext cx="4281055" cy="4572000"/>
          </a:xfrm>
          <a:prstGeom prst="rect">
            <a:avLst/>
          </a:prstGeom>
        </p:spPr>
      </p:pic>
      <p:pic>
        <p:nvPicPr>
          <p:cNvPr id="3" name="Picture 2"/>
          <p:cNvPicPr>
            <a:picLocks noChangeAspect="1"/>
          </p:cNvPicPr>
          <p:nvPr/>
        </p:nvPicPr>
        <p:blipFill>
          <a:blip r:embed="rId2"/>
          <a:stretch>
            <a:fillRect/>
          </a:stretch>
        </p:blipFill>
        <p:spPr>
          <a:xfrm>
            <a:off x="5308600" y="1524000"/>
            <a:ext cx="4572000" cy="4572000"/>
          </a:xfrm>
          <a:prstGeom prst="rect">
            <a:avLst/>
          </a:prstGeom>
        </p:spPr>
      </p:pic>
    </p:spTree>
    <p:extLst>
      <p:ext uri="{BB962C8B-B14F-4D97-AF65-F5344CB8AC3E}">
        <p14:creationId xmlns:p14="http://schemas.microsoft.com/office/powerpoint/2010/main" val="10201413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736600" y="457200"/>
            <a:ext cx="8839200" cy="990600"/>
          </a:xfrm>
        </p:spPr>
        <p:txBody>
          <a:bodyPr/>
          <a:lstStyle/>
          <a:p>
            <a:pPr eaLnBrk="1" hangingPunct="1"/>
            <a:r>
              <a:rPr lang="en-US" altLang="en-US" dirty="0" smtClean="0">
                <a:latin typeface="Arial Black" pitchFamily="34" charset="0"/>
              </a:rPr>
              <a:t>Putting It Into Action:</a:t>
            </a:r>
          </a:p>
        </p:txBody>
      </p:sp>
      <p:sp>
        <p:nvSpPr>
          <p:cNvPr id="27650" name="Rectangle 3"/>
          <p:cNvSpPr>
            <a:spLocks noGrp="1" noChangeArrowheads="1"/>
          </p:cNvSpPr>
          <p:nvPr>
            <p:ph type="body" idx="1"/>
          </p:nvPr>
        </p:nvSpPr>
        <p:spPr>
          <a:xfrm>
            <a:off x="0" y="838200"/>
            <a:ext cx="10160000" cy="1738313"/>
          </a:xfrm>
        </p:spPr>
        <p:txBody>
          <a:bodyPr/>
          <a:lstStyle/>
          <a:p>
            <a:pPr eaLnBrk="1" hangingPunct="1">
              <a:buFontTx/>
              <a:buNone/>
            </a:pPr>
            <a:r>
              <a:rPr lang="en-US" altLang="en-US" sz="3600" dirty="0">
                <a:solidFill>
                  <a:schemeClr val="bg2"/>
                </a:solidFill>
              </a:rPr>
              <a:t>  </a:t>
            </a:r>
            <a:r>
              <a:rPr lang="en-US" altLang="en-US" sz="3600" dirty="0">
                <a:solidFill>
                  <a:schemeClr val="bg2"/>
                </a:solidFill>
                <a:latin typeface="Arial" pitchFamily="34" charset="0"/>
                <a:cs typeface="Arial" pitchFamily="34" charset="0"/>
              </a:rPr>
              <a:t>Write down a list of items that you do everyday</a:t>
            </a:r>
          </a:p>
        </p:txBody>
      </p:sp>
      <p:sp>
        <p:nvSpPr>
          <p:cNvPr id="4" name="Rectangle 2"/>
          <p:cNvSpPr txBox="1">
            <a:spLocks noChangeArrowheads="1"/>
          </p:cNvSpPr>
          <p:nvPr/>
        </p:nvSpPr>
        <p:spPr bwMode="auto">
          <a:xfrm>
            <a:off x="279400" y="2438400"/>
            <a:ext cx="472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20" rIns="91435" bIns="45720" numCol="1" anchor="t" anchorCtr="0" compatLnSpc="1">
            <a:prstTxWarp prst="textNoShape">
              <a:avLst/>
            </a:prstTxWarp>
          </a:bodyPr>
          <a:lstStyle>
            <a:lvl1pPr algn="ctr" rtl="0" eaLnBrk="0" fontAlgn="base" hangingPunct="0">
              <a:lnSpc>
                <a:spcPct val="80000"/>
              </a:lnSpc>
              <a:spcBef>
                <a:spcPct val="0"/>
              </a:spcBef>
              <a:spcAft>
                <a:spcPct val="0"/>
              </a:spcAft>
              <a:defRPr sz="5200">
                <a:solidFill>
                  <a:srgbClr val="000000"/>
                </a:solidFill>
                <a:latin typeface="+mj-lt"/>
                <a:ea typeface="MS PGothic" pitchFamily="34" charset="-128"/>
                <a:cs typeface="MS PGothic" charset="0"/>
                <a:sym typeface="Academy Engraved LET" charset="0"/>
              </a:defRPr>
            </a:lvl1pPr>
            <a:lvl2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2pPr>
            <a:lvl3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3pPr>
            <a:lvl4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4pPr>
            <a:lvl5pPr algn="ctr" rtl="0" eaLnBrk="0" fontAlgn="base" hangingPunct="0">
              <a:lnSpc>
                <a:spcPct val="80000"/>
              </a:lnSpc>
              <a:spcBef>
                <a:spcPct val="0"/>
              </a:spcBef>
              <a:spcAft>
                <a:spcPct val="0"/>
              </a:spcAft>
              <a:defRPr sz="5200">
                <a:solidFill>
                  <a:srgbClr val="000000"/>
                </a:solidFill>
                <a:latin typeface="Academy Engraved LET" charset="0"/>
                <a:ea typeface="MS PGothic" pitchFamily="34" charset="-128"/>
                <a:cs typeface="MS PGothic" charset="0"/>
                <a:sym typeface="Academy Engraved LET" charset="0"/>
              </a:defRPr>
            </a:lvl5pPr>
            <a:lvl6pPr marL="457195" algn="ctr" rtl="0" fontAlgn="base">
              <a:lnSpc>
                <a:spcPct val="80000"/>
              </a:lnSpc>
              <a:spcBef>
                <a:spcPct val="0"/>
              </a:spcBef>
              <a:spcAft>
                <a:spcPct val="0"/>
              </a:spcAft>
              <a:defRPr sz="5200">
                <a:solidFill>
                  <a:srgbClr val="000000"/>
                </a:solidFill>
                <a:latin typeface="Academy Engraved LET" charset="0"/>
                <a:sym typeface="Academy Engraved LET" charset="0"/>
              </a:defRPr>
            </a:lvl6pPr>
            <a:lvl7pPr marL="914391" algn="ctr" rtl="0" fontAlgn="base">
              <a:lnSpc>
                <a:spcPct val="80000"/>
              </a:lnSpc>
              <a:spcBef>
                <a:spcPct val="0"/>
              </a:spcBef>
              <a:spcAft>
                <a:spcPct val="0"/>
              </a:spcAft>
              <a:defRPr sz="5200">
                <a:solidFill>
                  <a:srgbClr val="000000"/>
                </a:solidFill>
                <a:latin typeface="Academy Engraved LET" charset="0"/>
                <a:sym typeface="Academy Engraved LET" charset="0"/>
              </a:defRPr>
            </a:lvl7pPr>
            <a:lvl8pPr marL="1371586" algn="ctr" rtl="0" fontAlgn="base">
              <a:lnSpc>
                <a:spcPct val="80000"/>
              </a:lnSpc>
              <a:spcBef>
                <a:spcPct val="0"/>
              </a:spcBef>
              <a:spcAft>
                <a:spcPct val="0"/>
              </a:spcAft>
              <a:defRPr sz="5200">
                <a:solidFill>
                  <a:srgbClr val="000000"/>
                </a:solidFill>
                <a:latin typeface="Academy Engraved LET" charset="0"/>
                <a:sym typeface="Academy Engraved LET" charset="0"/>
              </a:defRPr>
            </a:lvl8pPr>
            <a:lvl9pPr marL="1828782" algn="ctr" rtl="0" fontAlgn="base">
              <a:lnSpc>
                <a:spcPct val="80000"/>
              </a:lnSpc>
              <a:spcBef>
                <a:spcPct val="0"/>
              </a:spcBef>
              <a:spcAft>
                <a:spcPct val="0"/>
              </a:spcAft>
              <a:defRPr sz="5200">
                <a:solidFill>
                  <a:srgbClr val="000000"/>
                </a:solidFill>
                <a:latin typeface="Academy Engraved LET" charset="0"/>
                <a:sym typeface="Academy Engraved LET" charset="0"/>
              </a:defRPr>
            </a:lvl9pPr>
          </a:lstStyle>
          <a:p>
            <a:pPr marL="410999" indent="-342763" eaLnBrk="1" hangingPunct="1">
              <a:lnSpc>
                <a:spcPct val="100000"/>
              </a:lnSpc>
            </a:pPr>
            <a:r>
              <a:rPr lang="en-US" altLang="en-US" sz="2400" kern="0" dirty="0">
                <a:latin typeface="Arial" pitchFamily="34" charset="0"/>
                <a:cs typeface="Arial" pitchFamily="34" charset="0"/>
              </a:rPr>
              <a:t>Check emails</a:t>
            </a:r>
            <a:br>
              <a:rPr lang="en-US" altLang="en-US" sz="2400" kern="0" dirty="0">
                <a:latin typeface="Arial" pitchFamily="34" charset="0"/>
                <a:cs typeface="Arial" pitchFamily="34" charset="0"/>
              </a:rPr>
            </a:br>
            <a:r>
              <a:rPr lang="en-US" altLang="en-US" sz="2400" kern="0" dirty="0">
                <a:latin typeface="Arial" pitchFamily="34" charset="0"/>
                <a:cs typeface="Arial" pitchFamily="34" charset="0"/>
              </a:rPr>
              <a:t>Make lunch</a:t>
            </a:r>
            <a:br>
              <a:rPr lang="en-US" altLang="en-US" sz="2400" kern="0" dirty="0">
                <a:latin typeface="Arial" pitchFamily="34" charset="0"/>
                <a:cs typeface="Arial" pitchFamily="34" charset="0"/>
              </a:rPr>
            </a:br>
            <a:r>
              <a:rPr lang="en-US" altLang="en-US" sz="2400" kern="0" dirty="0">
                <a:latin typeface="Arial" pitchFamily="34" charset="0"/>
                <a:cs typeface="Arial" pitchFamily="34" charset="0"/>
              </a:rPr>
              <a:t>Return calls</a:t>
            </a:r>
            <a:br>
              <a:rPr lang="en-US" altLang="en-US" sz="2400" kern="0" dirty="0">
                <a:latin typeface="Arial" pitchFamily="34" charset="0"/>
                <a:cs typeface="Arial" pitchFamily="34" charset="0"/>
              </a:rPr>
            </a:br>
            <a:r>
              <a:rPr lang="en-US" altLang="en-US" sz="2400" kern="0" dirty="0">
                <a:latin typeface="Arial" pitchFamily="34" charset="0"/>
                <a:cs typeface="Arial" pitchFamily="34" charset="0"/>
              </a:rPr>
              <a:t>Talk to clients </a:t>
            </a:r>
            <a:r>
              <a:rPr lang="en-US" altLang="en-US" sz="2400" kern="0" dirty="0" smtClean="0">
                <a:latin typeface="Arial" pitchFamily="34" charset="0"/>
                <a:cs typeface="Arial" pitchFamily="34" charset="0"/>
              </a:rPr>
              <a:t>in process </a:t>
            </a:r>
            <a:r>
              <a:rPr lang="en-US" altLang="en-US" sz="2400" kern="0" dirty="0">
                <a:latin typeface="Arial" pitchFamily="34" charset="0"/>
                <a:cs typeface="Arial" pitchFamily="34" charset="0"/>
              </a:rPr>
              <a:t/>
            </a:r>
            <a:br>
              <a:rPr lang="en-US" altLang="en-US" sz="2400" kern="0" dirty="0">
                <a:latin typeface="Arial" pitchFamily="34" charset="0"/>
                <a:cs typeface="Arial" pitchFamily="34" charset="0"/>
              </a:rPr>
            </a:br>
            <a:r>
              <a:rPr lang="en-US" altLang="en-US" sz="2400" kern="0" dirty="0">
                <a:latin typeface="Arial" pitchFamily="34" charset="0"/>
                <a:cs typeface="Arial" pitchFamily="34" charset="0"/>
              </a:rPr>
              <a:t>Put out fires</a:t>
            </a:r>
            <a:br>
              <a:rPr lang="en-US" altLang="en-US" sz="2400" kern="0" dirty="0">
                <a:latin typeface="Arial" pitchFamily="34" charset="0"/>
                <a:cs typeface="Arial" pitchFamily="34" charset="0"/>
              </a:rPr>
            </a:br>
            <a:r>
              <a:rPr lang="en-US" altLang="en-US" sz="2400" kern="0" dirty="0" smtClean="0">
                <a:latin typeface="Arial" pitchFamily="34" charset="0"/>
                <a:cs typeface="Arial" pitchFamily="34" charset="0"/>
              </a:rPr>
              <a:t>Check Status of files</a:t>
            </a:r>
            <a:r>
              <a:rPr lang="en-US" altLang="en-US" sz="2400" kern="0" dirty="0">
                <a:latin typeface="Arial" pitchFamily="34" charset="0"/>
                <a:cs typeface="Arial" pitchFamily="34" charset="0"/>
              </a:rPr>
              <a:t/>
            </a:r>
            <a:br>
              <a:rPr lang="en-US" altLang="en-US" sz="2400" kern="0" dirty="0">
                <a:latin typeface="Arial" pitchFamily="34" charset="0"/>
                <a:cs typeface="Arial" pitchFamily="34" charset="0"/>
              </a:rPr>
            </a:br>
            <a:r>
              <a:rPr lang="en-US" altLang="en-US" sz="2400" kern="0" dirty="0" smtClean="0">
                <a:latin typeface="Arial" pitchFamily="34" charset="0"/>
                <a:cs typeface="Arial" pitchFamily="34" charset="0"/>
              </a:rPr>
              <a:t>Open Houses</a:t>
            </a:r>
            <a:r>
              <a:rPr lang="en-US" altLang="en-US" sz="2400" kern="0" dirty="0">
                <a:latin typeface="Arial" pitchFamily="34" charset="0"/>
                <a:cs typeface="Arial" pitchFamily="34" charset="0"/>
              </a:rPr>
              <a:t/>
            </a:r>
            <a:br>
              <a:rPr lang="en-US" altLang="en-US" sz="2400" kern="0" dirty="0">
                <a:latin typeface="Arial" pitchFamily="34" charset="0"/>
                <a:cs typeface="Arial" pitchFamily="34" charset="0"/>
              </a:rPr>
            </a:br>
            <a:r>
              <a:rPr lang="en-US" altLang="en-US" sz="2400" kern="0" dirty="0">
                <a:latin typeface="Arial" pitchFamily="34" charset="0"/>
                <a:cs typeface="Arial" pitchFamily="34" charset="0"/>
              </a:rPr>
              <a:t>Calling leads</a:t>
            </a:r>
            <a:br>
              <a:rPr lang="en-US" altLang="en-US" sz="2400" kern="0" dirty="0">
                <a:latin typeface="Arial" pitchFamily="34" charset="0"/>
                <a:cs typeface="Arial" pitchFamily="34" charset="0"/>
              </a:rPr>
            </a:br>
            <a:r>
              <a:rPr lang="en-US" altLang="en-US" sz="2800" kern="0" dirty="0" smtClean="0">
                <a:solidFill>
                  <a:srgbClr val="45433A"/>
                </a:solidFill>
                <a:latin typeface="Arial" pitchFamily="34" charset="0"/>
                <a:cs typeface="Arial" pitchFamily="34" charset="0"/>
                <a:sym typeface="Hoefler Text" pitchFamily="-84" charset="0"/>
              </a:rPr>
              <a:t>Show Homes</a:t>
            </a:r>
            <a:r>
              <a:rPr lang="en-US" altLang="en-US" sz="2800" kern="0" dirty="0">
                <a:solidFill>
                  <a:srgbClr val="45433A"/>
                </a:solidFill>
                <a:latin typeface="Arial" pitchFamily="34" charset="0"/>
                <a:cs typeface="Arial" pitchFamily="34" charset="0"/>
                <a:sym typeface="Hoefler Text" pitchFamily="-84" charset="0"/>
              </a:rPr>
              <a:t/>
            </a:r>
            <a:br>
              <a:rPr lang="en-US" altLang="en-US" sz="2800" kern="0" dirty="0">
                <a:solidFill>
                  <a:srgbClr val="45433A"/>
                </a:solidFill>
                <a:latin typeface="Arial" pitchFamily="34" charset="0"/>
                <a:cs typeface="Arial" pitchFamily="34" charset="0"/>
                <a:sym typeface="Hoefler Text" pitchFamily="-84" charset="0"/>
              </a:rPr>
            </a:br>
            <a:r>
              <a:rPr lang="en-US" altLang="en-US" sz="2800" kern="0" dirty="0">
                <a:solidFill>
                  <a:srgbClr val="45433A"/>
                </a:solidFill>
                <a:latin typeface="Arial" pitchFamily="34" charset="0"/>
                <a:cs typeface="Arial" pitchFamily="34" charset="0"/>
                <a:sym typeface="Hoefler Text" pitchFamily="-84" charset="0"/>
              </a:rPr>
              <a:t>Do monthly mailers</a:t>
            </a:r>
            <a:endParaRPr lang="en-US" altLang="en-US" sz="1700" kern="0" dirty="0">
              <a:latin typeface="Arial" pitchFamily="34" charset="0"/>
              <a:cs typeface="Arial" pitchFamily="34" charset="0"/>
            </a:endParaRPr>
          </a:p>
        </p:txBody>
      </p:sp>
      <p:sp>
        <p:nvSpPr>
          <p:cNvPr id="3" name="TextBox 2"/>
          <p:cNvSpPr txBox="1"/>
          <p:nvPr/>
        </p:nvSpPr>
        <p:spPr>
          <a:xfrm>
            <a:off x="5308600" y="2286044"/>
            <a:ext cx="4495800" cy="5262979"/>
          </a:xfrm>
          <a:prstGeom prst="rect">
            <a:avLst/>
          </a:prstGeom>
          <a:noFill/>
        </p:spPr>
        <p:txBody>
          <a:bodyPr wrap="square" lIns="91435" tIns="45720" rIns="91435" bIns="45720" rtlCol="0">
            <a:spAutoFit/>
          </a:bodyPr>
          <a:lstStyle/>
          <a:p>
            <a:r>
              <a:rPr lang="en-US" altLang="en-US" sz="2400" kern="0" dirty="0">
                <a:solidFill>
                  <a:srgbClr val="221100"/>
                </a:solidFill>
                <a:latin typeface="Arial" pitchFamily="34" charset="0"/>
                <a:cs typeface="Arial" pitchFamily="34" charset="0"/>
              </a:rPr>
              <a:t/>
            </a:r>
            <a:br>
              <a:rPr lang="en-US" altLang="en-US" sz="2400" kern="0" dirty="0">
                <a:solidFill>
                  <a:srgbClr val="221100"/>
                </a:solidFill>
                <a:latin typeface="Arial" pitchFamily="34" charset="0"/>
                <a:cs typeface="Arial" pitchFamily="34" charset="0"/>
              </a:rPr>
            </a:br>
            <a:r>
              <a:rPr lang="en-US" altLang="en-US" sz="2400" kern="0" dirty="0">
                <a:solidFill>
                  <a:srgbClr val="221100"/>
                </a:solidFill>
                <a:latin typeface="Arial" pitchFamily="34" charset="0"/>
                <a:cs typeface="Arial" pitchFamily="34" charset="0"/>
              </a:rPr>
              <a:t>Go to office depot</a:t>
            </a:r>
            <a:br>
              <a:rPr lang="en-US" altLang="en-US" sz="2400" kern="0" dirty="0">
                <a:solidFill>
                  <a:srgbClr val="221100"/>
                </a:solidFill>
                <a:latin typeface="Arial" pitchFamily="34" charset="0"/>
                <a:cs typeface="Arial" pitchFamily="34" charset="0"/>
              </a:rPr>
            </a:br>
            <a:r>
              <a:rPr lang="en-US" altLang="en-US" sz="2400" kern="0" dirty="0">
                <a:solidFill>
                  <a:srgbClr val="221100"/>
                </a:solidFill>
                <a:latin typeface="Arial" pitchFamily="34" charset="0"/>
                <a:cs typeface="Arial" pitchFamily="34" charset="0"/>
              </a:rPr>
              <a:t>Video Marketing</a:t>
            </a:r>
            <a:br>
              <a:rPr lang="en-US" altLang="en-US" sz="2400" kern="0" dirty="0">
                <a:solidFill>
                  <a:srgbClr val="221100"/>
                </a:solidFill>
                <a:latin typeface="Arial" pitchFamily="34" charset="0"/>
                <a:cs typeface="Arial" pitchFamily="34" charset="0"/>
              </a:rPr>
            </a:br>
            <a:r>
              <a:rPr lang="en-US" altLang="en-US" sz="2400" kern="0" dirty="0">
                <a:solidFill>
                  <a:srgbClr val="221100"/>
                </a:solidFill>
                <a:latin typeface="Arial" pitchFamily="34" charset="0"/>
                <a:cs typeface="Arial" pitchFamily="34" charset="0"/>
              </a:rPr>
              <a:t>Bookkeeping / payroll</a:t>
            </a:r>
            <a:br>
              <a:rPr lang="en-US" altLang="en-US" sz="2400" kern="0" dirty="0">
                <a:solidFill>
                  <a:srgbClr val="221100"/>
                </a:solidFill>
                <a:latin typeface="Arial" pitchFamily="34" charset="0"/>
                <a:cs typeface="Arial" pitchFamily="34" charset="0"/>
              </a:rPr>
            </a:br>
            <a:r>
              <a:rPr lang="en-US" altLang="en-US" sz="2400" kern="0" dirty="0">
                <a:solidFill>
                  <a:srgbClr val="221100"/>
                </a:solidFill>
                <a:latin typeface="Arial" pitchFamily="34" charset="0"/>
                <a:cs typeface="Arial" pitchFamily="34" charset="0"/>
              </a:rPr>
              <a:t>Plan Day </a:t>
            </a:r>
            <a:br>
              <a:rPr lang="en-US" altLang="en-US" sz="2400" kern="0" dirty="0">
                <a:solidFill>
                  <a:srgbClr val="221100"/>
                </a:solidFill>
                <a:latin typeface="Arial" pitchFamily="34" charset="0"/>
                <a:cs typeface="Arial" pitchFamily="34" charset="0"/>
              </a:rPr>
            </a:br>
            <a:r>
              <a:rPr lang="en-US" altLang="en-US" sz="2400" kern="0" dirty="0" smtClean="0">
                <a:solidFill>
                  <a:srgbClr val="221100"/>
                </a:solidFill>
                <a:latin typeface="Arial" pitchFamily="34" charset="0"/>
                <a:cs typeface="Arial" pitchFamily="34" charset="0"/>
              </a:rPr>
              <a:t>Agent Mastermind Classes </a:t>
            </a:r>
            <a:r>
              <a:rPr lang="en-US" altLang="en-US" sz="2400" kern="0" dirty="0">
                <a:solidFill>
                  <a:srgbClr val="221100"/>
                </a:solidFill>
                <a:latin typeface="Arial" pitchFamily="34" charset="0"/>
                <a:cs typeface="Arial" pitchFamily="34" charset="0"/>
              </a:rPr>
              <a:t/>
            </a:r>
            <a:br>
              <a:rPr lang="en-US" altLang="en-US" sz="2400" kern="0" dirty="0">
                <a:solidFill>
                  <a:srgbClr val="221100"/>
                </a:solidFill>
                <a:latin typeface="Arial" pitchFamily="34" charset="0"/>
                <a:cs typeface="Arial" pitchFamily="34" charset="0"/>
              </a:rPr>
            </a:br>
            <a:r>
              <a:rPr lang="en-US" altLang="en-US" sz="2400" kern="0" dirty="0" smtClean="0">
                <a:solidFill>
                  <a:srgbClr val="221100"/>
                </a:solidFill>
                <a:latin typeface="Arial" pitchFamily="34" charset="0"/>
                <a:cs typeface="Arial" pitchFamily="34" charset="0"/>
              </a:rPr>
              <a:t>Home Inspections</a:t>
            </a:r>
          </a:p>
          <a:p>
            <a:r>
              <a:rPr lang="en-US" altLang="en-US" sz="2400" kern="0" dirty="0" smtClean="0">
                <a:solidFill>
                  <a:srgbClr val="221100"/>
                </a:solidFill>
                <a:latin typeface="Arial" pitchFamily="34" charset="0"/>
                <a:cs typeface="Arial" pitchFamily="34" charset="0"/>
              </a:rPr>
              <a:t>Pest </a:t>
            </a:r>
            <a:r>
              <a:rPr lang="en-US" altLang="en-US" sz="2400" kern="0" dirty="0" err="1" smtClean="0">
                <a:solidFill>
                  <a:srgbClr val="221100"/>
                </a:solidFill>
                <a:latin typeface="Arial" pitchFamily="34" charset="0"/>
                <a:cs typeface="Arial" pitchFamily="34" charset="0"/>
              </a:rPr>
              <a:t>Inspecitions</a:t>
            </a:r>
            <a:endParaRPr lang="en-US" altLang="en-US" sz="2400" kern="0" dirty="0" smtClean="0">
              <a:solidFill>
                <a:srgbClr val="221100"/>
              </a:solidFill>
              <a:latin typeface="Arial" pitchFamily="34" charset="0"/>
              <a:cs typeface="Arial" pitchFamily="34" charset="0"/>
            </a:endParaRPr>
          </a:p>
          <a:p>
            <a:r>
              <a:rPr lang="en-US" altLang="en-US" sz="2400" kern="0" dirty="0" smtClean="0">
                <a:solidFill>
                  <a:srgbClr val="221100"/>
                </a:solidFill>
                <a:latin typeface="Arial" pitchFamily="34" charset="0"/>
                <a:cs typeface="Arial" pitchFamily="34" charset="0"/>
              </a:rPr>
              <a:t>Go </a:t>
            </a:r>
            <a:r>
              <a:rPr lang="en-US" altLang="en-US" sz="2400" kern="0" dirty="0">
                <a:solidFill>
                  <a:srgbClr val="221100"/>
                </a:solidFill>
                <a:latin typeface="Arial" pitchFamily="34" charset="0"/>
                <a:cs typeface="Arial" pitchFamily="34" charset="0"/>
              </a:rPr>
              <a:t>to closings</a:t>
            </a:r>
            <a:br>
              <a:rPr lang="en-US" altLang="en-US" sz="2400" kern="0" dirty="0">
                <a:solidFill>
                  <a:srgbClr val="221100"/>
                </a:solidFill>
                <a:latin typeface="Arial" pitchFamily="34" charset="0"/>
                <a:cs typeface="Arial" pitchFamily="34" charset="0"/>
              </a:rPr>
            </a:br>
            <a:r>
              <a:rPr lang="en-US" altLang="en-US" sz="2400" kern="0" dirty="0">
                <a:solidFill>
                  <a:srgbClr val="221100"/>
                </a:solidFill>
                <a:latin typeface="Arial" pitchFamily="34" charset="0"/>
                <a:cs typeface="Arial" pitchFamily="34" charset="0"/>
              </a:rPr>
              <a:t>Calling / meeting new </a:t>
            </a:r>
            <a:r>
              <a:rPr lang="en-US" altLang="en-US" sz="2400" kern="0" dirty="0" smtClean="0">
                <a:solidFill>
                  <a:srgbClr val="221100"/>
                </a:solidFill>
                <a:latin typeface="Arial" pitchFamily="34" charset="0"/>
                <a:cs typeface="Arial" pitchFamily="34" charset="0"/>
              </a:rPr>
              <a:t>clients referral </a:t>
            </a:r>
            <a:r>
              <a:rPr lang="en-US" altLang="en-US" sz="2400" kern="0" dirty="0">
                <a:solidFill>
                  <a:srgbClr val="221100"/>
                </a:solidFill>
                <a:latin typeface="Arial" pitchFamily="34" charset="0"/>
                <a:cs typeface="Arial" pitchFamily="34" charset="0"/>
              </a:rPr>
              <a:t>partners</a:t>
            </a:r>
            <a:br>
              <a:rPr lang="en-US" altLang="en-US" sz="2400" kern="0" dirty="0">
                <a:solidFill>
                  <a:srgbClr val="221100"/>
                </a:solidFill>
                <a:latin typeface="Arial" pitchFamily="34" charset="0"/>
                <a:cs typeface="Arial" pitchFamily="34" charset="0"/>
              </a:rPr>
            </a:br>
            <a:r>
              <a:rPr lang="en-US" altLang="en-US" sz="2400" kern="0" dirty="0">
                <a:solidFill>
                  <a:srgbClr val="221100"/>
                </a:solidFill>
                <a:latin typeface="Arial" pitchFamily="34" charset="0"/>
                <a:cs typeface="Arial" pitchFamily="34" charset="0"/>
              </a:rPr>
              <a:t/>
            </a:r>
            <a:br>
              <a:rPr lang="en-US" altLang="en-US" sz="2400" kern="0" dirty="0">
                <a:solidFill>
                  <a:srgbClr val="221100"/>
                </a:solidFill>
                <a:latin typeface="Arial" pitchFamily="34" charset="0"/>
                <a:cs typeface="Arial" pitchFamily="34" charset="0"/>
              </a:rPr>
            </a:br>
            <a:endParaRPr lang="en-US" altLang="en-US" sz="2400" kern="0" dirty="0">
              <a:solidFill>
                <a:srgbClr val="221100"/>
              </a:solidFill>
              <a:latin typeface="Arial" pitchFamily="34" charset="0"/>
              <a:cs typeface="Arial" pitchFamily="34" charset="0"/>
            </a:endParaRPr>
          </a:p>
          <a:p>
            <a:endParaRPr lang="en-US" sz="2400" dirty="0">
              <a:solidFill>
                <a:srgbClr val="2211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4" grpId="1" build="allAtOnce"/>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 Things!</a:t>
            </a:r>
            <a:br>
              <a:rPr lang="en-US" dirty="0" smtClean="0"/>
            </a:br>
            <a:r>
              <a:rPr lang="en-US" sz="2400" dirty="0" smtClean="0"/>
              <a:t>http</a:t>
            </a:r>
            <a:r>
              <a:rPr lang="en-US" sz="2400" dirty="0"/>
              <a:t>://</a:t>
            </a:r>
            <a:r>
              <a:rPr lang="en-US" sz="2400" dirty="0" err="1"/>
              <a:t>ohiorealtors.org</a:t>
            </a:r>
            <a:r>
              <a:rPr lang="en-US" sz="2400" dirty="0"/>
              <a:t>/consumers/184-tasks-agents-do-for-you/</a:t>
            </a:r>
          </a:p>
        </p:txBody>
      </p:sp>
      <p:pic>
        <p:nvPicPr>
          <p:cNvPr id="5" name="Picture 4"/>
          <p:cNvPicPr>
            <a:picLocks noChangeAspect="1"/>
          </p:cNvPicPr>
          <p:nvPr/>
        </p:nvPicPr>
        <p:blipFill>
          <a:blip r:embed="rId2"/>
          <a:stretch>
            <a:fillRect/>
          </a:stretch>
        </p:blipFill>
        <p:spPr>
          <a:xfrm>
            <a:off x="1270000" y="1981200"/>
            <a:ext cx="7620000" cy="5181600"/>
          </a:xfrm>
          <a:prstGeom prst="rect">
            <a:avLst/>
          </a:prstGeom>
        </p:spPr>
      </p:pic>
    </p:spTree>
    <p:extLst>
      <p:ext uri="{BB962C8B-B14F-4D97-AF65-F5344CB8AC3E}">
        <p14:creationId xmlns:p14="http://schemas.microsoft.com/office/powerpoint/2010/main" val="2711718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Subtitle">
      <a:majorFont>
        <a:latin typeface="Academy Engraved LET"/>
        <a:ea typeface=""/>
        <a:cs typeface=""/>
      </a:majorFont>
      <a:minorFont>
        <a:latin typeface="Bodoni SvtyTwo SC ITC TT-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45433A"/>
            </a:solidFill>
            <a:effectLst/>
            <a:latin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45433A"/>
            </a:solidFill>
            <a:effectLst/>
            <a:latin typeface="Hoefler Text" charset="0"/>
            <a:sym typeface="Hoefler Tex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Bullets">
      <a:majorFont>
        <a:latin typeface="Academy Engraved LET"/>
        <a:ea typeface=""/>
        <a:cs typeface=""/>
      </a:majorFont>
      <a:minorFont>
        <a:latin typeface="Hoefler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45433A"/>
            </a:solidFill>
            <a:effectLst/>
            <a:latin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45433A"/>
            </a:solidFill>
            <a:effectLst/>
            <a:latin typeface="Hoefler Text" charset="0"/>
            <a:sym typeface="Hoefler Tex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s">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Bullets">
      <a:majorFont>
        <a:latin typeface="Academy Engraved LET"/>
        <a:ea typeface=""/>
        <a:cs typeface=""/>
      </a:majorFont>
      <a:minorFont>
        <a:latin typeface="Hoefler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45433A"/>
            </a:solidFill>
            <a:effectLst/>
            <a:latin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45433A"/>
            </a:solidFill>
            <a:effectLst/>
            <a:latin typeface="Hoefler Text" charset="0"/>
            <a:sym typeface="Hoefler Tex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23657</TotalTime>
  <Pages>0</Pages>
  <Words>3315</Words>
  <Characters>0</Characters>
  <Application>Microsoft Macintosh PowerPoint</Application>
  <PresentationFormat>Custom</PresentationFormat>
  <Lines>0</Lines>
  <Paragraphs>425</Paragraphs>
  <Slides>55</Slides>
  <Notes>47</Notes>
  <HiddenSlides>0</HiddenSlides>
  <MMClips>0</MMClips>
  <ScaleCrop>false</ScaleCrop>
  <HeadingPairs>
    <vt:vector size="4" baseType="variant">
      <vt:variant>
        <vt:lpstr>Theme</vt:lpstr>
      </vt:variant>
      <vt:variant>
        <vt:i4>12</vt:i4>
      </vt:variant>
      <vt:variant>
        <vt:lpstr>Slide Titles</vt:lpstr>
      </vt:variant>
      <vt:variant>
        <vt:i4>55</vt:i4>
      </vt:variant>
    </vt:vector>
  </HeadingPairs>
  <TitlesOfParts>
    <vt:vector size="67" baseType="lpstr">
      <vt:lpstr>Title &amp; Subtitle</vt:lpstr>
      <vt:lpstr>Title &amp; Bullets</vt:lpstr>
      <vt:lpstr>Bullets</vt:lpstr>
      <vt:lpstr>Office Theme</vt:lpstr>
      <vt:lpstr>1_Office Theme</vt:lpstr>
      <vt:lpstr>2_Office Theme</vt:lpstr>
      <vt:lpstr>3_Office Theme</vt:lpstr>
      <vt:lpstr>4_Office Theme</vt:lpstr>
      <vt:lpstr>5_Office Theme</vt:lpstr>
      <vt:lpstr>6_Office Theme</vt:lpstr>
      <vt:lpstr>7_Office Theme</vt:lpstr>
      <vt:lpstr>8_Office Theme</vt:lpstr>
      <vt:lpstr>       I Need Help!!   Why you need to hire an assistant now (and how to hire one)</vt:lpstr>
      <vt:lpstr>Joining Us On Our Private Facebook Group At  www.Facebook.com/groups/AgentMastermind</vt:lpstr>
      <vt:lpstr>PowerPoint Presentation</vt:lpstr>
      <vt:lpstr>How can we use the 80/20 principle to be more effective?</vt:lpstr>
      <vt:lpstr>PowerPoint Presentation</vt:lpstr>
      <vt:lpstr>What’s our lesson?</vt:lpstr>
      <vt:lpstr>PowerPoint Presentation</vt:lpstr>
      <vt:lpstr>Putting It Into Action:</vt:lpstr>
      <vt:lpstr>184 Things! http://ohiorealtors.org/consumers/184-tasks-agents-do-for-you/</vt:lpstr>
      <vt:lpstr>Pick The One</vt:lpstr>
      <vt:lpstr>PowerPoint Presentation</vt:lpstr>
      <vt:lpstr>When Should You Get An Assistant?</vt:lpstr>
      <vt:lpstr>What Is Your Number</vt:lpstr>
      <vt:lpstr>PowerPoint Presentation</vt:lpstr>
      <vt:lpstr>I Can’t Afford One Now</vt:lpstr>
      <vt:lpstr>Good Assistants Are Free /  They Bring Me The Money</vt:lpstr>
      <vt:lpstr>What If You Spent Your Time</vt:lpstr>
      <vt:lpstr>What does your assistant do</vt:lpstr>
      <vt:lpstr>What Do You Do?</vt:lpstr>
      <vt:lpstr>“My Clients / Referral Partners Need To Talk To Me About All Things”</vt:lpstr>
      <vt:lpstr>The Script That Works</vt:lpstr>
      <vt:lpstr>Where To Find Assistants</vt:lpstr>
      <vt:lpstr>Do I Share My Assistant With Another Agent?</vt:lpstr>
      <vt:lpstr>How Much Do I Pay Them?</vt:lpstr>
      <vt:lpstr>Reasons to Hire a Virtual Assistant</vt:lpstr>
      <vt:lpstr>VA Effectiveness</vt:lpstr>
      <vt:lpstr>In-house Effectiveness…</vt:lpstr>
      <vt:lpstr>Expenses….Virtual wins</vt:lpstr>
      <vt:lpstr>The Types Of Assistants For Agents  (Virtual vs In-house for each of these)</vt:lpstr>
      <vt:lpstr>Sources of Virtual Assistants</vt:lpstr>
      <vt:lpstr>Fiverr.com</vt:lpstr>
      <vt:lpstr>Fiverr.com</vt:lpstr>
      <vt:lpstr>Odesk.com</vt:lpstr>
      <vt:lpstr>Odesk.com</vt:lpstr>
      <vt:lpstr>OnlineJobs.ph</vt:lpstr>
      <vt:lpstr>OnlineJobs.ph</vt:lpstr>
      <vt:lpstr>Sample Posting</vt:lpstr>
      <vt:lpstr>Follow Up Email</vt:lpstr>
      <vt:lpstr>Screening Candidates</vt:lpstr>
      <vt:lpstr>How to Interview and Communicate with VAs</vt:lpstr>
      <vt:lpstr>PowerPoint Presentation</vt:lpstr>
      <vt:lpstr>PowerPoint Presentation</vt:lpstr>
      <vt:lpstr>Sources for In-House Assistants</vt:lpstr>
      <vt:lpstr>Process for In House</vt:lpstr>
      <vt:lpstr>Sample In House Ad</vt:lpstr>
      <vt:lpstr>Sample In House Ad Continued…</vt:lpstr>
      <vt:lpstr>Interview Questions </vt:lpstr>
      <vt:lpstr>When it’s time to say goodbye…</vt:lpstr>
      <vt:lpstr>Steps To “Letting Somebody Go”</vt:lpstr>
      <vt:lpstr>Steps To “Letting Somebody Go”</vt:lpstr>
      <vt:lpstr>Always take the High Road</vt:lpstr>
      <vt:lpstr>Tasks your VA Can Complete</vt:lpstr>
      <vt:lpstr>Tasks your VA Can Complete</vt:lpstr>
      <vt:lpstr>How Do I Train My Virtual Assistant?</vt:lpstr>
      <vt:lpstr>Where do you start?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727-459-9479</dc:creator>
  <cp:lastModifiedBy>Scott Hudspeth</cp:lastModifiedBy>
  <cp:revision>134</cp:revision>
  <cp:lastPrinted>2014-02-28T18:47:27Z</cp:lastPrinted>
  <dcterms:modified xsi:type="dcterms:W3CDTF">2014-04-29T17:02:56Z</dcterms:modified>
</cp:coreProperties>
</file>