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2475" cy="34194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6874" cy="4105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6800" cy="410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59300" cy="3419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884612" y="0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884612" y="8685211"/>
            <a:ext cx="2962275" cy="4476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3884612" y="0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01/24/13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884612" y="8685211"/>
            <a:ext cx="2962199" cy="447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 rot="5400000">
            <a:off x="4729162" y="2168525"/>
            <a:ext cx="5842000" cy="2054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542925" y="188913"/>
            <a:ext cx="5842000" cy="6013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16436" cy="8220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3838" cy="4516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3437" y="1600200"/>
            <a:ext cx="4033837" cy="45164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0075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3124200" y="6308725"/>
            <a:ext cx="2895600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07137"/>
            <a:ext cx="2124074" cy="4587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620725" y="487137"/>
            <a:ext cx="7726500" cy="2111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 Your First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10,000 Fans!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5763550" y="2713050"/>
            <a:ext cx="5180100" cy="1431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SHAUN NILSSON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1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Co-Founder, CityBlast.com</a:t>
            </a:r>
          </a:p>
        </p:txBody>
      </p:sp>
      <p:pic>
        <p:nvPicPr>
          <p:cNvPr id="90" name="Shape 90" descr="SNPi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8161" y="1824036"/>
            <a:ext cx="2935200" cy="41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907087" y="3287699"/>
            <a:ext cx="358800" cy="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457200" y="1062412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Words Matter! 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25950" y="2406025"/>
            <a:ext cx="7892100" cy="286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You/Your: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brain is activated by “you” and “your.”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Free: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ultimate - guaranteed to catch the eye.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Now: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Creates immediacy and urges into action.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New: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shows you are offering something fresh.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457200" y="852149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Step 3: Bid Strategy &amp; Budget 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25950" y="1985487"/>
            <a:ext cx="7892100" cy="31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Daily vs Lifetime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Test budget &gt; Ad set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Target your result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Try lookalike strategy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3050" y="2605674"/>
            <a:ext cx="3596250" cy="22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852125" y="1992900"/>
            <a:ext cx="7583400" cy="317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“You don’t create successful ads, you build them.”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AutoNum type="arabicPeriod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Audience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AutoNum type="arabicPeriod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Creative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AutoNum type="arabicPeriod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Placement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2175" y="2747773"/>
            <a:ext cx="4646475" cy="26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29050" y="1016587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Step 4: Assume Nothing, Test Everything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57200" y="827062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Pay Attention To Metrics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82200" y="1935325"/>
            <a:ext cx="8401800" cy="379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Impressions</a:t>
            </a:r>
          </a:p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Frequency</a:t>
            </a:r>
          </a:p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Amount Spent</a:t>
            </a:r>
          </a:p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Char char="●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Click-through Rate (CTR) </a:t>
            </a:r>
          </a:p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Link Clicks</a:t>
            </a:r>
          </a:p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1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Cost per click</a:t>
            </a:r>
          </a:p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1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Followers</a:t>
            </a:r>
          </a:p>
          <a:p>
            <a:pPr marL="838200" lvl="0" indent="-342900" rtl="0">
              <a:lnSpc>
                <a:spcPct val="15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Cost per </a:t>
            </a:r>
            <a:r>
              <a:rPr lang="en-US" sz="1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Follower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3369" y="2205732"/>
            <a:ext cx="3862999" cy="275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457200" y="733324"/>
            <a:ext cx="8229600" cy="83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Warning!  Avoid Ad Fatigue 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545900" y="2330737"/>
            <a:ext cx="4152000" cy="26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Rotate your growth ads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Create unique sets for different audiences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Vary ad placement  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175" y="1857250"/>
            <a:ext cx="3143500" cy="3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468312" y="963612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But it’s not perfect...</a:t>
            </a:r>
            <a:br>
              <a:rPr lang="en-US" sz="4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40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593100" y="1783325"/>
            <a:ext cx="7957800" cy="30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2400" i="1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2400" i="1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400" i="1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criticism of </a:t>
            </a:r>
            <a:r>
              <a:rPr lang="en-US" sz="2400" i="1">
                <a:latin typeface="Open Sans"/>
                <a:ea typeface="Open Sans"/>
                <a:cs typeface="Open Sans"/>
                <a:sym typeface="Open Sans"/>
              </a:rPr>
              <a:t>online advertising</a:t>
            </a:r>
            <a:r>
              <a:rPr lang="en-US" sz="2400" i="1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is the time and </a:t>
            </a:r>
            <a:r>
              <a:rPr lang="en-US" sz="2400" i="1">
                <a:latin typeface="Open Sans"/>
                <a:ea typeface="Open Sans"/>
                <a:cs typeface="Open Sans"/>
                <a:sym typeface="Open Sans"/>
              </a:rPr>
              <a:t>money</a:t>
            </a:r>
            <a:r>
              <a:rPr lang="en-US" sz="2400" i="1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i="1">
                <a:latin typeface="Open Sans"/>
                <a:ea typeface="Open Sans"/>
                <a:cs typeface="Open Sans"/>
                <a:sym typeface="Open Sans"/>
              </a:rPr>
              <a:t>lost while</a:t>
            </a:r>
            <a:r>
              <a:rPr lang="en-US" sz="2400" i="1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i="1">
                <a:latin typeface="Open Sans"/>
                <a:ea typeface="Open Sans"/>
                <a:cs typeface="Open Sans"/>
                <a:sym typeface="Open Sans"/>
              </a:rPr>
              <a:t>optimizing your funnel</a:t>
            </a:r>
            <a:r>
              <a:rPr lang="en-US" sz="2400" i="1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.”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Small businesses waste more than </a:t>
            </a:r>
            <a:r>
              <a:rPr lang="en-US" sz="24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one-quarter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their online budget through lack of focus</a:t>
            </a:r>
          </a:p>
        </p:txBody>
      </p:sp>
      <p:grpSp>
        <p:nvGrpSpPr>
          <p:cNvPr id="288" name="Shape 288"/>
          <p:cNvGrpSpPr/>
          <p:nvPr/>
        </p:nvGrpSpPr>
        <p:grpSpPr>
          <a:xfrm>
            <a:off x="2028262" y="4146119"/>
            <a:ext cx="4766333" cy="1879229"/>
            <a:chOff x="0" y="0"/>
            <a:chExt cx="2147483647" cy="2147483647"/>
          </a:xfrm>
        </p:grpSpPr>
        <p:sp>
          <p:nvSpPr>
            <p:cNvPr id="289" name="Shape 289"/>
            <p:cNvSpPr/>
            <p:nvPr/>
          </p:nvSpPr>
          <p:spPr>
            <a:xfrm>
              <a:off x="1197429443" y="955718028"/>
              <a:ext cx="412514925" cy="9387609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8294"/>
                  </a:moveTo>
                  <a:lnTo>
                    <a:pt x="95397" y="0"/>
                  </a:lnTo>
                  <a:lnTo>
                    <a:pt x="120000" y="101705"/>
                  </a:lnTo>
                  <a:lnTo>
                    <a:pt x="24602" y="120000"/>
                  </a:lnTo>
                  <a:lnTo>
                    <a:pt x="0" y="1829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1229855712" y="1020156522"/>
              <a:ext cx="275789811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272" y="0"/>
                  </a:lnTo>
                  <a:lnTo>
                    <a:pt x="120000" y="8888"/>
                  </a:lnTo>
                  <a:lnTo>
                    <a:pt x="290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1234535692" y="1060175703"/>
              <a:ext cx="275121416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7619"/>
                  </a:lnTo>
                  <a:lnTo>
                    <a:pt x="43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1238547232" y="1100195249"/>
              <a:ext cx="275121416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111"/>
                  </a:moveTo>
                  <a:lnTo>
                    <a:pt x="119562" y="0"/>
                  </a:lnTo>
                  <a:lnTo>
                    <a:pt x="120000" y="7619"/>
                  </a:lnTo>
                  <a:lnTo>
                    <a:pt x="291" y="120000"/>
                  </a:lnTo>
                  <a:lnTo>
                    <a:pt x="0" y="1111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1242558592" y="1138858126"/>
              <a:ext cx="275789811" cy="1302328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625"/>
                  </a:moveTo>
                  <a:lnTo>
                    <a:pt x="119272" y="0"/>
                  </a:lnTo>
                  <a:lnTo>
                    <a:pt x="120000" y="8750"/>
                  </a:lnTo>
                  <a:lnTo>
                    <a:pt x="290" y="120000"/>
                  </a:lnTo>
                  <a:lnTo>
                    <a:pt x="0" y="11062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1247238932" y="1178877307"/>
              <a:ext cx="275121416" cy="1302328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625"/>
                  </a:moveTo>
                  <a:lnTo>
                    <a:pt x="119562" y="0"/>
                  </a:lnTo>
                  <a:lnTo>
                    <a:pt x="120000" y="8750"/>
                  </a:lnTo>
                  <a:lnTo>
                    <a:pt x="291" y="120000"/>
                  </a:lnTo>
                  <a:lnTo>
                    <a:pt x="0" y="11062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1251250472" y="1218896853"/>
              <a:ext cx="275121416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015"/>
                  </a:moveTo>
                  <a:lnTo>
                    <a:pt x="119562" y="0"/>
                  </a:lnTo>
                  <a:lnTo>
                    <a:pt x="120000" y="8888"/>
                  </a:lnTo>
                  <a:lnTo>
                    <a:pt x="291" y="120000"/>
                  </a:lnTo>
                  <a:lnTo>
                    <a:pt x="0" y="113015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1255261831" y="1258916034"/>
              <a:ext cx="275789811" cy="12887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421"/>
                  </a:moveTo>
                  <a:lnTo>
                    <a:pt x="119272" y="0"/>
                  </a:lnTo>
                  <a:lnTo>
                    <a:pt x="120000" y="7578"/>
                  </a:lnTo>
                  <a:lnTo>
                    <a:pt x="290" y="120000"/>
                  </a:lnTo>
                  <a:lnTo>
                    <a:pt x="0" y="11242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1259941811" y="1298935215"/>
              <a:ext cx="275121416" cy="12887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526"/>
                  </a:moveTo>
                  <a:lnTo>
                    <a:pt x="119562" y="0"/>
                  </a:lnTo>
                  <a:lnTo>
                    <a:pt x="120000" y="7578"/>
                  </a:lnTo>
                  <a:lnTo>
                    <a:pt x="291" y="120000"/>
                  </a:lnTo>
                  <a:lnTo>
                    <a:pt x="0" y="11052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1263953351" y="1337598458"/>
              <a:ext cx="274787016" cy="1302328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250"/>
                  </a:moveTo>
                  <a:lnTo>
                    <a:pt x="119708" y="0"/>
                  </a:lnTo>
                  <a:lnTo>
                    <a:pt x="120000" y="8750"/>
                  </a:lnTo>
                  <a:lnTo>
                    <a:pt x="291" y="120000"/>
                  </a:lnTo>
                  <a:lnTo>
                    <a:pt x="0" y="11125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1267964711" y="1377617638"/>
              <a:ext cx="275789811" cy="1302328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250"/>
                  </a:moveTo>
                  <a:lnTo>
                    <a:pt x="119272" y="0"/>
                  </a:lnTo>
                  <a:lnTo>
                    <a:pt x="120000" y="9375"/>
                  </a:lnTo>
                  <a:lnTo>
                    <a:pt x="290" y="120000"/>
                  </a:lnTo>
                  <a:lnTo>
                    <a:pt x="0" y="11125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1272644691" y="1417637550"/>
              <a:ext cx="274787016" cy="12887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421"/>
                  </a:moveTo>
                  <a:lnTo>
                    <a:pt x="119708" y="0"/>
                  </a:lnTo>
                  <a:lnTo>
                    <a:pt x="120000" y="9473"/>
                  </a:lnTo>
                  <a:lnTo>
                    <a:pt x="291" y="120000"/>
                  </a:lnTo>
                  <a:lnTo>
                    <a:pt x="0" y="11242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1276656230" y="1458335431"/>
              <a:ext cx="274787016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6984"/>
                  </a:lnTo>
                  <a:lnTo>
                    <a:pt x="291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1280333280" y="1498354612"/>
              <a:ext cx="275789811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111"/>
                  </a:moveTo>
                  <a:lnTo>
                    <a:pt x="119418" y="0"/>
                  </a:lnTo>
                  <a:lnTo>
                    <a:pt x="120000" y="7619"/>
                  </a:lnTo>
                  <a:lnTo>
                    <a:pt x="727" y="120000"/>
                  </a:lnTo>
                  <a:lnTo>
                    <a:pt x="0" y="111111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285347930" y="1536339155"/>
              <a:ext cx="274787016" cy="1302328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250"/>
                  </a:moveTo>
                  <a:lnTo>
                    <a:pt x="119708" y="0"/>
                  </a:lnTo>
                  <a:lnTo>
                    <a:pt x="120000" y="9375"/>
                  </a:lnTo>
                  <a:lnTo>
                    <a:pt x="291" y="120000"/>
                  </a:lnTo>
                  <a:lnTo>
                    <a:pt x="0" y="11125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1289024980" y="1577037036"/>
              <a:ext cx="275121416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8888"/>
                  </a:lnTo>
                  <a:lnTo>
                    <a:pt x="43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1293036520" y="1617056216"/>
              <a:ext cx="275789811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418" y="0"/>
                  </a:lnTo>
                  <a:lnTo>
                    <a:pt x="120000" y="6984"/>
                  </a:lnTo>
                  <a:lnTo>
                    <a:pt x="72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297716320" y="1657075763"/>
              <a:ext cx="275121416" cy="1281981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380"/>
                  </a:moveTo>
                  <a:lnTo>
                    <a:pt x="119708" y="0"/>
                  </a:lnTo>
                  <a:lnTo>
                    <a:pt x="120000" y="7619"/>
                  </a:lnTo>
                  <a:lnTo>
                    <a:pt x="437" y="120000"/>
                  </a:lnTo>
                  <a:lnTo>
                    <a:pt x="0" y="1123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1224172802" y="346608311"/>
              <a:ext cx="381091383" cy="10215127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340" y="0"/>
                  </a:moveTo>
                  <a:cubicBezTo>
                    <a:pt x="15186" y="6593"/>
                    <a:pt x="15186" y="6593"/>
                    <a:pt x="15186" y="6593"/>
                  </a:cubicBezTo>
                  <a:cubicBezTo>
                    <a:pt x="12199" y="7158"/>
                    <a:pt x="12199" y="7158"/>
                    <a:pt x="12199" y="7158"/>
                  </a:cubicBezTo>
                  <a:cubicBezTo>
                    <a:pt x="0" y="110015"/>
                    <a:pt x="0" y="110015"/>
                    <a:pt x="0" y="110015"/>
                  </a:cubicBezTo>
                  <a:cubicBezTo>
                    <a:pt x="0" y="110015"/>
                    <a:pt x="119751" y="120000"/>
                    <a:pt x="119751" y="118304"/>
                  </a:cubicBezTo>
                  <a:cubicBezTo>
                    <a:pt x="120000" y="116609"/>
                    <a:pt x="38340" y="0"/>
                    <a:pt x="38340" y="0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1204449593" y="335078086"/>
              <a:ext cx="530519376" cy="10296522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56" y="0"/>
                  </a:moveTo>
                  <a:lnTo>
                    <a:pt x="120000" y="11067"/>
                  </a:lnTo>
                  <a:lnTo>
                    <a:pt x="109792" y="120000"/>
                  </a:lnTo>
                  <a:lnTo>
                    <a:pt x="0" y="109011"/>
                  </a:lnTo>
                  <a:lnTo>
                    <a:pt x="10056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1249018434" y="26597846"/>
              <a:ext cx="500297120" cy="403178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9" y="0"/>
                  </a:moveTo>
                  <a:lnTo>
                    <a:pt x="120000" y="28282"/>
                  </a:lnTo>
                  <a:lnTo>
                    <a:pt x="116631" y="120000"/>
                  </a:lnTo>
                  <a:lnTo>
                    <a:pt x="0" y="9171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8585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1458176115" y="165504313"/>
              <a:ext cx="248378125" cy="590115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4" y="0"/>
                  </a:moveTo>
                  <a:lnTo>
                    <a:pt x="119999" y="97931"/>
                  </a:lnTo>
                  <a:lnTo>
                    <a:pt x="119999" y="120000"/>
                  </a:lnTo>
                  <a:lnTo>
                    <a:pt x="0" y="1931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1518348493" y="213663143"/>
              <a:ext cx="186534241" cy="46124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0" y="0"/>
                  </a:moveTo>
                  <a:lnTo>
                    <a:pt x="120000" y="95294"/>
                  </a:lnTo>
                  <a:lnTo>
                    <a:pt x="119569" y="120000"/>
                  </a:lnTo>
                  <a:lnTo>
                    <a:pt x="0" y="28235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1596572351" y="267925887"/>
              <a:ext cx="10663876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45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594232361" y="312694142"/>
              <a:ext cx="106638766" cy="3255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77500"/>
                  </a:lnTo>
                  <a:lnTo>
                    <a:pt x="119247" y="120000"/>
                  </a:lnTo>
                  <a:lnTo>
                    <a:pt x="0" y="4250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250581671" y="434787419"/>
              <a:ext cx="443938129" cy="6091095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25" y="0"/>
                  </a:moveTo>
                  <a:lnTo>
                    <a:pt x="46987" y="5612"/>
                  </a:lnTo>
                  <a:lnTo>
                    <a:pt x="86024" y="11358"/>
                  </a:lnTo>
                  <a:lnTo>
                    <a:pt x="119819" y="16169"/>
                  </a:lnTo>
                  <a:lnTo>
                    <a:pt x="119999" y="16169"/>
                  </a:lnTo>
                  <a:lnTo>
                    <a:pt x="119999" y="16436"/>
                  </a:lnTo>
                  <a:lnTo>
                    <a:pt x="113855" y="111848"/>
                  </a:lnTo>
                  <a:lnTo>
                    <a:pt x="113584" y="112115"/>
                  </a:lnTo>
                  <a:lnTo>
                    <a:pt x="113222" y="119732"/>
                  </a:lnTo>
                  <a:lnTo>
                    <a:pt x="113222" y="120000"/>
                  </a:lnTo>
                  <a:lnTo>
                    <a:pt x="113222" y="119732"/>
                  </a:lnTo>
                  <a:lnTo>
                    <a:pt x="40301" y="109576"/>
                  </a:lnTo>
                  <a:lnTo>
                    <a:pt x="40120" y="109576"/>
                  </a:lnTo>
                  <a:lnTo>
                    <a:pt x="40120" y="109309"/>
                  </a:lnTo>
                  <a:lnTo>
                    <a:pt x="40753" y="101692"/>
                  </a:lnTo>
                  <a:lnTo>
                    <a:pt x="180" y="96080"/>
                  </a:lnTo>
                  <a:lnTo>
                    <a:pt x="0" y="96080"/>
                  </a:lnTo>
                  <a:lnTo>
                    <a:pt x="0" y="95679"/>
                  </a:lnTo>
                  <a:lnTo>
                    <a:pt x="6144" y="267"/>
                  </a:lnTo>
                  <a:lnTo>
                    <a:pt x="6144" y="0"/>
                  </a:lnTo>
                  <a:lnTo>
                    <a:pt x="6325" y="0"/>
                  </a:lnTo>
                  <a:close/>
                  <a:moveTo>
                    <a:pt x="113403" y="112115"/>
                  </a:moveTo>
                  <a:lnTo>
                    <a:pt x="79879" y="107438"/>
                  </a:lnTo>
                  <a:lnTo>
                    <a:pt x="40933" y="101692"/>
                  </a:lnTo>
                  <a:lnTo>
                    <a:pt x="40301" y="109309"/>
                  </a:lnTo>
                  <a:lnTo>
                    <a:pt x="112951" y="119465"/>
                  </a:lnTo>
                  <a:lnTo>
                    <a:pt x="113403" y="112115"/>
                  </a:lnTo>
                  <a:close/>
                  <a:moveTo>
                    <a:pt x="86024" y="11625"/>
                  </a:moveTo>
                  <a:lnTo>
                    <a:pt x="79879" y="107171"/>
                  </a:lnTo>
                  <a:lnTo>
                    <a:pt x="113584" y="111848"/>
                  </a:lnTo>
                  <a:lnTo>
                    <a:pt x="119819" y="16436"/>
                  </a:lnTo>
                  <a:lnTo>
                    <a:pt x="86024" y="11625"/>
                  </a:lnTo>
                  <a:close/>
                  <a:moveTo>
                    <a:pt x="40753" y="101425"/>
                  </a:moveTo>
                  <a:lnTo>
                    <a:pt x="46987" y="6013"/>
                  </a:lnTo>
                  <a:lnTo>
                    <a:pt x="6325" y="267"/>
                  </a:lnTo>
                  <a:lnTo>
                    <a:pt x="180" y="95679"/>
                  </a:lnTo>
                  <a:lnTo>
                    <a:pt x="40753" y="101425"/>
                  </a:lnTo>
                  <a:close/>
                  <a:moveTo>
                    <a:pt x="47168" y="6280"/>
                  </a:moveTo>
                  <a:lnTo>
                    <a:pt x="40933" y="101425"/>
                  </a:lnTo>
                  <a:lnTo>
                    <a:pt x="79608" y="107171"/>
                  </a:lnTo>
                  <a:lnTo>
                    <a:pt x="85843" y="11625"/>
                  </a:lnTo>
                  <a:lnTo>
                    <a:pt x="47168" y="628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1289024980" y="487693859"/>
              <a:ext cx="106973099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" y="0"/>
                  </a:moveTo>
                  <a:lnTo>
                    <a:pt x="120000" y="82666"/>
                  </a:lnTo>
                  <a:lnTo>
                    <a:pt x="118875" y="120000"/>
                  </a:lnTo>
                  <a:lnTo>
                    <a:pt x="0" y="3733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286016370" y="550097350"/>
              <a:ext cx="10663876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45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283676380" y="612500475"/>
              <a:ext cx="105970372" cy="3255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7500"/>
                  </a:lnTo>
                  <a:lnTo>
                    <a:pt x="120000" y="120000"/>
                  </a:lnTo>
                  <a:lnTo>
                    <a:pt x="0" y="42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280333280" y="675582300"/>
              <a:ext cx="105970372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6595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277324851" y="739341729"/>
              <a:ext cx="10663876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37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1273981750" y="801744853"/>
              <a:ext cx="106973099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" y="0"/>
                  </a:moveTo>
                  <a:lnTo>
                    <a:pt x="120000" y="82666"/>
                  </a:lnTo>
                  <a:lnTo>
                    <a:pt x="118875" y="120000"/>
                  </a:lnTo>
                  <a:lnTo>
                    <a:pt x="0" y="4000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1270973140" y="864826679"/>
              <a:ext cx="10663876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0000"/>
                  </a:lnTo>
                  <a:lnTo>
                    <a:pt x="119247" y="120000"/>
                  </a:lnTo>
                  <a:lnTo>
                    <a:pt x="0" y="4266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1444135996" y="516861149"/>
              <a:ext cx="106638766" cy="298450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1818"/>
                  </a:lnTo>
                  <a:lnTo>
                    <a:pt x="119247" y="120000"/>
                  </a:lnTo>
                  <a:lnTo>
                    <a:pt x="0" y="436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440792895" y="579264640"/>
              <a:ext cx="106638766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" y="0"/>
                  </a:moveTo>
                  <a:lnTo>
                    <a:pt x="120000" y="76595"/>
                  </a:lnTo>
                  <a:lnTo>
                    <a:pt x="119247" y="120000"/>
                  </a:lnTo>
                  <a:lnTo>
                    <a:pt x="0" y="40851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1438453086" y="641667765"/>
              <a:ext cx="105970372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3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1435444296" y="706104797"/>
              <a:ext cx="105970372" cy="298450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81818"/>
                  </a:lnTo>
                  <a:lnTo>
                    <a:pt x="120000" y="120000"/>
                  </a:lnTo>
                  <a:lnTo>
                    <a:pt x="0" y="3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1432101556" y="768508287"/>
              <a:ext cx="10663876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37333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1429092946" y="830911412"/>
              <a:ext cx="10663876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2666"/>
                  </a:lnTo>
                  <a:lnTo>
                    <a:pt x="119247" y="120000"/>
                  </a:lnTo>
                  <a:lnTo>
                    <a:pt x="0" y="45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426752956" y="893314537"/>
              <a:ext cx="105970372" cy="3255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7500"/>
                  </a:lnTo>
                  <a:lnTo>
                    <a:pt x="118864" y="120000"/>
                  </a:lnTo>
                  <a:lnTo>
                    <a:pt x="0" y="42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1575177771" y="543993070"/>
              <a:ext cx="105970372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6595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1572169342" y="606396195"/>
              <a:ext cx="105970372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568826241" y="668799686"/>
              <a:ext cx="106638766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" y="0"/>
                  </a:moveTo>
                  <a:lnTo>
                    <a:pt x="120000" y="79148"/>
                  </a:lnTo>
                  <a:lnTo>
                    <a:pt x="119247" y="120000"/>
                  </a:lnTo>
                  <a:lnTo>
                    <a:pt x="0" y="43404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1565817632" y="733236717"/>
              <a:ext cx="10663876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" y="0"/>
                  </a:moveTo>
                  <a:lnTo>
                    <a:pt x="120000" y="80000"/>
                  </a:lnTo>
                  <a:lnTo>
                    <a:pt x="119247" y="120000"/>
                  </a:lnTo>
                  <a:lnTo>
                    <a:pt x="0" y="37333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562474892" y="795639842"/>
              <a:ext cx="106973099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" y="0"/>
                  </a:moveTo>
                  <a:lnTo>
                    <a:pt x="120000" y="82666"/>
                  </a:lnTo>
                  <a:lnTo>
                    <a:pt x="118875" y="120000"/>
                  </a:lnTo>
                  <a:lnTo>
                    <a:pt x="0" y="3733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1560134902" y="858043333"/>
              <a:ext cx="105970372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3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1557126292" y="920446458"/>
              <a:ext cx="105970372" cy="3255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" y="0"/>
                  </a:moveTo>
                  <a:lnTo>
                    <a:pt x="120000" y="77500"/>
                  </a:lnTo>
                  <a:lnTo>
                    <a:pt x="120000" y="120000"/>
                  </a:lnTo>
                  <a:lnTo>
                    <a:pt x="0" y="4250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553783192" y="993024601"/>
              <a:ext cx="105970372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79148"/>
                  </a:lnTo>
                  <a:lnTo>
                    <a:pt x="120000" y="120000"/>
                  </a:lnTo>
                  <a:lnTo>
                    <a:pt x="0" y="4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1450487525" y="866182616"/>
              <a:ext cx="170488239" cy="1729653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555" y="43333"/>
                  </a:moveTo>
                  <a:cubicBezTo>
                    <a:pt x="112777" y="41111"/>
                    <a:pt x="62222" y="0"/>
                    <a:pt x="62222" y="0"/>
                  </a:cubicBezTo>
                  <a:cubicBezTo>
                    <a:pt x="62222" y="0"/>
                    <a:pt x="0" y="61111"/>
                    <a:pt x="12222" y="83333"/>
                  </a:cubicBezTo>
                  <a:cubicBezTo>
                    <a:pt x="23888" y="104444"/>
                    <a:pt x="69444" y="72222"/>
                    <a:pt x="69444" y="72222"/>
                  </a:cubicBezTo>
                  <a:cubicBezTo>
                    <a:pt x="69444" y="72222"/>
                    <a:pt x="118888" y="120000"/>
                    <a:pt x="119444" y="115555"/>
                  </a:cubicBezTo>
                  <a:cubicBezTo>
                    <a:pt x="120000" y="110000"/>
                    <a:pt x="115555" y="43333"/>
                    <a:pt x="115555" y="43333"/>
                  </a:cubicBezTo>
                  <a:close/>
                </a:path>
              </a:pathLst>
            </a:custGeom>
            <a:solidFill>
              <a:srgbClr val="E5BC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1431432756" y="779360909"/>
              <a:ext cx="278129733" cy="9943808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40" y="70645"/>
                  </a:moveTo>
                  <a:cubicBezTo>
                    <a:pt x="109431" y="65419"/>
                    <a:pt x="120000" y="25935"/>
                    <a:pt x="106022" y="20709"/>
                  </a:cubicBezTo>
                  <a:cubicBezTo>
                    <a:pt x="84545" y="12193"/>
                    <a:pt x="58295" y="967"/>
                    <a:pt x="50795" y="387"/>
                  </a:cubicBezTo>
                  <a:cubicBezTo>
                    <a:pt x="43636" y="0"/>
                    <a:pt x="12272" y="4645"/>
                    <a:pt x="6136" y="5225"/>
                  </a:cubicBezTo>
                  <a:cubicBezTo>
                    <a:pt x="0" y="5806"/>
                    <a:pt x="1704" y="7935"/>
                    <a:pt x="13977" y="12000"/>
                  </a:cubicBezTo>
                  <a:cubicBezTo>
                    <a:pt x="26590" y="15870"/>
                    <a:pt x="45681" y="11612"/>
                    <a:pt x="51818" y="15870"/>
                  </a:cubicBezTo>
                  <a:cubicBezTo>
                    <a:pt x="58295" y="20129"/>
                    <a:pt x="73636" y="34064"/>
                    <a:pt x="65454" y="38322"/>
                  </a:cubicBezTo>
                  <a:cubicBezTo>
                    <a:pt x="60681" y="40838"/>
                    <a:pt x="51477" y="38322"/>
                    <a:pt x="43977" y="35419"/>
                  </a:cubicBezTo>
                  <a:cubicBezTo>
                    <a:pt x="27954" y="49548"/>
                    <a:pt x="27954" y="49548"/>
                    <a:pt x="27954" y="49548"/>
                  </a:cubicBezTo>
                  <a:cubicBezTo>
                    <a:pt x="29318" y="51483"/>
                    <a:pt x="30340" y="53225"/>
                    <a:pt x="30681" y="55161"/>
                  </a:cubicBezTo>
                  <a:cubicBezTo>
                    <a:pt x="32727" y="65032"/>
                    <a:pt x="44318" y="74903"/>
                    <a:pt x="50113" y="78193"/>
                  </a:cubicBezTo>
                  <a:cubicBezTo>
                    <a:pt x="55909" y="81290"/>
                    <a:pt x="54545" y="120000"/>
                    <a:pt x="54545" y="120000"/>
                  </a:cubicBezTo>
                  <a:cubicBezTo>
                    <a:pt x="114545" y="116322"/>
                    <a:pt x="114545" y="116322"/>
                    <a:pt x="114545" y="116322"/>
                  </a:cubicBezTo>
                  <a:cubicBezTo>
                    <a:pt x="114545" y="117096"/>
                    <a:pt x="116590" y="84774"/>
                    <a:pt x="112840" y="70645"/>
                  </a:cubicBezTo>
                  <a:close/>
                </a:path>
              </a:pathLst>
            </a:custGeom>
            <a:solidFill>
              <a:srgbClr val="F6CB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1685159638" y="1090699296"/>
              <a:ext cx="14040074" cy="257748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00000" y="113684"/>
                  </a:lnTo>
                  <a:lnTo>
                    <a:pt x="80000" y="120000"/>
                  </a:lnTo>
                  <a:lnTo>
                    <a:pt x="14285" y="88421"/>
                  </a:lnTo>
                  <a:lnTo>
                    <a:pt x="0" y="66315"/>
                  </a:lnTo>
                  <a:lnTo>
                    <a:pt x="20000" y="15789"/>
                  </a:lnTo>
                  <a:lnTo>
                    <a:pt x="40000" y="0"/>
                  </a:lnTo>
                  <a:lnTo>
                    <a:pt x="108571" y="31578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1327802779" y="796996877"/>
              <a:ext cx="19054657" cy="196708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000" y="80000"/>
                  </a:moveTo>
                  <a:cubicBezTo>
                    <a:pt x="25000" y="60000"/>
                    <a:pt x="0" y="30000"/>
                    <a:pt x="0" y="10000"/>
                  </a:cubicBezTo>
                  <a:cubicBezTo>
                    <a:pt x="5000" y="0"/>
                    <a:pt x="35000" y="10000"/>
                    <a:pt x="65000" y="40000"/>
                  </a:cubicBezTo>
                  <a:cubicBezTo>
                    <a:pt x="95000" y="60000"/>
                    <a:pt x="120000" y="100000"/>
                    <a:pt x="120000" y="110000"/>
                  </a:cubicBezTo>
                  <a:cubicBezTo>
                    <a:pt x="115000" y="120000"/>
                    <a:pt x="85000" y="110000"/>
                    <a:pt x="55000" y="8000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1359560248" y="807171164"/>
              <a:ext cx="334959439" cy="3154077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754" y="74923"/>
                  </a:moveTo>
                  <a:cubicBezTo>
                    <a:pt x="31981" y="53604"/>
                    <a:pt x="11603" y="32284"/>
                    <a:pt x="0" y="17055"/>
                  </a:cubicBezTo>
                  <a:cubicBezTo>
                    <a:pt x="3113" y="0"/>
                    <a:pt x="3113" y="0"/>
                    <a:pt x="3113" y="0"/>
                  </a:cubicBezTo>
                  <a:cubicBezTo>
                    <a:pt x="16415" y="6700"/>
                    <a:pt x="37924" y="22538"/>
                    <a:pt x="61981" y="43857"/>
                  </a:cubicBezTo>
                  <a:cubicBezTo>
                    <a:pt x="86320" y="65177"/>
                    <a:pt x="107264" y="87106"/>
                    <a:pt x="118584" y="102335"/>
                  </a:cubicBezTo>
                  <a:cubicBezTo>
                    <a:pt x="118584" y="102944"/>
                    <a:pt x="120000" y="104162"/>
                    <a:pt x="118584" y="112081"/>
                  </a:cubicBezTo>
                  <a:cubicBezTo>
                    <a:pt x="116886" y="120000"/>
                    <a:pt x="115471" y="119390"/>
                    <a:pt x="115471" y="119390"/>
                  </a:cubicBezTo>
                  <a:cubicBezTo>
                    <a:pt x="102169" y="112690"/>
                    <a:pt x="80377" y="96852"/>
                    <a:pt x="55754" y="74923"/>
                  </a:cubicBez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1567489182" y="922481827"/>
              <a:ext cx="124690628" cy="197383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48" y="85853"/>
                  </a:moveTo>
                  <a:cubicBezTo>
                    <a:pt x="107848" y="85853"/>
                    <a:pt x="107848" y="85853"/>
                    <a:pt x="107848" y="85853"/>
                  </a:cubicBezTo>
                  <a:cubicBezTo>
                    <a:pt x="109367" y="82926"/>
                    <a:pt x="110126" y="80000"/>
                    <a:pt x="109367" y="78048"/>
                  </a:cubicBezTo>
                  <a:cubicBezTo>
                    <a:pt x="107848" y="70243"/>
                    <a:pt x="58481" y="42926"/>
                    <a:pt x="47848" y="42926"/>
                  </a:cubicBezTo>
                  <a:cubicBezTo>
                    <a:pt x="47088" y="42926"/>
                    <a:pt x="47088" y="42926"/>
                    <a:pt x="47088" y="42926"/>
                  </a:cubicBezTo>
                  <a:cubicBezTo>
                    <a:pt x="33417" y="36097"/>
                    <a:pt x="23544" y="29268"/>
                    <a:pt x="16708" y="23414"/>
                  </a:cubicBezTo>
                  <a:cubicBezTo>
                    <a:pt x="10632" y="17560"/>
                    <a:pt x="7594" y="14634"/>
                    <a:pt x="0" y="0"/>
                  </a:cubicBezTo>
                  <a:cubicBezTo>
                    <a:pt x="0" y="0"/>
                    <a:pt x="115443" y="70243"/>
                    <a:pt x="116202" y="72195"/>
                  </a:cubicBezTo>
                  <a:cubicBezTo>
                    <a:pt x="120000" y="78048"/>
                    <a:pt x="116962" y="84878"/>
                    <a:pt x="114683" y="90731"/>
                  </a:cubicBezTo>
                  <a:cubicBezTo>
                    <a:pt x="105569" y="120000"/>
                    <a:pt x="105569" y="120000"/>
                    <a:pt x="105569" y="120000"/>
                  </a:cubicBezTo>
                  <a:cubicBezTo>
                    <a:pt x="103291" y="119024"/>
                    <a:pt x="100253" y="118048"/>
                    <a:pt x="97974" y="117073"/>
                  </a:cubicBezTo>
                  <a:cubicBezTo>
                    <a:pt x="106329" y="89756"/>
                    <a:pt x="106329" y="89756"/>
                    <a:pt x="106329" y="89756"/>
                  </a:cubicBezTo>
                  <a:lnTo>
                    <a:pt x="107848" y="85853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1494613924" y="904845859"/>
              <a:ext cx="24403301" cy="881780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838" y="120000"/>
                  </a:moveTo>
                  <a:cubicBezTo>
                    <a:pt x="23225" y="117818"/>
                    <a:pt x="11612" y="113454"/>
                    <a:pt x="0" y="111272"/>
                  </a:cubicBezTo>
                  <a:cubicBezTo>
                    <a:pt x="81290" y="0"/>
                    <a:pt x="81290" y="0"/>
                    <a:pt x="81290" y="0"/>
                  </a:cubicBezTo>
                  <a:cubicBezTo>
                    <a:pt x="92903" y="2181"/>
                    <a:pt x="104516" y="4363"/>
                    <a:pt x="120000" y="8727"/>
                  </a:cubicBezTo>
                  <a:lnTo>
                    <a:pt x="34838" y="12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1332482579" y="795639842"/>
              <a:ext cx="35769053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666" y="120000"/>
                  </a:moveTo>
                  <a:cubicBezTo>
                    <a:pt x="42666" y="85714"/>
                    <a:pt x="13333" y="54857"/>
                    <a:pt x="0" y="34285"/>
                  </a:cubicBezTo>
                  <a:cubicBezTo>
                    <a:pt x="10666" y="3428"/>
                    <a:pt x="10666" y="3428"/>
                    <a:pt x="10666" y="3428"/>
                  </a:cubicBezTo>
                  <a:cubicBezTo>
                    <a:pt x="29333" y="0"/>
                    <a:pt x="69333" y="6857"/>
                    <a:pt x="120000" y="24000"/>
                  </a:cubicBezTo>
                  <a:lnTo>
                    <a:pt x="90666" y="12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1419398316" y="879070974"/>
              <a:ext cx="113993339" cy="4218997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333" y="40608"/>
                  </a:moveTo>
                  <a:cubicBezTo>
                    <a:pt x="79166" y="34676"/>
                    <a:pt x="85833" y="29657"/>
                    <a:pt x="67500" y="16425"/>
                  </a:cubicBezTo>
                  <a:cubicBezTo>
                    <a:pt x="49166" y="2737"/>
                    <a:pt x="0" y="0"/>
                    <a:pt x="15000" y="12775"/>
                  </a:cubicBezTo>
                  <a:cubicBezTo>
                    <a:pt x="22500" y="28745"/>
                    <a:pt x="19166" y="39695"/>
                    <a:pt x="25833" y="47452"/>
                  </a:cubicBezTo>
                  <a:cubicBezTo>
                    <a:pt x="46666" y="70722"/>
                    <a:pt x="89166" y="117262"/>
                    <a:pt x="100833" y="118631"/>
                  </a:cubicBezTo>
                  <a:cubicBezTo>
                    <a:pt x="115833" y="120000"/>
                    <a:pt x="100000" y="72091"/>
                    <a:pt x="120000" y="55209"/>
                  </a:cubicBezTo>
                  <a:cubicBezTo>
                    <a:pt x="105000" y="49733"/>
                    <a:pt x="92500" y="43346"/>
                    <a:pt x="88333" y="40608"/>
                  </a:cubicBezTo>
                  <a:close/>
                </a:path>
              </a:pathLst>
            </a:custGeom>
            <a:solidFill>
              <a:srgbClr val="F6CB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1723937437" y="726454103"/>
              <a:ext cx="214949061" cy="71085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020" y="0"/>
                  </a:moveTo>
                  <a:lnTo>
                    <a:pt x="120000" y="110725"/>
                  </a:lnTo>
                  <a:lnTo>
                    <a:pt x="31353" y="120000"/>
                  </a:lnTo>
                  <a:lnTo>
                    <a:pt x="0" y="9274"/>
                  </a:lnTo>
                  <a:lnTo>
                    <a:pt x="89020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1816201594" y="726454103"/>
              <a:ext cx="122684701" cy="6559120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6018"/>
                  </a:moveTo>
                  <a:lnTo>
                    <a:pt x="120000" y="120000"/>
                  </a:lnTo>
                  <a:lnTo>
                    <a:pt x="65722" y="0"/>
                  </a:lnTo>
                  <a:lnTo>
                    <a:pt x="0" y="6601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1829907404" y="645058707"/>
              <a:ext cx="317576242" cy="7345943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400" y="0"/>
                  </a:moveTo>
                  <a:lnTo>
                    <a:pt x="120000" y="89529"/>
                  </a:lnTo>
                  <a:lnTo>
                    <a:pt x="69473" y="120000"/>
                  </a:lnTo>
                  <a:lnTo>
                    <a:pt x="0" y="30138"/>
                  </a:lnTo>
                  <a:lnTo>
                    <a:pt x="50400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1963289349" y="645058707"/>
              <a:ext cx="184194251" cy="548062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75" y="84207"/>
                  </a:moveTo>
                  <a:lnTo>
                    <a:pt x="120000" y="120000"/>
                  </a:lnTo>
                  <a:lnTo>
                    <a:pt x="0" y="0"/>
                  </a:lnTo>
                  <a:lnTo>
                    <a:pt x="8275" y="8420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248378102" y="0"/>
              <a:ext cx="1020255386" cy="1926360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5" y="115000"/>
                  </a:moveTo>
                  <a:cubicBezTo>
                    <a:pt x="464" y="120000"/>
                    <a:pt x="464" y="120000"/>
                    <a:pt x="464" y="120000"/>
                  </a:cubicBezTo>
                  <a:cubicBezTo>
                    <a:pt x="119721" y="33000"/>
                    <a:pt x="119721" y="33000"/>
                    <a:pt x="119721" y="33000"/>
                  </a:cubicBezTo>
                  <a:cubicBezTo>
                    <a:pt x="120000" y="28000"/>
                    <a:pt x="120000" y="28000"/>
                    <a:pt x="120000" y="28000"/>
                  </a:cubicBezTo>
                  <a:cubicBezTo>
                    <a:pt x="119907" y="12000"/>
                    <a:pt x="118605" y="0"/>
                    <a:pt x="117211" y="1000"/>
                  </a:cubicBezTo>
                  <a:cubicBezTo>
                    <a:pt x="2602" y="85000"/>
                    <a:pt x="2602" y="85000"/>
                    <a:pt x="2602" y="85000"/>
                  </a:cubicBezTo>
                  <a:cubicBezTo>
                    <a:pt x="1115" y="86000"/>
                    <a:pt x="0" y="99000"/>
                    <a:pt x="185" y="115000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249715252" y="44767157"/>
              <a:ext cx="1018918259" cy="5216090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826" y="120000"/>
                  </a:moveTo>
                  <a:lnTo>
                    <a:pt x="104921" y="95968"/>
                  </a:lnTo>
                  <a:lnTo>
                    <a:pt x="120000" y="0"/>
                  </a:lnTo>
                  <a:lnTo>
                    <a:pt x="0" y="32145"/>
                  </a:lnTo>
                  <a:lnTo>
                    <a:pt x="15826" y="12000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301864640" y="104457309"/>
              <a:ext cx="917628204" cy="406977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196" y="120000"/>
                  </a:moveTo>
                  <a:lnTo>
                    <a:pt x="107715" y="90200"/>
                  </a:lnTo>
                  <a:lnTo>
                    <a:pt x="120000" y="0"/>
                  </a:lnTo>
                  <a:lnTo>
                    <a:pt x="0" y="36800"/>
                  </a:lnTo>
                  <a:lnTo>
                    <a:pt x="12196" y="120000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308216080" y="104457309"/>
              <a:ext cx="904925257" cy="3961248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37808"/>
                  </a:lnTo>
                  <a:lnTo>
                    <a:pt x="11747" y="119999"/>
                  </a:lnTo>
                  <a:lnTo>
                    <a:pt x="108075" y="89383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3E3D4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405494707" y="1265699380"/>
              <a:ext cx="38777776" cy="861434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793" y="42519"/>
                  </a:moveTo>
                  <a:lnTo>
                    <a:pt x="80689" y="19842"/>
                  </a:lnTo>
                  <a:lnTo>
                    <a:pt x="51724" y="19842"/>
                  </a:lnTo>
                  <a:lnTo>
                    <a:pt x="53793" y="44409"/>
                  </a:lnTo>
                  <a:lnTo>
                    <a:pt x="83793" y="42519"/>
                  </a:lnTo>
                  <a:close/>
                  <a:moveTo>
                    <a:pt x="87931" y="98267"/>
                  </a:moveTo>
                  <a:lnTo>
                    <a:pt x="87931" y="98267"/>
                  </a:lnTo>
                  <a:lnTo>
                    <a:pt x="85862" y="73700"/>
                  </a:lnTo>
                  <a:lnTo>
                    <a:pt x="56896" y="75590"/>
                  </a:lnTo>
                  <a:lnTo>
                    <a:pt x="56896" y="100157"/>
                  </a:lnTo>
                  <a:lnTo>
                    <a:pt x="87931" y="98267"/>
                  </a:lnTo>
                  <a:close/>
                  <a:moveTo>
                    <a:pt x="7241" y="120000"/>
                  </a:moveTo>
                  <a:lnTo>
                    <a:pt x="7241" y="120000"/>
                  </a:lnTo>
                  <a:lnTo>
                    <a:pt x="0" y="6614"/>
                  </a:lnTo>
                  <a:lnTo>
                    <a:pt x="110689" y="0"/>
                  </a:lnTo>
                  <a:lnTo>
                    <a:pt x="120000" y="113385"/>
                  </a:lnTo>
                  <a:lnTo>
                    <a:pt x="7241" y="12000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266429671" y="1241280798"/>
              <a:ext cx="143744948" cy="1587209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43" y="0"/>
                  </a:moveTo>
                  <a:cubicBezTo>
                    <a:pt x="12527" y="14545"/>
                    <a:pt x="12527" y="14545"/>
                    <a:pt x="12527" y="14545"/>
                  </a:cubicBezTo>
                  <a:cubicBezTo>
                    <a:pt x="5274" y="14545"/>
                    <a:pt x="0" y="24242"/>
                    <a:pt x="659" y="33939"/>
                  </a:cubicBezTo>
                  <a:cubicBezTo>
                    <a:pt x="3296" y="101818"/>
                    <a:pt x="3296" y="101818"/>
                    <a:pt x="3296" y="101818"/>
                  </a:cubicBezTo>
                  <a:cubicBezTo>
                    <a:pt x="3296" y="111515"/>
                    <a:pt x="9890" y="119999"/>
                    <a:pt x="16483" y="118787"/>
                  </a:cubicBezTo>
                  <a:cubicBezTo>
                    <a:pt x="120000" y="105454"/>
                    <a:pt x="120000" y="105454"/>
                    <a:pt x="120000" y="105454"/>
                  </a:cubicBezTo>
                  <a:lnTo>
                    <a:pt x="11604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279801261" y="1270447356"/>
              <a:ext cx="129704941" cy="99709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7959"/>
                  </a:moveTo>
                  <a:lnTo>
                    <a:pt x="119381" y="88979"/>
                  </a:lnTo>
                  <a:lnTo>
                    <a:pt x="3092" y="110204"/>
                  </a:lnTo>
                  <a:lnTo>
                    <a:pt x="3092" y="120000"/>
                  </a:lnTo>
                  <a:lnTo>
                    <a:pt x="120000" y="97959"/>
                  </a:lnTo>
                  <a:close/>
                  <a:moveTo>
                    <a:pt x="117216" y="9795"/>
                  </a:moveTo>
                  <a:lnTo>
                    <a:pt x="117216" y="0"/>
                  </a:lnTo>
                  <a:lnTo>
                    <a:pt x="0" y="22857"/>
                  </a:lnTo>
                  <a:lnTo>
                    <a:pt x="927" y="31020"/>
                  </a:lnTo>
                  <a:lnTo>
                    <a:pt x="117216" y="9795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385771227" y="474806599"/>
              <a:ext cx="783911813" cy="10296522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403" y="0"/>
                  </a:moveTo>
                  <a:cubicBezTo>
                    <a:pt x="119758" y="100747"/>
                    <a:pt x="119758" y="100747"/>
                    <a:pt x="119758" y="100747"/>
                  </a:cubicBezTo>
                  <a:cubicBezTo>
                    <a:pt x="120000" y="104859"/>
                    <a:pt x="117943" y="108411"/>
                    <a:pt x="115282" y="108598"/>
                  </a:cubicBezTo>
                  <a:cubicBezTo>
                    <a:pt x="9556" y="119813"/>
                    <a:pt x="9556" y="119813"/>
                    <a:pt x="9556" y="119813"/>
                  </a:cubicBezTo>
                  <a:cubicBezTo>
                    <a:pt x="6895" y="120000"/>
                    <a:pt x="4596" y="117009"/>
                    <a:pt x="4475" y="112897"/>
                  </a:cubicBezTo>
                  <a:cubicBezTo>
                    <a:pt x="0" y="12149"/>
                    <a:pt x="0" y="12149"/>
                    <a:pt x="0" y="12149"/>
                  </a:cubicBezTo>
                  <a:lnTo>
                    <a:pt x="11540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439592166" y="449031714"/>
              <a:ext cx="644847048" cy="1431202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5639"/>
                  </a:moveTo>
                  <a:lnTo>
                    <a:pt x="119688" y="0"/>
                  </a:lnTo>
                  <a:lnTo>
                    <a:pt x="120000" y="44360"/>
                  </a:lnTo>
                  <a:lnTo>
                    <a:pt x="311" y="120000"/>
                  </a:lnTo>
                  <a:lnTo>
                    <a:pt x="0" y="75639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1051344257" y="614535844"/>
              <a:ext cx="33094731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6857"/>
                  </a:moveTo>
                  <a:cubicBezTo>
                    <a:pt x="97142" y="0"/>
                    <a:pt x="97142" y="0"/>
                    <a:pt x="97142" y="0"/>
                  </a:cubicBezTo>
                  <a:cubicBezTo>
                    <a:pt x="105714" y="0"/>
                    <a:pt x="114285" y="10285"/>
                    <a:pt x="114285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4285" y="113142"/>
                    <a:pt x="102857" y="113142"/>
                  </a:cubicBezTo>
                  <a:cubicBezTo>
                    <a:pt x="22857" y="120000"/>
                    <a:pt x="22857" y="120000"/>
                    <a:pt x="22857" y="120000"/>
                  </a:cubicBezTo>
                  <a:cubicBezTo>
                    <a:pt x="14285" y="120000"/>
                    <a:pt x="5714" y="113142"/>
                    <a:pt x="5714" y="102857"/>
                  </a:cubicBezTo>
                  <a:cubicBezTo>
                    <a:pt x="0" y="30857"/>
                    <a:pt x="0" y="30857"/>
                    <a:pt x="0" y="30857"/>
                  </a:cubicBezTo>
                  <a:cubicBezTo>
                    <a:pt x="0" y="17142"/>
                    <a:pt x="8571" y="6857"/>
                    <a:pt x="17142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1053684067" y="678295273"/>
              <a:ext cx="330947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4285" y="2666"/>
                    <a:pt x="94285" y="2666"/>
                    <a:pt x="94285" y="2666"/>
                  </a:cubicBezTo>
                  <a:cubicBezTo>
                    <a:pt x="105714" y="0"/>
                    <a:pt x="114285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2857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8000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056024417" y="760368638"/>
              <a:ext cx="34097526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0"/>
                    <a:pt x="92093" y="0"/>
                    <a:pt x="92093" y="0"/>
                  </a:cubicBezTo>
                  <a:cubicBezTo>
                    <a:pt x="103255" y="0"/>
                    <a:pt x="111627" y="8000"/>
                    <a:pt x="114418" y="16000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627" y="112000"/>
                    <a:pt x="100465" y="114666"/>
                  </a:cubicBezTo>
                  <a:cubicBezTo>
                    <a:pt x="27906" y="117333"/>
                    <a:pt x="27906" y="117333"/>
                    <a:pt x="27906" y="117333"/>
                  </a:cubicBezTo>
                  <a:cubicBezTo>
                    <a:pt x="16744" y="120000"/>
                    <a:pt x="8372" y="112000"/>
                    <a:pt x="8372" y="101333"/>
                  </a:cubicBezTo>
                  <a:cubicBezTo>
                    <a:pt x="2790" y="24000"/>
                    <a:pt x="2790" y="24000"/>
                    <a:pt x="2790" y="24000"/>
                  </a:cubicBezTo>
                  <a:cubicBezTo>
                    <a:pt x="0" y="13333"/>
                    <a:pt x="8372" y="5333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1059032847" y="840407731"/>
              <a:ext cx="334291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061373197" y="920446458"/>
              <a:ext cx="34097526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0"/>
                    <a:pt x="92093" y="0"/>
                    <a:pt x="92093" y="0"/>
                  </a:cubicBezTo>
                  <a:cubicBezTo>
                    <a:pt x="103255" y="0"/>
                    <a:pt x="111627" y="8000"/>
                    <a:pt x="114418" y="18666"/>
                  </a:cubicBezTo>
                  <a:cubicBezTo>
                    <a:pt x="117209" y="93333"/>
                    <a:pt x="117209" y="93333"/>
                    <a:pt x="117209" y="93333"/>
                  </a:cubicBezTo>
                  <a:cubicBezTo>
                    <a:pt x="120000" y="104000"/>
                    <a:pt x="111627" y="114666"/>
                    <a:pt x="100465" y="114666"/>
                  </a:cubicBezTo>
                  <a:cubicBezTo>
                    <a:pt x="27906" y="120000"/>
                    <a:pt x="27906" y="120000"/>
                    <a:pt x="27906" y="120000"/>
                  </a:cubicBezTo>
                  <a:cubicBezTo>
                    <a:pt x="16744" y="120000"/>
                    <a:pt x="8372" y="112000"/>
                    <a:pt x="5581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372" y="5333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1064715757" y="1001164251"/>
              <a:ext cx="33094731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5714" y="120000"/>
                    <a:pt x="25714" y="120000"/>
                    <a:pt x="25714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011898019" y="620640124"/>
              <a:ext cx="33094731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6857"/>
                  </a:moveTo>
                  <a:cubicBezTo>
                    <a:pt x="97142" y="0"/>
                    <a:pt x="97142" y="0"/>
                    <a:pt x="97142" y="0"/>
                  </a:cubicBezTo>
                  <a:cubicBezTo>
                    <a:pt x="105714" y="0"/>
                    <a:pt x="114285" y="6857"/>
                    <a:pt x="114285" y="17142"/>
                  </a:cubicBezTo>
                  <a:cubicBezTo>
                    <a:pt x="120000" y="89142"/>
                    <a:pt x="120000" y="89142"/>
                    <a:pt x="120000" y="89142"/>
                  </a:cubicBezTo>
                  <a:cubicBezTo>
                    <a:pt x="120000" y="99428"/>
                    <a:pt x="114285" y="109714"/>
                    <a:pt x="102857" y="113142"/>
                  </a:cubicBezTo>
                  <a:cubicBezTo>
                    <a:pt x="22857" y="116571"/>
                    <a:pt x="22857" y="116571"/>
                    <a:pt x="22857" y="116571"/>
                  </a:cubicBezTo>
                  <a:cubicBezTo>
                    <a:pt x="14285" y="120000"/>
                    <a:pt x="5714" y="109714"/>
                    <a:pt x="5714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8571" y="6857"/>
                    <a:pt x="17142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977800560" y="685078619"/>
              <a:ext cx="69532517" cy="76647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" y="12500"/>
                  </a:moveTo>
                  <a:cubicBezTo>
                    <a:pt x="106363" y="0"/>
                    <a:pt x="106363" y="0"/>
                    <a:pt x="106363" y="0"/>
                  </a:cubicBezTo>
                  <a:cubicBezTo>
                    <a:pt x="111818" y="0"/>
                    <a:pt x="117272" y="7500"/>
                    <a:pt x="117272" y="17500"/>
                  </a:cubicBezTo>
                  <a:cubicBezTo>
                    <a:pt x="120000" y="87500"/>
                    <a:pt x="120000" y="87500"/>
                    <a:pt x="120000" y="87500"/>
                  </a:cubicBezTo>
                  <a:cubicBezTo>
                    <a:pt x="120000" y="97500"/>
                    <a:pt x="115909" y="107500"/>
                    <a:pt x="110454" y="107500"/>
                  </a:cubicBezTo>
                  <a:cubicBezTo>
                    <a:pt x="13636" y="120000"/>
                    <a:pt x="13636" y="120000"/>
                    <a:pt x="13636" y="120000"/>
                  </a:cubicBezTo>
                  <a:cubicBezTo>
                    <a:pt x="8181" y="120000"/>
                    <a:pt x="2727" y="112500"/>
                    <a:pt x="2727" y="102500"/>
                  </a:cubicBezTo>
                  <a:cubicBezTo>
                    <a:pt x="0" y="32500"/>
                    <a:pt x="0" y="32500"/>
                    <a:pt x="0" y="32500"/>
                  </a:cubicBezTo>
                  <a:cubicBezTo>
                    <a:pt x="0" y="22500"/>
                    <a:pt x="4090" y="12500"/>
                    <a:pt x="9545" y="1250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006214929" y="765117346"/>
              <a:ext cx="44126421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999" y="7826"/>
                  </a:moveTo>
                  <a:cubicBezTo>
                    <a:pt x="98571" y="0"/>
                    <a:pt x="98571" y="0"/>
                    <a:pt x="98571" y="0"/>
                  </a:cubicBezTo>
                  <a:cubicBezTo>
                    <a:pt x="107142" y="0"/>
                    <a:pt x="113571" y="7826"/>
                    <a:pt x="115714" y="18260"/>
                  </a:cubicBezTo>
                  <a:cubicBezTo>
                    <a:pt x="119999" y="91304"/>
                    <a:pt x="119999" y="91304"/>
                    <a:pt x="119999" y="91304"/>
                  </a:cubicBezTo>
                  <a:cubicBezTo>
                    <a:pt x="119999" y="101739"/>
                    <a:pt x="113571" y="112173"/>
                    <a:pt x="102857" y="112173"/>
                  </a:cubicBezTo>
                  <a:cubicBezTo>
                    <a:pt x="21428" y="120000"/>
                    <a:pt x="21428" y="120000"/>
                    <a:pt x="21428" y="120000"/>
                  </a:cubicBezTo>
                  <a:cubicBezTo>
                    <a:pt x="12857" y="120000"/>
                    <a:pt x="4285" y="112173"/>
                    <a:pt x="4285" y="101739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8260"/>
                    <a:pt x="6428" y="7826"/>
                    <a:pt x="14999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978469000" y="845155707"/>
              <a:ext cx="74212430" cy="786823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36" y="14693"/>
                  </a:moveTo>
                  <a:cubicBezTo>
                    <a:pt x="107234" y="0"/>
                    <a:pt x="107234" y="0"/>
                    <a:pt x="107234" y="0"/>
                  </a:cubicBezTo>
                  <a:cubicBezTo>
                    <a:pt x="112340" y="0"/>
                    <a:pt x="117446" y="7346"/>
                    <a:pt x="117446" y="19591"/>
                  </a:cubicBezTo>
                  <a:cubicBezTo>
                    <a:pt x="120000" y="85714"/>
                    <a:pt x="120000" y="85714"/>
                    <a:pt x="120000" y="85714"/>
                  </a:cubicBezTo>
                  <a:cubicBezTo>
                    <a:pt x="120000" y="95510"/>
                    <a:pt x="116170" y="105306"/>
                    <a:pt x="111063" y="105306"/>
                  </a:cubicBezTo>
                  <a:cubicBezTo>
                    <a:pt x="12765" y="117551"/>
                    <a:pt x="12765" y="117551"/>
                    <a:pt x="12765" y="117551"/>
                  </a:cubicBezTo>
                  <a:cubicBezTo>
                    <a:pt x="7659" y="119999"/>
                    <a:pt x="2553" y="112653"/>
                    <a:pt x="2553" y="100408"/>
                  </a:cubicBezTo>
                  <a:cubicBezTo>
                    <a:pt x="0" y="34285"/>
                    <a:pt x="0" y="34285"/>
                    <a:pt x="0" y="34285"/>
                  </a:cubicBezTo>
                  <a:cubicBezTo>
                    <a:pt x="0" y="24489"/>
                    <a:pt x="3829" y="14693"/>
                    <a:pt x="8936" y="1469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021926959" y="925872769"/>
              <a:ext cx="34097526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2666"/>
                    <a:pt x="92093" y="2666"/>
                    <a:pt x="92093" y="2666"/>
                  </a:cubicBezTo>
                  <a:cubicBezTo>
                    <a:pt x="103255" y="0"/>
                    <a:pt x="111627" y="8000"/>
                    <a:pt x="111627" y="18666"/>
                  </a:cubicBezTo>
                  <a:cubicBezTo>
                    <a:pt x="117209" y="96000"/>
                    <a:pt x="117209" y="96000"/>
                    <a:pt x="117209" y="96000"/>
                  </a:cubicBezTo>
                  <a:cubicBezTo>
                    <a:pt x="120000" y="106666"/>
                    <a:pt x="111627" y="114666"/>
                    <a:pt x="100465" y="114666"/>
                  </a:cubicBezTo>
                  <a:cubicBezTo>
                    <a:pt x="27906" y="120000"/>
                    <a:pt x="27906" y="120000"/>
                    <a:pt x="27906" y="120000"/>
                  </a:cubicBezTo>
                  <a:cubicBezTo>
                    <a:pt x="16744" y="120000"/>
                    <a:pt x="8372" y="112000"/>
                    <a:pt x="5581" y="104000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372" y="8000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1025269698" y="1007268531"/>
              <a:ext cx="330947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6000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5714" y="117333"/>
                    <a:pt x="25714" y="117333"/>
                    <a:pt x="25714" y="117333"/>
                  </a:cubicBezTo>
                  <a:cubicBezTo>
                    <a:pt x="14285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975460210" y="625388466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4210" y="0"/>
                    <a:pt x="113684" y="6857"/>
                    <a:pt x="113684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1052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6315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938353961" y="630136443"/>
              <a:ext cx="29752014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4210" y="0"/>
                    <a:pt x="113684" y="10285"/>
                    <a:pt x="113684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1052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6315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901247892" y="635562754"/>
              <a:ext cx="29752014" cy="556199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3428"/>
                    <a:pt x="94736" y="3428"/>
                    <a:pt x="94736" y="3428"/>
                  </a:cubicBezTo>
                  <a:cubicBezTo>
                    <a:pt x="104210" y="0"/>
                    <a:pt x="113684" y="10285"/>
                    <a:pt x="113684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1052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863807153" y="641667765"/>
              <a:ext cx="30086008" cy="54263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3529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7058"/>
                    <a:pt x="116842" y="17647"/>
                  </a:cubicBezTo>
                  <a:cubicBezTo>
                    <a:pt x="120000" y="91764"/>
                    <a:pt x="120000" y="91764"/>
                    <a:pt x="120000" y="91764"/>
                  </a:cubicBezTo>
                  <a:cubicBezTo>
                    <a:pt x="120000" y="102352"/>
                    <a:pt x="113684" y="112941"/>
                    <a:pt x="101052" y="112941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2941"/>
                    <a:pt x="6315" y="102352"/>
                  </a:cubicBezTo>
                  <a:cubicBezTo>
                    <a:pt x="0" y="28235"/>
                    <a:pt x="0" y="28235"/>
                    <a:pt x="0" y="28235"/>
                  </a:cubicBezTo>
                  <a:cubicBezTo>
                    <a:pt x="0" y="14117"/>
                    <a:pt x="9473" y="7058"/>
                    <a:pt x="18947" y="3529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826701084" y="646415741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6857"/>
                    <a:pt x="116842" y="17142"/>
                  </a:cubicBezTo>
                  <a:cubicBezTo>
                    <a:pt x="120000" y="89142"/>
                    <a:pt x="120000" y="89142"/>
                    <a:pt x="120000" y="89142"/>
                  </a:cubicBezTo>
                  <a:cubicBezTo>
                    <a:pt x="120000" y="102857"/>
                    <a:pt x="113684" y="109714"/>
                    <a:pt x="104210" y="113142"/>
                  </a:cubicBezTo>
                  <a:cubicBezTo>
                    <a:pt x="25263" y="116571"/>
                    <a:pt x="25263" y="116571"/>
                    <a:pt x="25263" y="116571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789594475" y="651163352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6857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752488587" y="655911329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10285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715381977" y="660660036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0"/>
                    <a:pt x="94736" y="0"/>
                    <a:pt x="94736" y="0"/>
                  </a:cubicBezTo>
                  <a:cubicBezTo>
                    <a:pt x="107368" y="0"/>
                    <a:pt x="113684" y="10285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678275729" y="665408013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4736" y="3428"/>
                    <a:pt x="94736" y="3428"/>
                    <a:pt x="94736" y="3428"/>
                  </a:cubicBezTo>
                  <a:cubicBezTo>
                    <a:pt x="107368" y="0"/>
                    <a:pt x="116842" y="10285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13142"/>
                    <a:pt x="6315" y="102857"/>
                  </a:cubicBezTo>
                  <a:cubicBezTo>
                    <a:pt x="3157" y="30857"/>
                    <a:pt x="3157" y="30857"/>
                    <a:pt x="3157" y="30857"/>
                  </a:cubicBezTo>
                  <a:cubicBezTo>
                    <a:pt x="0" y="17142"/>
                    <a:pt x="9473" y="10285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641169660" y="672190627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7894" y="0"/>
                    <a:pt x="97894" y="0"/>
                    <a:pt x="97894" y="0"/>
                  </a:cubicBezTo>
                  <a:cubicBezTo>
                    <a:pt x="107368" y="0"/>
                    <a:pt x="116842" y="6857"/>
                    <a:pt x="116842" y="17142"/>
                  </a:cubicBezTo>
                  <a:cubicBezTo>
                    <a:pt x="120000" y="89142"/>
                    <a:pt x="120000" y="89142"/>
                    <a:pt x="120000" y="89142"/>
                  </a:cubicBezTo>
                  <a:cubicBezTo>
                    <a:pt x="120000" y="102857"/>
                    <a:pt x="113684" y="109714"/>
                    <a:pt x="104210" y="113142"/>
                  </a:cubicBezTo>
                  <a:cubicBezTo>
                    <a:pt x="25263" y="116571"/>
                    <a:pt x="25263" y="116571"/>
                    <a:pt x="25263" y="116571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3157" y="27428"/>
                    <a:pt x="3157" y="27428"/>
                    <a:pt x="3157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604063411" y="676938969"/>
              <a:ext cx="29752014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7894" y="0"/>
                    <a:pt x="97894" y="0"/>
                    <a:pt x="97894" y="0"/>
                  </a:cubicBezTo>
                  <a:cubicBezTo>
                    <a:pt x="107368" y="0"/>
                    <a:pt x="116842" y="6857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16571"/>
                    <a:pt x="25263" y="116571"/>
                    <a:pt x="25263" y="116571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3157" y="27428"/>
                    <a:pt x="3157" y="27428"/>
                    <a:pt x="3157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566622852" y="681686946"/>
              <a:ext cx="30086008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6857"/>
                  </a:moveTo>
                  <a:cubicBezTo>
                    <a:pt x="97894" y="0"/>
                    <a:pt x="97894" y="0"/>
                    <a:pt x="97894" y="0"/>
                  </a:cubicBezTo>
                  <a:cubicBezTo>
                    <a:pt x="107368" y="0"/>
                    <a:pt x="116842" y="6857"/>
                    <a:pt x="116842" y="20571"/>
                  </a:cubicBezTo>
                  <a:cubicBezTo>
                    <a:pt x="120000" y="92571"/>
                    <a:pt x="120000" y="92571"/>
                    <a:pt x="120000" y="92571"/>
                  </a:cubicBezTo>
                  <a:cubicBezTo>
                    <a:pt x="120000" y="102857"/>
                    <a:pt x="113684" y="113142"/>
                    <a:pt x="104210" y="113142"/>
                  </a:cubicBezTo>
                  <a:cubicBezTo>
                    <a:pt x="25263" y="120000"/>
                    <a:pt x="25263" y="120000"/>
                    <a:pt x="25263" y="120000"/>
                  </a:cubicBezTo>
                  <a:cubicBezTo>
                    <a:pt x="15789" y="120000"/>
                    <a:pt x="6315" y="109714"/>
                    <a:pt x="6315" y="99428"/>
                  </a:cubicBezTo>
                  <a:cubicBezTo>
                    <a:pt x="3157" y="27428"/>
                    <a:pt x="3157" y="27428"/>
                    <a:pt x="3157" y="27428"/>
                  </a:cubicBezTo>
                  <a:cubicBezTo>
                    <a:pt x="0" y="17142"/>
                    <a:pt x="9473" y="6857"/>
                    <a:pt x="18947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529516603" y="686434922"/>
              <a:ext cx="31089141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61" y="6857"/>
                  </a:moveTo>
                  <a:cubicBezTo>
                    <a:pt x="95384" y="0"/>
                    <a:pt x="95384" y="0"/>
                    <a:pt x="95384" y="0"/>
                  </a:cubicBezTo>
                  <a:cubicBezTo>
                    <a:pt x="104615" y="0"/>
                    <a:pt x="113846" y="10285"/>
                    <a:pt x="113846" y="20571"/>
                  </a:cubicBezTo>
                  <a:cubicBezTo>
                    <a:pt x="116923" y="92571"/>
                    <a:pt x="116923" y="92571"/>
                    <a:pt x="116923" y="92571"/>
                  </a:cubicBezTo>
                  <a:cubicBezTo>
                    <a:pt x="120000" y="102857"/>
                    <a:pt x="110769" y="113142"/>
                    <a:pt x="101538" y="113142"/>
                  </a:cubicBezTo>
                  <a:cubicBezTo>
                    <a:pt x="24615" y="120000"/>
                    <a:pt x="24615" y="120000"/>
                    <a:pt x="24615" y="120000"/>
                  </a:cubicBezTo>
                  <a:cubicBezTo>
                    <a:pt x="15384" y="120000"/>
                    <a:pt x="6153" y="113142"/>
                    <a:pt x="6153" y="99428"/>
                  </a:cubicBezTo>
                  <a:cubicBezTo>
                    <a:pt x="3076" y="27428"/>
                    <a:pt x="3076" y="27428"/>
                    <a:pt x="3076" y="27428"/>
                  </a:cubicBezTo>
                  <a:cubicBezTo>
                    <a:pt x="0" y="17142"/>
                    <a:pt x="9230" y="6857"/>
                    <a:pt x="18461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492410355" y="691182899"/>
              <a:ext cx="30754741" cy="56298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61" y="6857"/>
                  </a:moveTo>
                  <a:cubicBezTo>
                    <a:pt x="95384" y="3428"/>
                    <a:pt x="95384" y="3428"/>
                    <a:pt x="95384" y="3428"/>
                  </a:cubicBezTo>
                  <a:cubicBezTo>
                    <a:pt x="104615" y="0"/>
                    <a:pt x="113846" y="10285"/>
                    <a:pt x="113846" y="20571"/>
                  </a:cubicBezTo>
                  <a:cubicBezTo>
                    <a:pt x="116923" y="92571"/>
                    <a:pt x="116923" y="92571"/>
                    <a:pt x="116923" y="92571"/>
                  </a:cubicBezTo>
                  <a:cubicBezTo>
                    <a:pt x="120000" y="102857"/>
                    <a:pt x="110769" y="113142"/>
                    <a:pt x="101538" y="113142"/>
                  </a:cubicBezTo>
                  <a:cubicBezTo>
                    <a:pt x="24615" y="120000"/>
                    <a:pt x="24615" y="120000"/>
                    <a:pt x="24615" y="120000"/>
                  </a:cubicBezTo>
                  <a:cubicBezTo>
                    <a:pt x="15384" y="120000"/>
                    <a:pt x="6153" y="113142"/>
                    <a:pt x="6153" y="102857"/>
                  </a:cubicBezTo>
                  <a:cubicBezTo>
                    <a:pt x="3076" y="30857"/>
                    <a:pt x="3076" y="30857"/>
                    <a:pt x="3076" y="30857"/>
                  </a:cubicBezTo>
                  <a:cubicBezTo>
                    <a:pt x="0" y="17142"/>
                    <a:pt x="9230" y="10285"/>
                    <a:pt x="18461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451292296" y="697965513"/>
              <a:ext cx="33429131" cy="556199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285" y="6857"/>
                  </a:moveTo>
                  <a:cubicBezTo>
                    <a:pt x="97142" y="0"/>
                    <a:pt x="97142" y="0"/>
                    <a:pt x="97142" y="0"/>
                  </a:cubicBezTo>
                  <a:cubicBezTo>
                    <a:pt x="105714" y="0"/>
                    <a:pt x="114285" y="6857"/>
                    <a:pt x="114285" y="17142"/>
                  </a:cubicBezTo>
                  <a:cubicBezTo>
                    <a:pt x="117142" y="89142"/>
                    <a:pt x="117142" y="89142"/>
                    <a:pt x="117142" y="89142"/>
                  </a:cubicBezTo>
                  <a:cubicBezTo>
                    <a:pt x="120000" y="102857"/>
                    <a:pt x="111428" y="109714"/>
                    <a:pt x="102857" y="113142"/>
                  </a:cubicBezTo>
                  <a:cubicBezTo>
                    <a:pt x="22857" y="120000"/>
                    <a:pt x="22857" y="120000"/>
                    <a:pt x="22857" y="120000"/>
                  </a:cubicBezTo>
                  <a:cubicBezTo>
                    <a:pt x="11428" y="120000"/>
                    <a:pt x="5714" y="109714"/>
                    <a:pt x="2857" y="99428"/>
                  </a:cubicBezTo>
                  <a:cubicBezTo>
                    <a:pt x="0" y="27428"/>
                    <a:pt x="0" y="27428"/>
                    <a:pt x="0" y="27428"/>
                  </a:cubicBezTo>
                  <a:cubicBezTo>
                    <a:pt x="0" y="17142"/>
                    <a:pt x="5714" y="6857"/>
                    <a:pt x="14285" y="685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938353961" y="694574571"/>
              <a:ext cx="32426336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487" y="5333"/>
                  </a:moveTo>
                  <a:cubicBezTo>
                    <a:pt x="93658" y="2666"/>
                    <a:pt x="93658" y="2666"/>
                    <a:pt x="93658" y="2666"/>
                  </a:cubicBezTo>
                  <a:cubicBezTo>
                    <a:pt x="105365" y="0"/>
                    <a:pt x="114146" y="8000"/>
                    <a:pt x="114146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4146" y="114666"/>
                    <a:pt x="102439" y="114666"/>
                  </a:cubicBezTo>
                  <a:cubicBezTo>
                    <a:pt x="26341" y="120000"/>
                    <a:pt x="26341" y="120000"/>
                    <a:pt x="26341" y="120000"/>
                  </a:cubicBezTo>
                  <a:cubicBezTo>
                    <a:pt x="17560" y="120000"/>
                    <a:pt x="5853" y="112000"/>
                    <a:pt x="5853" y="104000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780" y="8000"/>
                    <a:pt x="20487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897904792" y="700678486"/>
              <a:ext cx="330947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3333"/>
                    <a:pt x="117142" y="93333"/>
                    <a:pt x="117142" y="93333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5714" y="120000"/>
                    <a:pt x="25714" y="120000"/>
                    <a:pt x="25714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857455803" y="706104797"/>
              <a:ext cx="33429131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6000"/>
                    <a:pt x="117142" y="96000"/>
                    <a:pt x="117142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817340945" y="712210539"/>
              <a:ext cx="33094731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3333"/>
                    <a:pt x="117142" y="93333"/>
                    <a:pt x="117142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8571" y="117333"/>
                    <a:pt x="28571" y="117333"/>
                    <a:pt x="28571" y="117333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776891596" y="716957784"/>
              <a:ext cx="334291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1428" y="18666"/>
                  </a:cubicBezTo>
                  <a:cubicBezTo>
                    <a:pt x="117142" y="96000"/>
                    <a:pt x="117142" y="96000"/>
                    <a:pt x="117142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736776557" y="723741130"/>
              <a:ext cx="33094731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6000"/>
                  </a:cubicBezTo>
                  <a:cubicBezTo>
                    <a:pt x="117142" y="93333"/>
                    <a:pt x="117142" y="93333"/>
                    <a:pt x="117142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8571" y="117333"/>
                    <a:pt x="28571" y="117333"/>
                    <a:pt x="28571" y="117333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696327748" y="728489472"/>
              <a:ext cx="33094731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656212709" y="734593752"/>
              <a:ext cx="330947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5333"/>
                    <a:pt x="114285" y="16000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2000"/>
                    <a:pt x="100000" y="114666"/>
                  </a:cubicBezTo>
                  <a:cubicBezTo>
                    <a:pt x="28571" y="117333"/>
                    <a:pt x="28571" y="117333"/>
                    <a:pt x="28571" y="117333"/>
                  </a:cubicBezTo>
                  <a:cubicBezTo>
                    <a:pt x="17142" y="120000"/>
                    <a:pt x="8571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3333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615763541" y="739341729"/>
              <a:ext cx="330947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8571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575314192" y="744089339"/>
              <a:ext cx="33429131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217"/>
                  </a:moveTo>
                  <a:cubicBezTo>
                    <a:pt x="91428" y="2608"/>
                    <a:pt x="91428" y="2608"/>
                    <a:pt x="91428" y="2608"/>
                  </a:cubicBezTo>
                  <a:cubicBezTo>
                    <a:pt x="102857" y="0"/>
                    <a:pt x="111428" y="7826"/>
                    <a:pt x="114285" y="18260"/>
                  </a:cubicBezTo>
                  <a:cubicBezTo>
                    <a:pt x="120000" y="93913"/>
                    <a:pt x="120000" y="93913"/>
                    <a:pt x="120000" y="93913"/>
                  </a:cubicBezTo>
                  <a:cubicBezTo>
                    <a:pt x="120000" y="104347"/>
                    <a:pt x="111428" y="112173"/>
                    <a:pt x="100000" y="114782"/>
                  </a:cubicBezTo>
                  <a:cubicBezTo>
                    <a:pt x="28571" y="117391"/>
                    <a:pt x="28571" y="117391"/>
                    <a:pt x="28571" y="117391"/>
                  </a:cubicBezTo>
                  <a:cubicBezTo>
                    <a:pt x="17142" y="120000"/>
                    <a:pt x="8571" y="112173"/>
                    <a:pt x="5714" y="101739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571" y="7826"/>
                    <a:pt x="20000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535199513" y="750872685"/>
              <a:ext cx="33094731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1428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8571" y="112000"/>
                    <a:pt x="5714" y="10133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494750344" y="755620661"/>
              <a:ext cx="33429131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2666"/>
                    <a:pt x="91428" y="2666"/>
                    <a:pt x="91428" y="2666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20000" y="106666"/>
                    <a:pt x="111428" y="114666"/>
                    <a:pt x="100000" y="114666"/>
                  </a:cubicBezTo>
                  <a:cubicBezTo>
                    <a:pt x="28571" y="120000"/>
                    <a:pt x="28571" y="120000"/>
                    <a:pt x="28571" y="120000"/>
                  </a:cubicBezTo>
                  <a:cubicBezTo>
                    <a:pt x="17142" y="120000"/>
                    <a:pt x="8571" y="112000"/>
                    <a:pt x="5714" y="104000"/>
                  </a:cubicBezTo>
                  <a:cubicBezTo>
                    <a:pt x="2857" y="26666"/>
                    <a:pt x="2857" y="26666"/>
                    <a:pt x="2857" y="26666"/>
                  </a:cubicBezTo>
                  <a:cubicBezTo>
                    <a:pt x="0" y="16000"/>
                    <a:pt x="8571" y="8000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452963846" y="761725673"/>
              <a:ext cx="34097526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34" y="5333"/>
                  </a:moveTo>
                  <a:cubicBezTo>
                    <a:pt x="92093" y="0"/>
                    <a:pt x="92093" y="0"/>
                    <a:pt x="92093" y="0"/>
                  </a:cubicBezTo>
                  <a:cubicBezTo>
                    <a:pt x="103255" y="0"/>
                    <a:pt x="114418" y="8000"/>
                    <a:pt x="114418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627" y="114666"/>
                    <a:pt x="100465" y="114666"/>
                  </a:cubicBezTo>
                  <a:cubicBezTo>
                    <a:pt x="27906" y="120000"/>
                    <a:pt x="27906" y="120000"/>
                    <a:pt x="27906" y="120000"/>
                  </a:cubicBezTo>
                  <a:cubicBezTo>
                    <a:pt x="16744" y="120000"/>
                    <a:pt x="8372" y="112000"/>
                    <a:pt x="8372" y="101333"/>
                  </a:cubicBezTo>
                  <a:cubicBezTo>
                    <a:pt x="2790" y="26666"/>
                    <a:pt x="2790" y="26666"/>
                    <a:pt x="2790" y="26666"/>
                  </a:cubicBezTo>
                  <a:cubicBezTo>
                    <a:pt x="0" y="16000"/>
                    <a:pt x="8372" y="5333"/>
                    <a:pt x="19534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455972546" y="839051061"/>
              <a:ext cx="56160905" cy="75290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" y="10212"/>
                  </a:moveTo>
                  <a:cubicBezTo>
                    <a:pt x="101408" y="2553"/>
                    <a:pt x="101408" y="2553"/>
                    <a:pt x="101408" y="2553"/>
                  </a:cubicBezTo>
                  <a:cubicBezTo>
                    <a:pt x="108169" y="0"/>
                    <a:pt x="114929" y="7659"/>
                    <a:pt x="114929" y="20425"/>
                  </a:cubicBezTo>
                  <a:cubicBezTo>
                    <a:pt x="118309" y="89361"/>
                    <a:pt x="118309" y="89361"/>
                    <a:pt x="118309" y="89361"/>
                  </a:cubicBezTo>
                  <a:cubicBezTo>
                    <a:pt x="120000" y="99574"/>
                    <a:pt x="113239" y="109787"/>
                    <a:pt x="106478" y="109787"/>
                  </a:cubicBezTo>
                  <a:cubicBezTo>
                    <a:pt x="16901" y="120000"/>
                    <a:pt x="16901" y="120000"/>
                    <a:pt x="16901" y="120000"/>
                  </a:cubicBezTo>
                  <a:cubicBezTo>
                    <a:pt x="10140" y="120000"/>
                    <a:pt x="3380" y="112340"/>
                    <a:pt x="3380" y="102127"/>
                  </a:cubicBezTo>
                  <a:cubicBezTo>
                    <a:pt x="0" y="30638"/>
                    <a:pt x="0" y="30638"/>
                    <a:pt x="0" y="30638"/>
                  </a:cubicBezTo>
                  <a:cubicBezTo>
                    <a:pt x="0" y="20425"/>
                    <a:pt x="5070" y="10212"/>
                    <a:pt x="11830" y="10212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458646845" y="919090154"/>
              <a:ext cx="63849472" cy="75290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51" y="10212"/>
                  </a:moveTo>
                  <a:cubicBezTo>
                    <a:pt x="105185" y="0"/>
                    <a:pt x="105185" y="0"/>
                    <a:pt x="105185" y="0"/>
                  </a:cubicBezTo>
                  <a:cubicBezTo>
                    <a:pt x="111111" y="0"/>
                    <a:pt x="117037" y="7659"/>
                    <a:pt x="117037" y="17872"/>
                  </a:cubicBezTo>
                  <a:cubicBezTo>
                    <a:pt x="120000" y="89361"/>
                    <a:pt x="120000" y="89361"/>
                    <a:pt x="120000" y="89361"/>
                  </a:cubicBezTo>
                  <a:cubicBezTo>
                    <a:pt x="120000" y="99574"/>
                    <a:pt x="115555" y="109787"/>
                    <a:pt x="109629" y="109787"/>
                  </a:cubicBezTo>
                  <a:cubicBezTo>
                    <a:pt x="16296" y="120000"/>
                    <a:pt x="16296" y="120000"/>
                    <a:pt x="16296" y="120000"/>
                  </a:cubicBezTo>
                  <a:cubicBezTo>
                    <a:pt x="8888" y="120000"/>
                    <a:pt x="4444" y="112340"/>
                    <a:pt x="2962" y="102127"/>
                  </a:cubicBezTo>
                  <a:cubicBezTo>
                    <a:pt x="1481" y="30638"/>
                    <a:pt x="1481" y="30638"/>
                    <a:pt x="1481" y="30638"/>
                  </a:cubicBezTo>
                  <a:cubicBezTo>
                    <a:pt x="0" y="20425"/>
                    <a:pt x="5925" y="12765"/>
                    <a:pt x="11851" y="10212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461655636" y="996415543"/>
              <a:ext cx="85244119" cy="800385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77" y="16800"/>
                  </a:moveTo>
                  <a:cubicBezTo>
                    <a:pt x="107777" y="0"/>
                    <a:pt x="107777" y="0"/>
                    <a:pt x="107777" y="0"/>
                  </a:cubicBezTo>
                  <a:cubicBezTo>
                    <a:pt x="113333" y="0"/>
                    <a:pt x="116666" y="7200"/>
                    <a:pt x="117777" y="19200"/>
                  </a:cubicBezTo>
                  <a:cubicBezTo>
                    <a:pt x="118888" y="84000"/>
                    <a:pt x="118888" y="84000"/>
                    <a:pt x="118888" y="84000"/>
                  </a:cubicBezTo>
                  <a:cubicBezTo>
                    <a:pt x="120000" y="93600"/>
                    <a:pt x="115555" y="103200"/>
                    <a:pt x="111111" y="103200"/>
                  </a:cubicBezTo>
                  <a:cubicBezTo>
                    <a:pt x="11111" y="117600"/>
                    <a:pt x="11111" y="117600"/>
                    <a:pt x="11111" y="117600"/>
                  </a:cubicBezTo>
                  <a:cubicBezTo>
                    <a:pt x="6666" y="120000"/>
                    <a:pt x="2222" y="110400"/>
                    <a:pt x="2222" y="100800"/>
                  </a:cubicBezTo>
                  <a:cubicBezTo>
                    <a:pt x="0" y="36000"/>
                    <a:pt x="0" y="36000"/>
                    <a:pt x="0" y="36000"/>
                  </a:cubicBezTo>
                  <a:cubicBezTo>
                    <a:pt x="0" y="24000"/>
                    <a:pt x="3333" y="16800"/>
                    <a:pt x="7777" y="1680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463995445" y="1082559647"/>
              <a:ext cx="43457620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454" y="7826"/>
                  </a:moveTo>
                  <a:cubicBezTo>
                    <a:pt x="98181" y="0"/>
                    <a:pt x="98181" y="0"/>
                    <a:pt x="98181" y="0"/>
                  </a:cubicBezTo>
                  <a:cubicBezTo>
                    <a:pt x="106909" y="0"/>
                    <a:pt x="115636" y="7826"/>
                    <a:pt x="115636" y="18260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1739"/>
                    <a:pt x="113454" y="112173"/>
                    <a:pt x="104727" y="112173"/>
                  </a:cubicBezTo>
                  <a:cubicBezTo>
                    <a:pt x="21818" y="120000"/>
                    <a:pt x="21818" y="120000"/>
                    <a:pt x="21818" y="120000"/>
                  </a:cubicBezTo>
                  <a:cubicBezTo>
                    <a:pt x="13090" y="120000"/>
                    <a:pt x="6545" y="112173"/>
                    <a:pt x="4363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8260"/>
                    <a:pt x="6545" y="7826"/>
                    <a:pt x="17454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515476124" y="834303085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555591163" y="827520471"/>
              <a:ext cx="35769053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7826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10434"/>
                    <a:pt x="114666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2000" y="112173"/>
                    <a:pt x="101333" y="112173"/>
                  </a:cubicBezTo>
                  <a:cubicBezTo>
                    <a:pt x="29333" y="117391"/>
                    <a:pt x="29333" y="117391"/>
                    <a:pt x="29333" y="117391"/>
                  </a:cubicBezTo>
                  <a:cubicBezTo>
                    <a:pt x="16000" y="120000"/>
                    <a:pt x="8000" y="109565"/>
                    <a:pt x="8000" y="99130"/>
                  </a:cubicBezTo>
                  <a:cubicBezTo>
                    <a:pt x="2666" y="28695"/>
                    <a:pt x="2666" y="28695"/>
                    <a:pt x="2666" y="28695"/>
                  </a:cubicBezTo>
                  <a:cubicBezTo>
                    <a:pt x="0" y="15652"/>
                    <a:pt x="10666" y="7826"/>
                    <a:pt x="21333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96708771" y="822771763"/>
              <a:ext cx="357690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637826560" y="816667849"/>
              <a:ext cx="35769053" cy="732560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217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10434"/>
                    <a:pt x="114666" y="20869"/>
                  </a:cubicBezTo>
                  <a:cubicBezTo>
                    <a:pt x="117333" y="91304"/>
                    <a:pt x="117333" y="91304"/>
                    <a:pt x="117333" y="91304"/>
                  </a:cubicBezTo>
                  <a:cubicBezTo>
                    <a:pt x="120000" y="104347"/>
                    <a:pt x="112000" y="112173"/>
                    <a:pt x="98666" y="112173"/>
                  </a:cubicBezTo>
                  <a:cubicBezTo>
                    <a:pt x="26666" y="117391"/>
                    <a:pt x="26666" y="117391"/>
                    <a:pt x="26666" y="117391"/>
                  </a:cubicBezTo>
                  <a:cubicBezTo>
                    <a:pt x="16000" y="120000"/>
                    <a:pt x="8000" y="109565"/>
                    <a:pt x="5333" y="99130"/>
                  </a:cubicBezTo>
                  <a:cubicBezTo>
                    <a:pt x="2666" y="26086"/>
                    <a:pt x="2666" y="26086"/>
                    <a:pt x="2666" y="26086"/>
                  </a:cubicBezTo>
                  <a:cubicBezTo>
                    <a:pt x="0" y="15652"/>
                    <a:pt x="8000" y="7826"/>
                    <a:pt x="21333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678944529" y="811919141"/>
              <a:ext cx="357690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720062318" y="805136526"/>
              <a:ext cx="35769053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217"/>
                  </a:moveTo>
                  <a:cubicBezTo>
                    <a:pt x="90666" y="2608"/>
                    <a:pt x="90666" y="2608"/>
                    <a:pt x="90666" y="2608"/>
                  </a:cubicBezTo>
                  <a:cubicBezTo>
                    <a:pt x="101333" y="0"/>
                    <a:pt x="112000" y="7826"/>
                    <a:pt x="112000" y="20869"/>
                  </a:cubicBezTo>
                  <a:cubicBezTo>
                    <a:pt x="117333" y="91304"/>
                    <a:pt x="117333" y="91304"/>
                    <a:pt x="117333" y="91304"/>
                  </a:cubicBezTo>
                  <a:cubicBezTo>
                    <a:pt x="120000" y="101739"/>
                    <a:pt x="109333" y="112173"/>
                    <a:pt x="98666" y="112173"/>
                  </a:cubicBezTo>
                  <a:cubicBezTo>
                    <a:pt x="26666" y="117391"/>
                    <a:pt x="26666" y="117391"/>
                    <a:pt x="26666" y="117391"/>
                  </a:cubicBezTo>
                  <a:cubicBezTo>
                    <a:pt x="16000" y="120000"/>
                    <a:pt x="5333" y="109565"/>
                    <a:pt x="5333" y="99130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000" y="7826"/>
                    <a:pt x="18666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761179926" y="800388550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802297715" y="794283904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2666"/>
                    <a:pt x="92727" y="2666"/>
                    <a:pt x="92727" y="2666"/>
                  </a:cubicBezTo>
                  <a:cubicBezTo>
                    <a:pt x="103636" y="0"/>
                    <a:pt x="114545" y="8000"/>
                    <a:pt x="114545" y="21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8000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843415324" y="789535928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884533112" y="782752582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8000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925651081" y="778004606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965766120" y="771221260"/>
              <a:ext cx="357690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4666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8666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28847803" y="912985509"/>
              <a:ext cx="354346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569965952" y="907559198"/>
              <a:ext cx="354346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2000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611083201" y="901454186"/>
              <a:ext cx="354346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8000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652201350" y="896706210"/>
              <a:ext cx="354346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2000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693318958" y="889923596"/>
              <a:ext cx="354346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1333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5333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734436747" y="885175253"/>
              <a:ext cx="34766258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17333"/>
                    <a:pt x="27272" y="117333"/>
                    <a:pt x="27272" y="117333"/>
                  </a:cubicBezTo>
                  <a:cubicBezTo>
                    <a:pt x="16363" y="120000"/>
                    <a:pt x="5454" y="112000"/>
                    <a:pt x="5454" y="98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775554356" y="879070974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816672144" y="872287628"/>
              <a:ext cx="34766258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3913"/>
                    <a:pt x="120000" y="93913"/>
                    <a:pt x="120000" y="93913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12173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857455803" y="867539651"/>
              <a:ext cx="35100659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898573412" y="861435006"/>
              <a:ext cx="34766258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09565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939022761" y="856687029"/>
              <a:ext cx="354346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8666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553251173" y="990989232"/>
              <a:ext cx="34766258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17333"/>
                    <a:pt x="27272" y="117333"/>
                    <a:pt x="27272" y="117333"/>
                  </a:cubicBezTo>
                  <a:cubicBezTo>
                    <a:pt x="16363" y="120000"/>
                    <a:pt x="5454" y="112000"/>
                    <a:pt x="5454" y="98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594368781" y="984885318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635486570" y="978780306"/>
              <a:ext cx="34766258" cy="732560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3913"/>
                    <a:pt x="120000" y="93913"/>
                    <a:pt x="120000" y="93913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12173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676604179" y="973353995"/>
              <a:ext cx="34766258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717722328" y="967248984"/>
              <a:ext cx="34766258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7826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10434"/>
                    <a:pt x="114545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1818" y="112173"/>
                    <a:pt x="100909" y="114782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09565"/>
                    <a:pt x="5454" y="99130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5652"/>
                    <a:pt x="8181" y="7826"/>
                    <a:pt x="19090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758171316" y="962501008"/>
              <a:ext cx="354346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4666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8666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799289285" y="955718028"/>
              <a:ext cx="35434653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217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10434"/>
                    <a:pt x="114666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2000" y="112173"/>
                    <a:pt x="101333" y="112173"/>
                  </a:cubicBezTo>
                  <a:cubicBezTo>
                    <a:pt x="29333" y="117391"/>
                    <a:pt x="29333" y="117391"/>
                    <a:pt x="29333" y="117391"/>
                  </a:cubicBezTo>
                  <a:cubicBezTo>
                    <a:pt x="16000" y="120000"/>
                    <a:pt x="8000" y="109565"/>
                    <a:pt x="8000" y="99130"/>
                  </a:cubicBezTo>
                  <a:cubicBezTo>
                    <a:pt x="2666" y="28695"/>
                    <a:pt x="2666" y="28695"/>
                    <a:pt x="2666" y="28695"/>
                  </a:cubicBezTo>
                  <a:cubicBezTo>
                    <a:pt x="0" y="15652"/>
                    <a:pt x="10666" y="7826"/>
                    <a:pt x="21333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840072584" y="950970051"/>
              <a:ext cx="357690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881190373" y="944865040"/>
              <a:ext cx="35769053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217"/>
                  </a:moveTo>
                  <a:cubicBezTo>
                    <a:pt x="93333" y="2608"/>
                    <a:pt x="93333" y="2608"/>
                    <a:pt x="93333" y="2608"/>
                  </a:cubicBezTo>
                  <a:cubicBezTo>
                    <a:pt x="104000" y="0"/>
                    <a:pt x="112000" y="7826"/>
                    <a:pt x="114666" y="20869"/>
                  </a:cubicBezTo>
                  <a:cubicBezTo>
                    <a:pt x="117333" y="91304"/>
                    <a:pt x="117333" y="91304"/>
                    <a:pt x="117333" y="91304"/>
                  </a:cubicBezTo>
                  <a:cubicBezTo>
                    <a:pt x="120000" y="104347"/>
                    <a:pt x="112000" y="112173"/>
                    <a:pt x="98666" y="112173"/>
                  </a:cubicBezTo>
                  <a:cubicBezTo>
                    <a:pt x="26666" y="117391"/>
                    <a:pt x="26666" y="117391"/>
                    <a:pt x="26666" y="117391"/>
                  </a:cubicBezTo>
                  <a:cubicBezTo>
                    <a:pt x="16000" y="120000"/>
                    <a:pt x="8000" y="109565"/>
                    <a:pt x="5333" y="99130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000" y="7826"/>
                    <a:pt x="18666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922307981" y="940117064"/>
              <a:ext cx="357690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963425770" y="931977780"/>
              <a:ext cx="53152183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537" y="7826"/>
                  </a:moveTo>
                  <a:cubicBezTo>
                    <a:pt x="100298" y="0"/>
                    <a:pt x="100298" y="0"/>
                    <a:pt x="100298" y="0"/>
                  </a:cubicBezTo>
                  <a:cubicBezTo>
                    <a:pt x="109253" y="0"/>
                    <a:pt x="114626" y="7826"/>
                    <a:pt x="114626" y="18260"/>
                  </a:cubicBezTo>
                  <a:cubicBezTo>
                    <a:pt x="118208" y="91304"/>
                    <a:pt x="118208" y="91304"/>
                    <a:pt x="118208" y="91304"/>
                  </a:cubicBezTo>
                  <a:cubicBezTo>
                    <a:pt x="120000" y="101739"/>
                    <a:pt x="112835" y="112173"/>
                    <a:pt x="105671" y="112173"/>
                  </a:cubicBezTo>
                  <a:cubicBezTo>
                    <a:pt x="17910" y="120000"/>
                    <a:pt x="17910" y="120000"/>
                    <a:pt x="17910" y="120000"/>
                  </a:cubicBezTo>
                  <a:cubicBezTo>
                    <a:pt x="10746" y="120000"/>
                    <a:pt x="3582" y="112173"/>
                    <a:pt x="3582" y="101739"/>
                  </a:cubicBezTo>
                  <a:cubicBezTo>
                    <a:pt x="0" y="31304"/>
                    <a:pt x="0" y="31304"/>
                    <a:pt x="0" y="31304"/>
                  </a:cubicBezTo>
                  <a:cubicBezTo>
                    <a:pt x="0" y="18260"/>
                    <a:pt x="5373" y="10434"/>
                    <a:pt x="12537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514473374" y="1076455001"/>
              <a:ext cx="34766258" cy="7393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217"/>
                  </a:moveTo>
                  <a:cubicBezTo>
                    <a:pt x="92727" y="2608"/>
                    <a:pt x="92727" y="2608"/>
                    <a:pt x="92727" y="2608"/>
                  </a:cubicBezTo>
                  <a:cubicBezTo>
                    <a:pt x="103636" y="0"/>
                    <a:pt x="114545" y="7826"/>
                    <a:pt x="114545" y="20869"/>
                  </a:cubicBezTo>
                  <a:cubicBezTo>
                    <a:pt x="120000" y="91304"/>
                    <a:pt x="120000" y="91304"/>
                    <a:pt x="120000" y="91304"/>
                  </a:cubicBezTo>
                  <a:cubicBezTo>
                    <a:pt x="120000" y="104347"/>
                    <a:pt x="111818" y="112173"/>
                    <a:pt x="100909" y="112173"/>
                  </a:cubicBezTo>
                  <a:cubicBezTo>
                    <a:pt x="27272" y="117391"/>
                    <a:pt x="27272" y="117391"/>
                    <a:pt x="27272" y="117391"/>
                  </a:cubicBezTo>
                  <a:cubicBezTo>
                    <a:pt x="16363" y="120000"/>
                    <a:pt x="5454" y="109565"/>
                    <a:pt x="5454" y="99130"/>
                  </a:cubicBezTo>
                  <a:cubicBezTo>
                    <a:pt x="0" y="26086"/>
                    <a:pt x="0" y="26086"/>
                    <a:pt x="0" y="26086"/>
                  </a:cubicBezTo>
                  <a:cubicBezTo>
                    <a:pt x="0" y="15652"/>
                    <a:pt x="8181" y="7826"/>
                    <a:pt x="19090" y="5217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555591163" y="1071707025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596040331" y="1064923679"/>
              <a:ext cx="354346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2666"/>
                    <a:pt x="93333" y="2666"/>
                    <a:pt x="93333" y="2666"/>
                  </a:cubicBezTo>
                  <a:cubicBezTo>
                    <a:pt x="104000" y="0"/>
                    <a:pt x="112000" y="8000"/>
                    <a:pt x="114666" y="21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10666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637158120" y="1060175703"/>
              <a:ext cx="354346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2000" y="114666"/>
                    <a:pt x="101333" y="114666"/>
                  </a:cubicBezTo>
                  <a:cubicBezTo>
                    <a:pt x="29333" y="120000"/>
                    <a:pt x="29333" y="120000"/>
                    <a:pt x="29333" y="120000"/>
                  </a:cubicBezTo>
                  <a:cubicBezTo>
                    <a:pt x="16000" y="120000"/>
                    <a:pt x="8000" y="112000"/>
                    <a:pt x="8000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5333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678275729" y="1054071057"/>
              <a:ext cx="354346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333" y="5333"/>
                  </a:moveTo>
                  <a:cubicBezTo>
                    <a:pt x="93333" y="0"/>
                    <a:pt x="93333" y="0"/>
                    <a:pt x="93333" y="0"/>
                  </a:cubicBezTo>
                  <a:cubicBezTo>
                    <a:pt x="104000" y="0"/>
                    <a:pt x="112000" y="8000"/>
                    <a:pt x="114666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2666" y="26666"/>
                    <a:pt x="2666" y="26666"/>
                    <a:pt x="2666" y="26666"/>
                  </a:cubicBezTo>
                  <a:cubicBezTo>
                    <a:pt x="0" y="16000"/>
                    <a:pt x="8000" y="8000"/>
                    <a:pt x="21333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719393517" y="1049323081"/>
              <a:ext cx="35434653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12000" y="112000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8000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5333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760511486" y="1042539735"/>
              <a:ext cx="35434653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5333"/>
                  </a:moveTo>
                  <a:cubicBezTo>
                    <a:pt x="90666" y="0"/>
                    <a:pt x="90666" y="0"/>
                    <a:pt x="90666" y="0"/>
                  </a:cubicBezTo>
                  <a:cubicBezTo>
                    <a:pt x="104000" y="0"/>
                    <a:pt x="112000" y="8000"/>
                    <a:pt x="112000" y="18666"/>
                  </a:cubicBezTo>
                  <a:cubicBezTo>
                    <a:pt x="117333" y="93333"/>
                    <a:pt x="117333" y="93333"/>
                    <a:pt x="117333" y="93333"/>
                  </a:cubicBezTo>
                  <a:cubicBezTo>
                    <a:pt x="120000" y="104000"/>
                    <a:pt x="109333" y="114666"/>
                    <a:pt x="98666" y="114666"/>
                  </a:cubicBezTo>
                  <a:cubicBezTo>
                    <a:pt x="26666" y="120000"/>
                    <a:pt x="26666" y="120000"/>
                    <a:pt x="26666" y="120000"/>
                  </a:cubicBezTo>
                  <a:cubicBezTo>
                    <a:pt x="16000" y="120000"/>
                    <a:pt x="5333" y="112000"/>
                    <a:pt x="5333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000" y="8000"/>
                    <a:pt x="18666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801628915" y="1037791758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842746884" y="1031687113"/>
              <a:ext cx="34766258" cy="71898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4666"/>
                    <a:pt x="100909" y="114666"/>
                  </a:cubicBezTo>
                  <a:cubicBezTo>
                    <a:pt x="27272" y="120000"/>
                    <a:pt x="27272" y="120000"/>
                    <a:pt x="27272" y="120000"/>
                  </a:cubicBezTo>
                  <a:cubicBezTo>
                    <a:pt x="16363" y="120000"/>
                    <a:pt x="5454" y="112000"/>
                    <a:pt x="545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8000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883864673" y="1026260802"/>
              <a:ext cx="34766258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90" y="5333"/>
                  </a:moveTo>
                  <a:cubicBezTo>
                    <a:pt x="92727" y="0"/>
                    <a:pt x="92727" y="0"/>
                    <a:pt x="92727" y="0"/>
                  </a:cubicBezTo>
                  <a:cubicBezTo>
                    <a:pt x="103636" y="0"/>
                    <a:pt x="114545" y="8000"/>
                    <a:pt x="11454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818" y="112000"/>
                    <a:pt x="100909" y="114666"/>
                  </a:cubicBezTo>
                  <a:cubicBezTo>
                    <a:pt x="27272" y="117333"/>
                    <a:pt x="27272" y="117333"/>
                    <a:pt x="27272" y="117333"/>
                  </a:cubicBezTo>
                  <a:cubicBezTo>
                    <a:pt x="16363" y="120000"/>
                    <a:pt x="5454" y="112000"/>
                    <a:pt x="5454" y="98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181" y="5333"/>
                    <a:pt x="1909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924647971" y="1018799487"/>
              <a:ext cx="52149388" cy="732560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727" y="7826"/>
                  </a:moveTo>
                  <a:cubicBezTo>
                    <a:pt x="101818" y="0"/>
                    <a:pt x="101818" y="0"/>
                    <a:pt x="101818" y="0"/>
                  </a:cubicBezTo>
                  <a:cubicBezTo>
                    <a:pt x="109090" y="0"/>
                    <a:pt x="116363" y="7826"/>
                    <a:pt x="116363" y="18260"/>
                  </a:cubicBezTo>
                  <a:cubicBezTo>
                    <a:pt x="120000" y="88695"/>
                    <a:pt x="120000" y="88695"/>
                    <a:pt x="120000" y="88695"/>
                  </a:cubicBezTo>
                  <a:cubicBezTo>
                    <a:pt x="120000" y="101739"/>
                    <a:pt x="114545" y="109565"/>
                    <a:pt x="107272" y="112173"/>
                  </a:cubicBezTo>
                  <a:cubicBezTo>
                    <a:pt x="18181" y="120000"/>
                    <a:pt x="18181" y="120000"/>
                    <a:pt x="18181" y="120000"/>
                  </a:cubicBezTo>
                  <a:cubicBezTo>
                    <a:pt x="10909" y="120000"/>
                    <a:pt x="3636" y="112173"/>
                    <a:pt x="3636" y="101739"/>
                  </a:cubicBezTo>
                  <a:cubicBezTo>
                    <a:pt x="0" y="28695"/>
                    <a:pt x="0" y="28695"/>
                    <a:pt x="0" y="28695"/>
                  </a:cubicBezTo>
                  <a:cubicBezTo>
                    <a:pt x="0" y="18260"/>
                    <a:pt x="5454" y="7826"/>
                    <a:pt x="12727" y="7826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985489150" y="1012016873"/>
              <a:ext cx="33429131" cy="72577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5333"/>
                  </a:moveTo>
                  <a:cubicBezTo>
                    <a:pt x="91428" y="0"/>
                    <a:pt x="91428" y="0"/>
                    <a:pt x="91428" y="0"/>
                  </a:cubicBezTo>
                  <a:cubicBezTo>
                    <a:pt x="102857" y="0"/>
                    <a:pt x="114285" y="8000"/>
                    <a:pt x="114285" y="18666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104000"/>
                    <a:pt x="111428" y="114666"/>
                    <a:pt x="100000" y="114666"/>
                  </a:cubicBezTo>
                  <a:cubicBezTo>
                    <a:pt x="25714" y="120000"/>
                    <a:pt x="25714" y="120000"/>
                    <a:pt x="25714" y="120000"/>
                  </a:cubicBezTo>
                  <a:cubicBezTo>
                    <a:pt x="14285" y="120000"/>
                    <a:pt x="5714" y="112000"/>
                    <a:pt x="5714" y="101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16000"/>
                    <a:pt x="8571" y="5333"/>
                    <a:pt x="20000" y="5333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663232679" y="1135466453"/>
              <a:ext cx="249046925" cy="284205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747"/>
                  </a:moveTo>
                  <a:lnTo>
                    <a:pt x="116134" y="0"/>
                  </a:lnTo>
                  <a:lnTo>
                    <a:pt x="119999" y="105680"/>
                  </a:lnTo>
                  <a:lnTo>
                    <a:pt x="4187" y="120000"/>
                  </a:lnTo>
                  <a:lnTo>
                    <a:pt x="0" y="13747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308216080" y="110562137"/>
              <a:ext cx="863807221" cy="1187016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120000" y="0"/>
                  </a:lnTo>
                  <a:lnTo>
                    <a:pt x="55773" y="63085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709699248" y="110562137"/>
              <a:ext cx="462324391" cy="624031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999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308216080" y="110562137"/>
              <a:ext cx="863807221" cy="390019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306" y="120000"/>
                  </a:moveTo>
                  <a:lnTo>
                    <a:pt x="0" y="36521"/>
                  </a:lnTo>
                  <a:lnTo>
                    <a:pt x="55773" y="19200"/>
                  </a:lnTo>
                  <a:lnTo>
                    <a:pt x="120000" y="0"/>
                  </a:lnTo>
                  <a:lnTo>
                    <a:pt x="17136" y="118539"/>
                  </a:lnTo>
                  <a:lnTo>
                    <a:pt x="12306" y="120000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444940856" y="343217369"/>
              <a:ext cx="40449303" cy="6443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6000"/>
                  </a:moveTo>
                  <a:lnTo>
                    <a:pt x="108099" y="120000"/>
                  </a:lnTo>
                  <a:lnTo>
                    <a:pt x="120000" y="24000"/>
                  </a:lnTo>
                  <a:lnTo>
                    <a:pt x="11900" y="0"/>
                  </a:lnTo>
                  <a:lnTo>
                    <a:pt x="0" y="96000"/>
                  </a:lnTo>
                  <a:close/>
                </a:path>
              </a:pathLst>
            </a:custGeom>
            <a:solidFill>
              <a:srgbClr val="5C5D6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308216080" y="104457309"/>
              <a:ext cx="904925257" cy="3961248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894"/>
                  </a:moveTo>
                  <a:cubicBezTo>
                    <a:pt x="20017" y="31578"/>
                    <a:pt x="39930" y="25263"/>
                    <a:pt x="59947" y="18947"/>
                  </a:cubicBezTo>
                  <a:cubicBezTo>
                    <a:pt x="79965" y="12631"/>
                    <a:pt x="99982" y="6315"/>
                    <a:pt x="120000" y="0"/>
                  </a:cubicBezTo>
                  <a:cubicBezTo>
                    <a:pt x="117589" y="17975"/>
                    <a:pt x="115388" y="34493"/>
                    <a:pt x="113292" y="49554"/>
                  </a:cubicBezTo>
                  <a:cubicBezTo>
                    <a:pt x="111406" y="64129"/>
                    <a:pt x="109624" y="77246"/>
                    <a:pt x="108052" y="89392"/>
                  </a:cubicBezTo>
                  <a:cubicBezTo>
                    <a:pt x="91912" y="94736"/>
                    <a:pt x="75877" y="99595"/>
                    <a:pt x="59842" y="104453"/>
                  </a:cubicBezTo>
                  <a:cubicBezTo>
                    <a:pt x="43807" y="109797"/>
                    <a:pt x="27772" y="114655"/>
                    <a:pt x="11737" y="120000"/>
                  </a:cubicBezTo>
                  <a:cubicBezTo>
                    <a:pt x="10165" y="108340"/>
                    <a:pt x="8384" y="96194"/>
                    <a:pt x="6497" y="83562"/>
                  </a:cubicBezTo>
                  <a:cubicBezTo>
                    <a:pt x="4506" y="69473"/>
                    <a:pt x="2305" y="54412"/>
                    <a:pt x="0" y="378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516144924" y="215019264"/>
              <a:ext cx="493078794" cy="1621125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461" y="30891"/>
                  </a:moveTo>
                  <a:cubicBezTo>
                    <a:pt x="48461" y="30891"/>
                    <a:pt x="48461" y="30891"/>
                    <a:pt x="48461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653" y="30891"/>
                    <a:pt x="48653" y="30891"/>
                    <a:pt x="48653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30891"/>
                    <a:pt x="48846" y="30891"/>
                    <a:pt x="48846" y="30891"/>
                  </a:cubicBezTo>
                  <a:cubicBezTo>
                    <a:pt x="48846" y="29702"/>
                    <a:pt x="49038" y="29702"/>
                    <a:pt x="49038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038" y="29702"/>
                    <a:pt x="49038" y="29702"/>
                    <a:pt x="49038" y="29702"/>
                  </a:cubicBezTo>
                  <a:cubicBezTo>
                    <a:pt x="49038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884" y="30891"/>
                    <a:pt x="47692" y="29702"/>
                    <a:pt x="47692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500" y="29702"/>
                    <a:pt x="47500" y="29702"/>
                    <a:pt x="47500" y="29702"/>
                  </a:cubicBezTo>
                  <a:cubicBezTo>
                    <a:pt x="47500" y="29702"/>
                    <a:pt x="47500" y="29702"/>
                    <a:pt x="47500" y="29702"/>
                  </a:cubicBezTo>
                  <a:cubicBezTo>
                    <a:pt x="47307" y="29702"/>
                    <a:pt x="47115" y="29702"/>
                    <a:pt x="47115" y="30891"/>
                  </a:cubicBezTo>
                  <a:cubicBezTo>
                    <a:pt x="46923" y="30891"/>
                    <a:pt x="46923" y="30891"/>
                    <a:pt x="46923" y="29702"/>
                  </a:cubicBezTo>
                  <a:cubicBezTo>
                    <a:pt x="46923" y="30891"/>
                    <a:pt x="46923" y="30891"/>
                    <a:pt x="46923" y="30891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7115" y="29702"/>
                    <a:pt x="46923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307" y="29702"/>
                    <a:pt x="47307" y="29702"/>
                    <a:pt x="47307" y="29702"/>
                  </a:cubicBezTo>
                  <a:cubicBezTo>
                    <a:pt x="47307" y="29702"/>
                    <a:pt x="47307" y="29702"/>
                    <a:pt x="47307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8076" y="29702"/>
                    <a:pt x="48076" y="29702"/>
                    <a:pt x="48076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884" y="29702"/>
                    <a:pt x="47884" y="29702"/>
                    <a:pt x="47884" y="29702"/>
                  </a:cubicBezTo>
                  <a:cubicBezTo>
                    <a:pt x="47692" y="29702"/>
                    <a:pt x="47692" y="29702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9702"/>
                    <a:pt x="47692" y="29702"/>
                    <a:pt x="47692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6923" y="29702"/>
                    <a:pt x="46923" y="29702"/>
                    <a:pt x="46923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7115" y="29702"/>
                  </a:cubicBezTo>
                  <a:cubicBezTo>
                    <a:pt x="47115" y="29702"/>
                    <a:pt x="47115" y="29702"/>
                    <a:pt x="46923" y="29702"/>
                  </a:cubicBezTo>
                  <a:cubicBezTo>
                    <a:pt x="46923" y="28514"/>
                    <a:pt x="46923" y="28514"/>
                    <a:pt x="46923" y="28514"/>
                  </a:cubicBezTo>
                  <a:cubicBezTo>
                    <a:pt x="47115" y="28514"/>
                    <a:pt x="47115" y="28514"/>
                    <a:pt x="47115" y="28514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307" y="29702"/>
                    <a:pt x="47307" y="29702"/>
                    <a:pt x="47307" y="29702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500" y="28514"/>
                    <a:pt x="47500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8076" y="28514"/>
                    <a:pt x="48076" y="28514"/>
                    <a:pt x="48269" y="28514"/>
                  </a:cubicBezTo>
                  <a:cubicBezTo>
                    <a:pt x="48269" y="29702"/>
                    <a:pt x="48269" y="29702"/>
                    <a:pt x="48269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461" y="29702"/>
                    <a:pt x="48461" y="29702"/>
                    <a:pt x="48461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653" y="29702"/>
                    <a:pt x="48653" y="29702"/>
                    <a:pt x="48653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8846" y="29702"/>
                    <a:pt x="48846" y="29702"/>
                    <a:pt x="48846" y="29702"/>
                  </a:cubicBezTo>
                  <a:cubicBezTo>
                    <a:pt x="49038" y="29702"/>
                    <a:pt x="49038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9702"/>
                    <a:pt x="49230" y="29702"/>
                    <a:pt x="49230" y="29702"/>
                  </a:cubicBezTo>
                  <a:cubicBezTo>
                    <a:pt x="49230" y="28514"/>
                    <a:pt x="49230" y="28514"/>
                    <a:pt x="49230" y="28514"/>
                  </a:cubicBezTo>
                  <a:cubicBezTo>
                    <a:pt x="49230" y="28514"/>
                    <a:pt x="49230" y="28514"/>
                    <a:pt x="49230" y="28514"/>
                  </a:cubicBezTo>
                  <a:cubicBezTo>
                    <a:pt x="49230" y="28514"/>
                    <a:pt x="49230" y="28514"/>
                    <a:pt x="49230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9038" y="28514"/>
                    <a:pt x="49038" y="28514"/>
                    <a:pt x="49038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846" y="28514"/>
                    <a:pt x="48846" y="28514"/>
                    <a:pt x="48846" y="28514"/>
                  </a:cubicBezTo>
                  <a:cubicBezTo>
                    <a:pt x="48653" y="28514"/>
                    <a:pt x="48653" y="28514"/>
                    <a:pt x="48653" y="28514"/>
                  </a:cubicBezTo>
                  <a:cubicBezTo>
                    <a:pt x="48653" y="28514"/>
                    <a:pt x="48653" y="28514"/>
                    <a:pt x="48653" y="28514"/>
                  </a:cubicBezTo>
                  <a:cubicBezTo>
                    <a:pt x="48461" y="28514"/>
                    <a:pt x="48461" y="28514"/>
                    <a:pt x="48461" y="28514"/>
                  </a:cubicBezTo>
                  <a:cubicBezTo>
                    <a:pt x="48461" y="28514"/>
                    <a:pt x="48269" y="28514"/>
                    <a:pt x="48269" y="28514"/>
                  </a:cubicBezTo>
                  <a:cubicBezTo>
                    <a:pt x="48269" y="28514"/>
                    <a:pt x="48269" y="28514"/>
                    <a:pt x="48269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076" y="28514"/>
                  </a:cubicBezTo>
                  <a:cubicBezTo>
                    <a:pt x="48076" y="28514"/>
                    <a:pt x="48076" y="28514"/>
                    <a:pt x="48269" y="28514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7884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7884" y="28514"/>
                    <a:pt x="47884" y="28514"/>
                    <a:pt x="47884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692" y="28514"/>
                    <a:pt x="47692" y="28514"/>
                    <a:pt x="47692" y="28514"/>
                  </a:cubicBezTo>
                  <a:cubicBezTo>
                    <a:pt x="47500" y="28514"/>
                    <a:pt x="47692" y="28514"/>
                    <a:pt x="47500" y="28514"/>
                  </a:cubicBezTo>
                  <a:cubicBezTo>
                    <a:pt x="47500" y="28514"/>
                    <a:pt x="47500" y="28514"/>
                    <a:pt x="47500" y="28514"/>
                  </a:cubicBezTo>
                  <a:cubicBezTo>
                    <a:pt x="47307" y="28514"/>
                    <a:pt x="47307" y="28514"/>
                    <a:pt x="47307" y="28514"/>
                  </a:cubicBezTo>
                  <a:cubicBezTo>
                    <a:pt x="47307" y="27326"/>
                    <a:pt x="47307" y="27326"/>
                    <a:pt x="47307" y="27326"/>
                  </a:cubicBezTo>
                  <a:cubicBezTo>
                    <a:pt x="47307" y="27326"/>
                    <a:pt x="47307" y="27326"/>
                    <a:pt x="47307" y="27326"/>
                  </a:cubicBezTo>
                  <a:cubicBezTo>
                    <a:pt x="47307" y="27326"/>
                    <a:pt x="47307" y="27326"/>
                    <a:pt x="47307" y="27326"/>
                  </a:cubicBezTo>
                  <a:cubicBezTo>
                    <a:pt x="47500" y="27326"/>
                    <a:pt x="47500" y="27326"/>
                    <a:pt x="47500" y="27326"/>
                  </a:cubicBezTo>
                  <a:cubicBezTo>
                    <a:pt x="47500" y="27326"/>
                    <a:pt x="47500" y="27326"/>
                    <a:pt x="47500" y="27326"/>
                  </a:cubicBezTo>
                  <a:cubicBezTo>
                    <a:pt x="47500" y="27326"/>
                    <a:pt x="47500" y="27326"/>
                    <a:pt x="47500" y="27326"/>
                  </a:cubicBezTo>
                  <a:cubicBezTo>
                    <a:pt x="47500" y="27326"/>
                    <a:pt x="47692" y="27326"/>
                    <a:pt x="47884" y="27326"/>
                  </a:cubicBezTo>
                  <a:cubicBezTo>
                    <a:pt x="47884" y="27326"/>
                    <a:pt x="47884" y="27326"/>
                    <a:pt x="47884" y="27326"/>
                  </a:cubicBezTo>
                  <a:cubicBezTo>
                    <a:pt x="47884" y="27326"/>
                    <a:pt x="47884" y="27326"/>
                    <a:pt x="47884" y="27326"/>
                  </a:cubicBezTo>
                  <a:cubicBezTo>
                    <a:pt x="47884" y="27326"/>
                    <a:pt x="47884" y="27326"/>
                    <a:pt x="47884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076" y="27326"/>
                    <a:pt x="48076" y="27326"/>
                  </a:cubicBezTo>
                  <a:cubicBezTo>
                    <a:pt x="48076" y="27326"/>
                    <a:pt x="48269" y="27326"/>
                    <a:pt x="48269" y="27326"/>
                  </a:cubicBezTo>
                  <a:cubicBezTo>
                    <a:pt x="48269" y="26138"/>
                    <a:pt x="48269" y="26138"/>
                    <a:pt x="48269" y="26138"/>
                  </a:cubicBezTo>
                  <a:cubicBezTo>
                    <a:pt x="48461" y="26138"/>
                    <a:pt x="48461" y="26138"/>
                    <a:pt x="48461" y="26138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269" y="27326"/>
                    <a:pt x="48269" y="27326"/>
                    <a:pt x="48269" y="27326"/>
                  </a:cubicBezTo>
                  <a:cubicBezTo>
                    <a:pt x="48461" y="27326"/>
                    <a:pt x="48461" y="27326"/>
                    <a:pt x="48461" y="27326"/>
                  </a:cubicBezTo>
                  <a:cubicBezTo>
                    <a:pt x="48461" y="27326"/>
                    <a:pt x="48461" y="27326"/>
                    <a:pt x="48461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653" y="27326"/>
                    <a:pt x="48653" y="27326"/>
                    <a:pt x="48653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8846" y="27326"/>
                    <a:pt x="48846" y="27326"/>
                    <a:pt x="48846" y="27326"/>
                  </a:cubicBezTo>
                  <a:cubicBezTo>
                    <a:pt x="49038" y="27326"/>
                    <a:pt x="49038" y="27326"/>
                    <a:pt x="49038" y="27326"/>
                  </a:cubicBezTo>
                  <a:cubicBezTo>
                    <a:pt x="49038" y="27326"/>
                    <a:pt x="49038" y="27326"/>
                    <a:pt x="49038" y="27326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615" y="26138"/>
                    <a:pt x="49615" y="26138"/>
                  </a:cubicBezTo>
                  <a:cubicBezTo>
                    <a:pt x="49615" y="26138"/>
                    <a:pt x="49423" y="26138"/>
                    <a:pt x="49423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423" y="24950"/>
                    <a:pt x="49615" y="24950"/>
                    <a:pt x="49615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50000" y="24950"/>
                    <a:pt x="50000" y="24950"/>
                    <a:pt x="50000" y="24950"/>
                  </a:cubicBezTo>
                  <a:cubicBezTo>
                    <a:pt x="50000" y="24950"/>
                    <a:pt x="50000" y="24950"/>
                    <a:pt x="50000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423" y="24950"/>
                    <a:pt x="49423" y="24950"/>
                    <a:pt x="49423" y="24950"/>
                  </a:cubicBezTo>
                  <a:cubicBezTo>
                    <a:pt x="49230" y="24950"/>
                    <a:pt x="49230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230" y="24950"/>
                    <a:pt x="49230" y="24950"/>
                    <a:pt x="49230" y="24950"/>
                  </a:cubicBezTo>
                  <a:cubicBezTo>
                    <a:pt x="49423" y="24950"/>
                    <a:pt x="49615" y="24950"/>
                    <a:pt x="49615" y="23762"/>
                  </a:cubicBezTo>
                  <a:cubicBezTo>
                    <a:pt x="49615" y="24950"/>
                    <a:pt x="49615" y="24950"/>
                    <a:pt x="49615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3762"/>
                    <a:pt x="49807" y="23762"/>
                    <a:pt x="49807" y="23762"/>
                  </a:cubicBezTo>
                  <a:cubicBezTo>
                    <a:pt x="49807" y="23762"/>
                    <a:pt x="49807" y="23762"/>
                    <a:pt x="49807" y="23762"/>
                  </a:cubicBezTo>
                  <a:cubicBezTo>
                    <a:pt x="49615" y="23762"/>
                    <a:pt x="49615" y="23762"/>
                    <a:pt x="49615" y="23762"/>
                  </a:cubicBezTo>
                  <a:cubicBezTo>
                    <a:pt x="49615" y="23762"/>
                    <a:pt x="49615" y="23762"/>
                    <a:pt x="49615" y="23762"/>
                  </a:cubicBezTo>
                  <a:cubicBezTo>
                    <a:pt x="49615" y="23762"/>
                    <a:pt x="49615" y="23762"/>
                    <a:pt x="49615" y="23762"/>
                  </a:cubicBezTo>
                  <a:cubicBezTo>
                    <a:pt x="49423" y="23762"/>
                    <a:pt x="49423" y="23762"/>
                    <a:pt x="49423" y="23762"/>
                  </a:cubicBezTo>
                  <a:cubicBezTo>
                    <a:pt x="49423" y="23762"/>
                    <a:pt x="49423" y="23762"/>
                    <a:pt x="49423" y="23762"/>
                  </a:cubicBezTo>
                  <a:cubicBezTo>
                    <a:pt x="49423" y="23762"/>
                    <a:pt x="49423" y="23762"/>
                    <a:pt x="49423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230" y="23762"/>
                    <a:pt x="49230" y="23762"/>
                    <a:pt x="49230" y="23762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230" y="22574"/>
                    <a:pt x="49230" y="22574"/>
                    <a:pt x="49230" y="22574"/>
                  </a:cubicBezTo>
                  <a:cubicBezTo>
                    <a:pt x="49423" y="22574"/>
                    <a:pt x="49423" y="22574"/>
                    <a:pt x="49423" y="22574"/>
                  </a:cubicBezTo>
                  <a:cubicBezTo>
                    <a:pt x="49615" y="22574"/>
                    <a:pt x="50000" y="22574"/>
                    <a:pt x="50000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192" y="22574"/>
                    <a:pt x="50192" y="22574"/>
                    <a:pt x="50192" y="22574"/>
                  </a:cubicBezTo>
                  <a:cubicBezTo>
                    <a:pt x="50000" y="21386"/>
                    <a:pt x="50000" y="21386"/>
                    <a:pt x="50000" y="21386"/>
                  </a:cubicBezTo>
                  <a:cubicBezTo>
                    <a:pt x="50000" y="21386"/>
                    <a:pt x="50000" y="21386"/>
                    <a:pt x="50000" y="21386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2574"/>
                    <a:pt x="49615" y="22574"/>
                    <a:pt x="49615" y="22574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807" y="21386"/>
                    <a:pt x="49807" y="21386"/>
                  </a:cubicBezTo>
                  <a:cubicBezTo>
                    <a:pt x="49807" y="21386"/>
                    <a:pt x="49807" y="21386"/>
                    <a:pt x="49807" y="21386"/>
                  </a:cubicBezTo>
                  <a:cubicBezTo>
                    <a:pt x="50000" y="21386"/>
                    <a:pt x="50000" y="21386"/>
                    <a:pt x="50000" y="21386"/>
                  </a:cubicBezTo>
                  <a:cubicBezTo>
                    <a:pt x="49807" y="21386"/>
                    <a:pt x="49807" y="21386"/>
                    <a:pt x="49807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423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423" y="21386"/>
                    <a:pt x="49230" y="21386"/>
                    <a:pt x="49230" y="21386"/>
                  </a:cubicBezTo>
                  <a:cubicBezTo>
                    <a:pt x="49230" y="21386"/>
                    <a:pt x="49230" y="21386"/>
                    <a:pt x="49230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038" y="21386"/>
                    <a:pt x="49038" y="21386"/>
                    <a:pt x="49038" y="21386"/>
                  </a:cubicBezTo>
                  <a:cubicBezTo>
                    <a:pt x="49230" y="21386"/>
                    <a:pt x="49230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423" y="21386"/>
                    <a:pt x="49423" y="21386"/>
                    <a:pt x="49423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615" y="21386"/>
                    <a:pt x="49615" y="21386"/>
                    <a:pt x="49615" y="21386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50000" y="20198"/>
                    <a:pt x="50000" y="20198"/>
                    <a:pt x="50000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49807" y="20198"/>
                    <a:pt x="49807" y="20198"/>
                    <a:pt x="49807" y="20198"/>
                  </a:cubicBezTo>
                  <a:cubicBezTo>
                    <a:pt x="50000" y="20198"/>
                    <a:pt x="50192" y="20198"/>
                    <a:pt x="50384" y="19009"/>
                  </a:cubicBezTo>
                  <a:cubicBezTo>
                    <a:pt x="50384" y="19009"/>
                    <a:pt x="50384" y="19009"/>
                    <a:pt x="50576" y="19009"/>
                  </a:cubicBezTo>
                  <a:cubicBezTo>
                    <a:pt x="50576" y="19009"/>
                    <a:pt x="50576" y="19009"/>
                    <a:pt x="50576" y="19009"/>
                  </a:cubicBezTo>
                  <a:cubicBezTo>
                    <a:pt x="50576" y="19009"/>
                    <a:pt x="50576" y="19009"/>
                    <a:pt x="50576" y="19009"/>
                  </a:cubicBezTo>
                  <a:cubicBezTo>
                    <a:pt x="50576" y="19009"/>
                    <a:pt x="50192" y="19009"/>
                    <a:pt x="50000" y="19009"/>
                  </a:cubicBezTo>
                  <a:cubicBezTo>
                    <a:pt x="50000" y="19009"/>
                    <a:pt x="50000" y="19009"/>
                    <a:pt x="50000" y="19009"/>
                  </a:cubicBezTo>
                  <a:cubicBezTo>
                    <a:pt x="50000" y="19009"/>
                    <a:pt x="50000" y="19009"/>
                    <a:pt x="50000" y="19009"/>
                  </a:cubicBezTo>
                  <a:cubicBezTo>
                    <a:pt x="50000" y="19009"/>
                    <a:pt x="50000" y="19009"/>
                    <a:pt x="50000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ubicBezTo>
                    <a:pt x="50000" y="19009"/>
                    <a:pt x="50192" y="19009"/>
                    <a:pt x="50384" y="19009"/>
                  </a:cubicBezTo>
                  <a:cubicBezTo>
                    <a:pt x="50384" y="19009"/>
                    <a:pt x="50576" y="19009"/>
                    <a:pt x="50576" y="19009"/>
                  </a:cubicBezTo>
                  <a:cubicBezTo>
                    <a:pt x="50769" y="19009"/>
                    <a:pt x="50769" y="19009"/>
                    <a:pt x="50769" y="19009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1153" y="17821"/>
                    <a:pt x="51153" y="17821"/>
                    <a:pt x="51153" y="17821"/>
                  </a:cubicBezTo>
                  <a:cubicBezTo>
                    <a:pt x="51153" y="17821"/>
                    <a:pt x="51153" y="17821"/>
                    <a:pt x="51153" y="17821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769" y="17821"/>
                    <a:pt x="50576" y="17821"/>
                    <a:pt x="50576" y="17821"/>
                  </a:cubicBezTo>
                  <a:cubicBezTo>
                    <a:pt x="50384" y="17821"/>
                    <a:pt x="50192" y="19009"/>
                    <a:pt x="50000" y="17821"/>
                  </a:cubicBezTo>
                  <a:cubicBezTo>
                    <a:pt x="50000" y="17821"/>
                    <a:pt x="50000" y="17821"/>
                    <a:pt x="50000" y="17821"/>
                  </a:cubicBezTo>
                  <a:cubicBezTo>
                    <a:pt x="50000" y="17821"/>
                    <a:pt x="50000" y="17821"/>
                    <a:pt x="50000" y="17821"/>
                  </a:cubicBezTo>
                  <a:cubicBezTo>
                    <a:pt x="50192" y="17821"/>
                    <a:pt x="50192" y="17821"/>
                    <a:pt x="50384" y="17821"/>
                  </a:cubicBezTo>
                  <a:cubicBezTo>
                    <a:pt x="50384" y="17821"/>
                    <a:pt x="50384" y="17821"/>
                    <a:pt x="50384" y="17821"/>
                  </a:cubicBezTo>
                  <a:cubicBezTo>
                    <a:pt x="50576" y="17821"/>
                    <a:pt x="50576" y="17821"/>
                    <a:pt x="50769" y="17821"/>
                  </a:cubicBezTo>
                  <a:cubicBezTo>
                    <a:pt x="50769" y="17821"/>
                    <a:pt x="50769" y="17821"/>
                    <a:pt x="50769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0961" y="17821"/>
                    <a:pt x="50961" y="17821"/>
                  </a:cubicBezTo>
                  <a:cubicBezTo>
                    <a:pt x="50961" y="17821"/>
                    <a:pt x="51153" y="17821"/>
                    <a:pt x="51153" y="17821"/>
                  </a:cubicBezTo>
                  <a:cubicBezTo>
                    <a:pt x="51346" y="17821"/>
                    <a:pt x="51346" y="17821"/>
                    <a:pt x="51346" y="17821"/>
                  </a:cubicBezTo>
                  <a:cubicBezTo>
                    <a:pt x="51346" y="17821"/>
                    <a:pt x="51538" y="17821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730" y="16633"/>
                    <a:pt x="51730" y="16633"/>
                    <a:pt x="51730" y="16633"/>
                  </a:cubicBezTo>
                  <a:cubicBezTo>
                    <a:pt x="51730" y="16633"/>
                    <a:pt x="51730" y="16633"/>
                    <a:pt x="51730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1923" y="16633"/>
                    <a:pt x="51923" y="16633"/>
                    <a:pt x="51923" y="16633"/>
                  </a:cubicBezTo>
                  <a:cubicBezTo>
                    <a:pt x="52115" y="16633"/>
                    <a:pt x="52115" y="16633"/>
                    <a:pt x="52115" y="16633"/>
                  </a:cubicBezTo>
                  <a:cubicBezTo>
                    <a:pt x="52307" y="16633"/>
                    <a:pt x="52307" y="16633"/>
                    <a:pt x="52307" y="16633"/>
                  </a:cubicBezTo>
                  <a:cubicBezTo>
                    <a:pt x="52115" y="16633"/>
                    <a:pt x="52115" y="16633"/>
                    <a:pt x="52115" y="16633"/>
                  </a:cubicBezTo>
                  <a:cubicBezTo>
                    <a:pt x="52115" y="16633"/>
                    <a:pt x="52115" y="16633"/>
                    <a:pt x="52115" y="16633"/>
                  </a:cubicBezTo>
                  <a:cubicBezTo>
                    <a:pt x="51923" y="16633"/>
                    <a:pt x="51923" y="16633"/>
                    <a:pt x="51730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538" y="16633"/>
                    <a:pt x="51538" y="16633"/>
                    <a:pt x="51538" y="16633"/>
                  </a:cubicBezTo>
                  <a:cubicBezTo>
                    <a:pt x="51153" y="16633"/>
                    <a:pt x="51153" y="16633"/>
                    <a:pt x="51153" y="16633"/>
                  </a:cubicBezTo>
                  <a:cubicBezTo>
                    <a:pt x="51153" y="16633"/>
                    <a:pt x="50961" y="16633"/>
                    <a:pt x="50769" y="16633"/>
                  </a:cubicBezTo>
                  <a:cubicBezTo>
                    <a:pt x="50769" y="16633"/>
                    <a:pt x="50769" y="16633"/>
                    <a:pt x="50769" y="16633"/>
                  </a:cubicBezTo>
                  <a:cubicBezTo>
                    <a:pt x="50769" y="16633"/>
                    <a:pt x="50769" y="16633"/>
                    <a:pt x="50769" y="16633"/>
                  </a:cubicBezTo>
                  <a:cubicBezTo>
                    <a:pt x="50384" y="16633"/>
                    <a:pt x="50384" y="16633"/>
                    <a:pt x="50384" y="16633"/>
                  </a:cubicBezTo>
                  <a:cubicBezTo>
                    <a:pt x="50384" y="16633"/>
                    <a:pt x="50384" y="16633"/>
                    <a:pt x="50384" y="16633"/>
                  </a:cubicBezTo>
                  <a:cubicBezTo>
                    <a:pt x="50192" y="16633"/>
                    <a:pt x="50192" y="16633"/>
                    <a:pt x="50000" y="17821"/>
                  </a:cubicBezTo>
                  <a:cubicBezTo>
                    <a:pt x="50000" y="17821"/>
                    <a:pt x="50000" y="17821"/>
                    <a:pt x="50000" y="17821"/>
                  </a:cubicBezTo>
                  <a:cubicBezTo>
                    <a:pt x="50000" y="17821"/>
                    <a:pt x="49807" y="17821"/>
                    <a:pt x="49807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615" y="17821"/>
                    <a:pt x="49615" y="17821"/>
                    <a:pt x="49615" y="17821"/>
                  </a:cubicBezTo>
                  <a:cubicBezTo>
                    <a:pt x="49423" y="17821"/>
                    <a:pt x="49423" y="17821"/>
                    <a:pt x="49423" y="17821"/>
                  </a:cubicBezTo>
                  <a:cubicBezTo>
                    <a:pt x="49423" y="17821"/>
                    <a:pt x="49423" y="17821"/>
                    <a:pt x="49423" y="17821"/>
                  </a:cubicBezTo>
                  <a:cubicBezTo>
                    <a:pt x="49423" y="17821"/>
                    <a:pt x="49423" y="17821"/>
                    <a:pt x="49423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230" y="17821"/>
                    <a:pt x="49230" y="17821"/>
                    <a:pt x="49230" y="17821"/>
                  </a:cubicBezTo>
                  <a:cubicBezTo>
                    <a:pt x="49038" y="17821"/>
                    <a:pt x="49038" y="17821"/>
                    <a:pt x="49038" y="17821"/>
                  </a:cubicBezTo>
                  <a:cubicBezTo>
                    <a:pt x="49038" y="17821"/>
                    <a:pt x="49038" y="17821"/>
                    <a:pt x="49038" y="17821"/>
                  </a:cubicBezTo>
                  <a:cubicBezTo>
                    <a:pt x="48846" y="17821"/>
                    <a:pt x="48461" y="19009"/>
                    <a:pt x="48461" y="19009"/>
                  </a:cubicBezTo>
                  <a:cubicBezTo>
                    <a:pt x="48461" y="19009"/>
                    <a:pt x="48461" y="19009"/>
                    <a:pt x="48461" y="19009"/>
                  </a:cubicBezTo>
                  <a:cubicBezTo>
                    <a:pt x="48269" y="19009"/>
                    <a:pt x="48269" y="19009"/>
                    <a:pt x="48269" y="19009"/>
                  </a:cubicBezTo>
                  <a:cubicBezTo>
                    <a:pt x="48269" y="19009"/>
                    <a:pt x="48269" y="19009"/>
                    <a:pt x="48269" y="19009"/>
                  </a:cubicBezTo>
                  <a:cubicBezTo>
                    <a:pt x="48269" y="19009"/>
                    <a:pt x="48269" y="19009"/>
                    <a:pt x="48269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076" y="19009"/>
                    <a:pt x="48076" y="19009"/>
                  </a:cubicBezTo>
                  <a:cubicBezTo>
                    <a:pt x="48076" y="19009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461" y="17821"/>
                    <a:pt x="48461" y="17821"/>
                    <a:pt x="48461" y="17821"/>
                  </a:cubicBezTo>
                  <a:cubicBezTo>
                    <a:pt x="48461" y="17821"/>
                    <a:pt x="48461" y="17821"/>
                    <a:pt x="48461" y="17821"/>
                  </a:cubicBezTo>
                  <a:cubicBezTo>
                    <a:pt x="48653" y="17821"/>
                    <a:pt x="48653" y="17821"/>
                    <a:pt x="48653" y="17821"/>
                  </a:cubicBezTo>
                  <a:cubicBezTo>
                    <a:pt x="48653" y="17821"/>
                    <a:pt x="48653" y="17821"/>
                    <a:pt x="48653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7821"/>
                    <a:pt x="48846" y="17821"/>
                    <a:pt x="48846" y="17821"/>
                  </a:cubicBezTo>
                  <a:cubicBezTo>
                    <a:pt x="48846" y="16633"/>
                    <a:pt x="48846" y="16633"/>
                    <a:pt x="48846" y="16633"/>
                  </a:cubicBezTo>
                  <a:cubicBezTo>
                    <a:pt x="48846" y="17821"/>
                    <a:pt x="48461" y="17821"/>
                    <a:pt x="48461" y="17821"/>
                  </a:cubicBezTo>
                  <a:cubicBezTo>
                    <a:pt x="48461" y="17821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269" y="17821"/>
                    <a:pt x="48269" y="17821"/>
                    <a:pt x="48269" y="17821"/>
                  </a:cubicBezTo>
                  <a:cubicBezTo>
                    <a:pt x="48076" y="17821"/>
                    <a:pt x="48076" y="17821"/>
                    <a:pt x="47884" y="17821"/>
                  </a:cubicBezTo>
                  <a:cubicBezTo>
                    <a:pt x="47692" y="17821"/>
                    <a:pt x="47692" y="17821"/>
                    <a:pt x="47692" y="17821"/>
                  </a:cubicBezTo>
                  <a:cubicBezTo>
                    <a:pt x="47692" y="17821"/>
                    <a:pt x="47692" y="17821"/>
                    <a:pt x="47692" y="17821"/>
                  </a:cubicBezTo>
                  <a:cubicBezTo>
                    <a:pt x="47500" y="17821"/>
                    <a:pt x="47500" y="17821"/>
                    <a:pt x="47500" y="17821"/>
                  </a:cubicBezTo>
                  <a:cubicBezTo>
                    <a:pt x="47500" y="17821"/>
                    <a:pt x="47500" y="17821"/>
                    <a:pt x="47500" y="17821"/>
                  </a:cubicBezTo>
                  <a:cubicBezTo>
                    <a:pt x="47307" y="17821"/>
                    <a:pt x="47115" y="17821"/>
                    <a:pt x="46923" y="17821"/>
                  </a:cubicBezTo>
                  <a:cubicBezTo>
                    <a:pt x="46538" y="17821"/>
                    <a:pt x="46538" y="17821"/>
                    <a:pt x="46538" y="17821"/>
                  </a:cubicBezTo>
                  <a:cubicBezTo>
                    <a:pt x="46538" y="17821"/>
                    <a:pt x="46538" y="17821"/>
                    <a:pt x="46538" y="17821"/>
                  </a:cubicBezTo>
                  <a:cubicBezTo>
                    <a:pt x="46346" y="17821"/>
                    <a:pt x="46346" y="17821"/>
                    <a:pt x="46346" y="17821"/>
                  </a:cubicBezTo>
                  <a:cubicBezTo>
                    <a:pt x="46346" y="17821"/>
                    <a:pt x="46346" y="17821"/>
                    <a:pt x="46346" y="17821"/>
                  </a:cubicBezTo>
                  <a:cubicBezTo>
                    <a:pt x="46346" y="19009"/>
                    <a:pt x="46153" y="17821"/>
                    <a:pt x="46153" y="17821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769" y="19009"/>
                    <a:pt x="45769" y="19009"/>
                    <a:pt x="45769" y="19009"/>
                  </a:cubicBezTo>
                  <a:cubicBezTo>
                    <a:pt x="45769" y="19009"/>
                    <a:pt x="45769" y="19009"/>
                    <a:pt x="45769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384" y="19009"/>
                    <a:pt x="45192" y="19009"/>
                    <a:pt x="45192" y="19009"/>
                  </a:cubicBezTo>
                  <a:cubicBezTo>
                    <a:pt x="45000" y="19009"/>
                    <a:pt x="45000" y="19009"/>
                    <a:pt x="45000" y="19009"/>
                  </a:cubicBezTo>
                  <a:cubicBezTo>
                    <a:pt x="45000" y="19009"/>
                    <a:pt x="45000" y="19009"/>
                    <a:pt x="45192" y="19009"/>
                  </a:cubicBezTo>
                  <a:cubicBezTo>
                    <a:pt x="45384" y="19009"/>
                    <a:pt x="45384" y="19009"/>
                    <a:pt x="45384" y="19009"/>
                  </a:cubicBezTo>
                  <a:cubicBezTo>
                    <a:pt x="45384" y="19009"/>
                    <a:pt x="45384" y="19009"/>
                    <a:pt x="45384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576" y="19009"/>
                    <a:pt x="45576" y="19009"/>
                  </a:cubicBezTo>
                  <a:cubicBezTo>
                    <a:pt x="45576" y="19009"/>
                    <a:pt x="45769" y="19009"/>
                    <a:pt x="45769" y="19009"/>
                  </a:cubicBezTo>
                  <a:cubicBezTo>
                    <a:pt x="45961" y="19009"/>
                    <a:pt x="45961" y="19009"/>
                    <a:pt x="45961" y="19009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6153" y="17821"/>
                    <a:pt x="46153" y="17821"/>
                    <a:pt x="46153" y="17821"/>
                  </a:cubicBezTo>
                  <a:cubicBezTo>
                    <a:pt x="46153" y="17821"/>
                    <a:pt x="46153" y="17821"/>
                    <a:pt x="46153" y="17821"/>
                  </a:cubicBezTo>
                  <a:cubicBezTo>
                    <a:pt x="46346" y="17821"/>
                    <a:pt x="46346" y="17821"/>
                    <a:pt x="46346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6923" y="17821"/>
                    <a:pt x="46923" y="17821"/>
                    <a:pt x="46923" y="17821"/>
                  </a:cubicBezTo>
                  <a:cubicBezTo>
                    <a:pt x="47115" y="17821"/>
                    <a:pt x="47115" y="17821"/>
                    <a:pt x="47115" y="17821"/>
                  </a:cubicBezTo>
                  <a:cubicBezTo>
                    <a:pt x="47115" y="17821"/>
                    <a:pt x="47115" y="17821"/>
                    <a:pt x="47115" y="17821"/>
                  </a:cubicBezTo>
                  <a:cubicBezTo>
                    <a:pt x="47307" y="17821"/>
                    <a:pt x="47307" y="17821"/>
                    <a:pt x="47307" y="17821"/>
                  </a:cubicBezTo>
                  <a:cubicBezTo>
                    <a:pt x="47307" y="17821"/>
                    <a:pt x="47500" y="17821"/>
                    <a:pt x="47692" y="17821"/>
                  </a:cubicBezTo>
                  <a:cubicBezTo>
                    <a:pt x="47692" y="17821"/>
                    <a:pt x="47692" y="17821"/>
                    <a:pt x="47692" y="17821"/>
                  </a:cubicBezTo>
                  <a:cubicBezTo>
                    <a:pt x="47884" y="17821"/>
                    <a:pt x="48076" y="17821"/>
                    <a:pt x="48461" y="17821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653" y="16633"/>
                    <a:pt x="48846" y="16633"/>
                    <a:pt x="48846" y="16633"/>
                  </a:cubicBezTo>
                  <a:cubicBezTo>
                    <a:pt x="48846" y="16633"/>
                    <a:pt x="48846" y="16633"/>
                    <a:pt x="48846" y="16633"/>
                  </a:cubicBezTo>
                  <a:cubicBezTo>
                    <a:pt x="49038" y="16633"/>
                    <a:pt x="49038" y="16633"/>
                    <a:pt x="49038" y="16633"/>
                  </a:cubicBezTo>
                  <a:cubicBezTo>
                    <a:pt x="49038" y="16633"/>
                    <a:pt x="49038" y="16633"/>
                    <a:pt x="49038" y="16633"/>
                  </a:cubicBezTo>
                  <a:cubicBezTo>
                    <a:pt x="49038" y="16633"/>
                    <a:pt x="49038" y="16633"/>
                    <a:pt x="49038" y="16633"/>
                  </a:cubicBezTo>
                  <a:cubicBezTo>
                    <a:pt x="49230" y="16633"/>
                    <a:pt x="49230" y="16633"/>
                    <a:pt x="49230" y="16633"/>
                  </a:cubicBezTo>
                  <a:cubicBezTo>
                    <a:pt x="49230" y="16633"/>
                    <a:pt x="49230" y="16633"/>
                    <a:pt x="49230" y="16633"/>
                  </a:cubicBezTo>
                  <a:cubicBezTo>
                    <a:pt x="49423" y="16633"/>
                    <a:pt x="49423" y="16633"/>
                    <a:pt x="49423" y="16633"/>
                  </a:cubicBezTo>
                  <a:cubicBezTo>
                    <a:pt x="49423" y="16633"/>
                    <a:pt x="49423" y="16633"/>
                    <a:pt x="49423" y="16633"/>
                  </a:cubicBezTo>
                  <a:cubicBezTo>
                    <a:pt x="49423" y="16633"/>
                    <a:pt x="49230" y="16633"/>
                    <a:pt x="49230" y="16633"/>
                  </a:cubicBezTo>
                  <a:cubicBezTo>
                    <a:pt x="49230" y="16633"/>
                    <a:pt x="49230" y="16633"/>
                    <a:pt x="49230" y="16633"/>
                  </a:cubicBezTo>
                  <a:cubicBezTo>
                    <a:pt x="49038" y="16633"/>
                    <a:pt x="48846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653" y="16633"/>
                    <a:pt x="48653" y="16633"/>
                    <a:pt x="48653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461" y="16633"/>
                    <a:pt x="48461" y="16633"/>
                    <a:pt x="48461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269" y="16633"/>
                    <a:pt x="48269" y="16633"/>
                    <a:pt x="48269" y="16633"/>
                  </a:cubicBezTo>
                  <a:cubicBezTo>
                    <a:pt x="48076" y="16633"/>
                    <a:pt x="48076" y="16633"/>
                    <a:pt x="47884" y="16633"/>
                  </a:cubicBezTo>
                  <a:cubicBezTo>
                    <a:pt x="47884" y="16633"/>
                    <a:pt x="47884" y="16633"/>
                    <a:pt x="47884" y="16633"/>
                  </a:cubicBezTo>
                  <a:cubicBezTo>
                    <a:pt x="47884" y="16633"/>
                    <a:pt x="47884" y="16633"/>
                    <a:pt x="47884" y="16633"/>
                  </a:cubicBezTo>
                  <a:cubicBezTo>
                    <a:pt x="47884" y="16633"/>
                    <a:pt x="47884" y="16633"/>
                    <a:pt x="47884" y="16633"/>
                  </a:cubicBezTo>
                  <a:cubicBezTo>
                    <a:pt x="48076" y="16633"/>
                    <a:pt x="48076" y="16633"/>
                    <a:pt x="48076" y="16633"/>
                  </a:cubicBezTo>
                  <a:cubicBezTo>
                    <a:pt x="48076" y="15445"/>
                    <a:pt x="48076" y="15445"/>
                    <a:pt x="48076" y="15445"/>
                  </a:cubicBezTo>
                  <a:cubicBezTo>
                    <a:pt x="47884" y="15445"/>
                    <a:pt x="47884" y="15445"/>
                    <a:pt x="47884" y="15445"/>
                  </a:cubicBezTo>
                  <a:cubicBezTo>
                    <a:pt x="47692" y="16633"/>
                    <a:pt x="47692" y="16633"/>
                    <a:pt x="47692" y="16633"/>
                  </a:cubicBezTo>
                  <a:cubicBezTo>
                    <a:pt x="47500" y="16633"/>
                    <a:pt x="47500" y="16633"/>
                    <a:pt x="47500" y="16633"/>
                  </a:cubicBezTo>
                  <a:cubicBezTo>
                    <a:pt x="47500" y="16633"/>
                    <a:pt x="47500" y="16633"/>
                    <a:pt x="47500" y="16633"/>
                  </a:cubicBezTo>
                  <a:cubicBezTo>
                    <a:pt x="47307" y="16633"/>
                    <a:pt x="47307" y="16633"/>
                    <a:pt x="47307" y="16633"/>
                  </a:cubicBezTo>
                  <a:cubicBezTo>
                    <a:pt x="47307" y="16633"/>
                    <a:pt x="47307" y="16633"/>
                    <a:pt x="47307" y="16633"/>
                  </a:cubicBezTo>
                  <a:cubicBezTo>
                    <a:pt x="47115" y="16633"/>
                    <a:pt x="47115" y="16633"/>
                    <a:pt x="47115" y="16633"/>
                  </a:cubicBezTo>
                  <a:cubicBezTo>
                    <a:pt x="47115" y="16633"/>
                    <a:pt x="47115" y="16633"/>
                    <a:pt x="47115" y="16633"/>
                  </a:cubicBezTo>
                  <a:cubicBezTo>
                    <a:pt x="47307" y="16633"/>
                    <a:pt x="47307" y="16633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500" y="15445"/>
                    <a:pt x="47500" y="15445"/>
                    <a:pt x="47500" y="15445"/>
                  </a:cubicBezTo>
                  <a:cubicBezTo>
                    <a:pt x="47307" y="15445"/>
                    <a:pt x="47115" y="15445"/>
                    <a:pt x="47115" y="15445"/>
                  </a:cubicBezTo>
                  <a:cubicBezTo>
                    <a:pt x="46923" y="15445"/>
                    <a:pt x="46923" y="15445"/>
                    <a:pt x="46923" y="15445"/>
                  </a:cubicBezTo>
                  <a:cubicBezTo>
                    <a:pt x="46923" y="15445"/>
                    <a:pt x="46923" y="15445"/>
                    <a:pt x="46923" y="15445"/>
                  </a:cubicBezTo>
                  <a:cubicBezTo>
                    <a:pt x="46730" y="15445"/>
                    <a:pt x="46730" y="15445"/>
                    <a:pt x="46730" y="15445"/>
                  </a:cubicBezTo>
                  <a:cubicBezTo>
                    <a:pt x="46730" y="15445"/>
                    <a:pt x="46730" y="15445"/>
                    <a:pt x="46730" y="15445"/>
                  </a:cubicBezTo>
                  <a:cubicBezTo>
                    <a:pt x="46730" y="15445"/>
                    <a:pt x="46538" y="15445"/>
                    <a:pt x="46538" y="16633"/>
                  </a:cubicBezTo>
                  <a:cubicBezTo>
                    <a:pt x="46538" y="16633"/>
                    <a:pt x="46538" y="16633"/>
                    <a:pt x="46538" y="16633"/>
                  </a:cubicBezTo>
                  <a:cubicBezTo>
                    <a:pt x="46346" y="16633"/>
                    <a:pt x="46346" y="16633"/>
                    <a:pt x="46346" y="16633"/>
                  </a:cubicBezTo>
                  <a:cubicBezTo>
                    <a:pt x="46346" y="16633"/>
                    <a:pt x="46346" y="16633"/>
                    <a:pt x="46346" y="16633"/>
                  </a:cubicBezTo>
                  <a:cubicBezTo>
                    <a:pt x="46153" y="16633"/>
                    <a:pt x="46153" y="16633"/>
                    <a:pt x="46153" y="16633"/>
                  </a:cubicBezTo>
                  <a:cubicBezTo>
                    <a:pt x="46153" y="16633"/>
                    <a:pt x="46153" y="16633"/>
                    <a:pt x="46153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769" y="16633"/>
                    <a:pt x="45769" y="16633"/>
                    <a:pt x="45769" y="16633"/>
                  </a:cubicBezTo>
                  <a:cubicBezTo>
                    <a:pt x="45769" y="16633"/>
                    <a:pt x="45769" y="16633"/>
                    <a:pt x="45769" y="16633"/>
                  </a:cubicBezTo>
                  <a:cubicBezTo>
                    <a:pt x="45576" y="16633"/>
                    <a:pt x="45576" y="16633"/>
                    <a:pt x="45576" y="16633"/>
                  </a:cubicBezTo>
                  <a:cubicBezTo>
                    <a:pt x="45576" y="16633"/>
                    <a:pt x="45576" y="16633"/>
                    <a:pt x="45576" y="16633"/>
                  </a:cubicBezTo>
                  <a:cubicBezTo>
                    <a:pt x="45384" y="16633"/>
                    <a:pt x="45384" y="16633"/>
                    <a:pt x="45384" y="16633"/>
                  </a:cubicBezTo>
                  <a:cubicBezTo>
                    <a:pt x="45192" y="16633"/>
                    <a:pt x="45192" y="16633"/>
                    <a:pt x="45000" y="16633"/>
                  </a:cubicBezTo>
                  <a:cubicBezTo>
                    <a:pt x="45000" y="16633"/>
                    <a:pt x="44807" y="16633"/>
                    <a:pt x="44807" y="16633"/>
                  </a:cubicBezTo>
                  <a:cubicBezTo>
                    <a:pt x="44807" y="16633"/>
                    <a:pt x="44807" y="16633"/>
                    <a:pt x="44807" y="16633"/>
                  </a:cubicBezTo>
                  <a:cubicBezTo>
                    <a:pt x="44615" y="16633"/>
                    <a:pt x="44423" y="16633"/>
                    <a:pt x="44230" y="16633"/>
                  </a:cubicBezTo>
                  <a:cubicBezTo>
                    <a:pt x="44230" y="16633"/>
                    <a:pt x="44230" y="16633"/>
                    <a:pt x="44230" y="16633"/>
                  </a:cubicBezTo>
                  <a:cubicBezTo>
                    <a:pt x="44038" y="16633"/>
                    <a:pt x="44038" y="16633"/>
                    <a:pt x="43846" y="16633"/>
                  </a:cubicBezTo>
                  <a:cubicBezTo>
                    <a:pt x="43846" y="16633"/>
                    <a:pt x="43846" y="16633"/>
                    <a:pt x="43846" y="16633"/>
                  </a:cubicBezTo>
                  <a:cubicBezTo>
                    <a:pt x="43846" y="17821"/>
                    <a:pt x="43846" y="17821"/>
                    <a:pt x="43846" y="17821"/>
                  </a:cubicBezTo>
                  <a:cubicBezTo>
                    <a:pt x="43653" y="17821"/>
                    <a:pt x="43653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461" y="17821"/>
                    <a:pt x="43461" y="17821"/>
                    <a:pt x="43461" y="17821"/>
                  </a:cubicBezTo>
                  <a:cubicBezTo>
                    <a:pt x="43269" y="17821"/>
                    <a:pt x="43076" y="17821"/>
                    <a:pt x="43076" y="17821"/>
                  </a:cubicBezTo>
                  <a:cubicBezTo>
                    <a:pt x="43076" y="17821"/>
                    <a:pt x="43076" y="17821"/>
                    <a:pt x="43076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3076" y="17821"/>
                    <a:pt x="43076" y="17821"/>
                    <a:pt x="43269" y="17821"/>
                  </a:cubicBezTo>
                  <a:cubicBezTo>
                    <a:pt x="43076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692" y="17821"/>
                    <a:pt x="42692" y="17821"/>
                    <a:pt x="42692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7821"/>
                    <a:pt x="42884" y="17821"/>
                    <a:pt x="42884" y="17821"/>
                  </a:cubicBezTo>
                  <a:cubicBezTo>
                    <a:pt x="42884" y="19009"/>
                    <a:pt x="42884" y="19009"/>
                    <a:pt x="43076" y="19009"/>
                  </a:cubicBezTo>
                  <a:cubicBezTo>
                    <a:pt x="43076" y="19009"/>
                    <a:pt x="43076" y="19009"/>
                    <a:pt x="43076" y="19009"/>
                  </a:cubicBezTo>
                  <a:cubicBezTo>
                    <a:pt x="42884" y="19009"/>
                    <a:pt x="42884" y="19009"/>
                    <a:pt x="42884" y="19009"/>
                  </a:cubicBezTo>
                  <a:cubicBezTo>
                    <a:pt x="42884" y="19009"/>
                    <a:pt x="42884" y="19009"/>
                    <a:pt x="42884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7821"/>
                    <a:pt x="42692" y="17821"/>
                    <a:pt x="42692" y="17821"/>
                  </a:cubicBezTo>
                  <a:cubicBezTo>
                    <a:pt x="42500" y="17821"/>
                    <a:pt x="42500" y="17821"/>
                    <a:pt x="42500" y="17821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692" y="19009"/>
                    <a:pt x="42692" y="19009"/>
                    <a:pt x="42692" y="19009"/>
                  </a:cubicBezTo>
                  <a:cubicBezTo>
                    <a:pt x="42500" y="19009"/>
                    <a:pt x="42500" y="19009"/>
                    <a:pt x="42500" y="19009"/>
                  </a:cubicBezTo>
                  <a:cubicBezTo>
                    <a:pt x="42500" y="19009"/>
                    <a:pt x="42307" y="19009"/>
                    <a:pt x="42307" y="19009"/>
                  </a:cubicBezTo>
                  <a:cubicBezTo>
                    <a:pt x="42115" y="19009"/>
                    <a:pt x="42307" y="19009"/>
                    <a:pt x="42115" y="19009"/>
                  </a:cubicBezTo>
                  <a:cubicBezTo>
                    <a:pt x="42115" y="17821"/>
                    <a:pt x="41923" y="19009"/>
                    <a:pt x="41730" y="19009"/>
                  </a:cubicBezTo>
                  <a:cubicBezTo>
                    <a:pt x="41730" y="19009"/>
                    <a:pt x="41730" y="19009"/>
                    <a:pt x="41730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346" y="19009"/>
                    <a:pt x="41346" y="19009"/>
                    <a:pt x="41346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730" y="19009"/>
                    <a:pt x="41730" y="19009"/>
                    <a:pt x="41730" y="19009"/>
                  </a:cubicBezTo>
                  <a:cubicBezTo>
                    <a:pt x="41730" y="19009"/>
                    <a:pt x="41730" y="19009"/>
                    <a:pt x="41730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307" y="19009"/>
                    <a:pt x="42307" y="20198"/>
                  </a:cubicBezTo>
                  <a:cubicBezTo>
                    <a:pt x="42307" y="20198"/>
                    <a:pt x="42307" y="20198"/>
                    <a:pt x="42307" y="20198"/>
                  </a:cubicBezTo>
                  <a:cubicBezTo>
                    <a:pt x="42307" y="20198"/>
                    <a:pt x="42307" y="20198"/>
                    <a:pt x="42307" y="20198"/>
                  </a:cubicBezTo>
                  <a:cubicBezTo>
                    <a:pt x="42307" y="19009"/>
                    <a:pt x="42307" y="19009"/>
                    <a:pt x="42307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2115" y="19009"/>
                    <a:pt x="42115" y="19009"/>
                    <a:pt x="42115" y="19009"/>
                  </a:cubicBezTo>
                  <a:cubicBezTo>
                    <a:pt x="41923" y="19009"/>
                    <a:pt x="41923" y="19009"/>
                    <a:pt x="41923" y="19009"/>
                  </a:cubicBezTo>
                  <a:cubicBezTo>
                    <a:pt x="41923" y="19009"/>
                    <a:pt x="41730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538" y="19009"/>
                    <a:pt x="41538" y="19009"/>
                    <a:pt x="41538" y="19009"/>
                  </a:cubicBezTo>
                  <a:cubicBezTo>
                    <a:pt x="41153" y="19009"/>
                    <a:pt x="41153" y="19009"/>
                    <a:pt x="41153" y="19009"/>
                  </a:cubicBezTo>
                  <a:cubicBezTo>
                    <a:pt x="41153" y="20198"/>
                    <a:pt x="41153" y="20198"/>
                    <a:pt x="41153" y="20198"/>
                  </a:cubicBezTo>
                  <a:cubicBezTo>
                    <a:pt x="41346" y="20198"/>
                    <a:pt x="41346" y="20198"/>
                    <a:pt x="41346" y="20198"/>
                  </a:cubicBezTo>
                  <a:cubicBezTo>
                    <a:pt x="41346" y="20198"/>
                    <a:pt x="41346" y="20198"/>
                    <a:pt x="41346" y="20198"/>
                  </a:cubicBezTo>
                  <a:cubicBezTo>
                    <a:pt x="41346" y="20198"/>
                    <a:pt x="41346" y="20198"/>
                    <a:pt x="41346" y="20198"/>
                  </a:cubicBezTo>
                  <a:cubicBezTo>
                    <a:pt x="41153" y="20198"/>
                    <a:pt x="41153" y="20198"/>
                    <a:pt x="41153" y="20198"/>
                  </a:cubicBezTo>
                  <a:cubicBezTo>
                    <a:pt x="40961" y="20198"/>
                    <a:pt x="40961" y="20198"/>
                    <a:pt x="40769" y="20198"/>
                  </a:cubicBezTo>
                  <a:cubicBezTo>
                    <a:pt x="40769" y="20198"/>
                    <a:pt x="40769" y="20198"/>
                    <a:pt x="40769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384" y="20198"/>
                    <a:pt x="40384" y="20198"/>
                  </a:cubicBezTo>
                  <a:cubicBezTo>
                    <a:pt x="40384" y="20198"/>
                    <a:pt x="40384" y="20198"/>
                    <a:pt x="40384" y="20198"/>
                  </a:cubicBezTo>
                  <a:cubicBezTo>
                    <a:pt x="40384" y="20198"/>
                    <a:pt x="40384" y="20198"/>
                    <a:pt x="40384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576" y="20198"/>
                    <a:pt x="40576" y="20198"/>
                    <a:pt x="40576" y="20198"/>
                  </a:cubicBezTo>
                  <a:cubicBezTo>
                    <a:pt x="40769" y="20198"/>
                    <a:pt x="40769" y="20198"/>
                    <a:pt x="40769" y="20198"/>
                  </a:cubicBezTo>
                  <a:cubicBezTo>
                    <a:pt x="40769" y="21386"/>
                    <a:pt x="40769" y="21386"/>
                    <a:pt x="40769" y="21386"/>
                  </a:cubicBezTo>
                  <a:cubicBezTo>
                    <a:pt x="40961" y="20198"/>
                    <a:pt x="40961" y="20198"/>
                    <a:pt x="40961" y="20198"/>
                  </a:cubicBezTo>
                  <a:cubicBezTo>
                    <a:pt x="40961" y="21386"/>
                    <a:pt x="40961" y="21386"/>
                    <a:pt x="40961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153" y="21386"/>
                    <a:pt x="41153" y="21386"/>
                    <a:pt x="41153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538" y="21386"/>
                    <a:pt x="41538" y="21386"/>
                    <a:pt x="41538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346" y="21386"/>
                    <a:pt x="41346" y="21386"/>
                    <a:pt x="41346" y="21386"/>
                  </a:cubicBezTo>
                  <a:cubicBezTo>
                    <a:pt x="41153" y="21386"/>
                    <a:pt x="41153" y="21386"/>
                    <a:pt x="40961" y="21386"/>
                  </a:cubicBezTo>
                  <a:cubicBezTo>
                    <a:pt x="40961" y="21386"/>
                    <a:pt x="40961" y="21386"/>
                    <a:pt x="40961" y="21386"/>
                  </a:cubicBezTo>
                  <a:cubicBezTo>
                    <a:pt x="40961" y="21386"/>
                    <a:pt x="40961" y="21386"/>
                    <a:pt x="40961" y="21386"/>
                  </a:cubicBezTo>
                  <a:cubicBezTo>
                    <a:pt x="40769" y="21386"/>
                    <a:pt x="40769" y="21386"/>
                    <a:pt x="40576" y="21386"/>
                  </a:cubicBezTo>
                  <a:cubicBezTo>
                    <a:pt x="40576" y="21386"/>
                    <a:pt x="40576" y="21386"/>
                    <a:pt x="40576" y="21386"/>
                  </a:cubicBezTo>
                  <a:cubicBezTo>
                    <a:pt x="40576" y="21386"/>
                    <a:pt x="40576" y="21386"/>
                    <a:pt x="40576" y="21386"/>
                  </a:cubicBezTo>
                  <a:cubicBezTo>
                    <a:pt x="40576" y="21386"/>
                    <a:pt x="40576" y="21386"/>
                    <a:pt x="40576" y="21386"/>
                  </a:cubicBezTo>
                  <a:cubicBezTo>
                    <a:pt x="40384" y="21386"/>
                    <a:pt x="40384" y="21386"/>
                    <a:pt x="40384" y="21386"/>
                  </a:cubicBezTo>
                  <a:cubicBezTo>
                    <a:pt x="40384" y="21386"/>
                    <a:pt x="40384" y="21386"/>
                    <a:pt x="40384" y="21386"/>
                  </a:cubicBezTo>
                  <a:cubicBezTo>
                    <a:pt x="40384" y="21386"/>
                    <a:pt x="40384" y="21386"/>
                    <a:pt x="40384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1386"/>
                    <a:pt x="40192" y="21386"/>
                    <a:pt x="40192" y="21386"/>
                  </a:cubicBezTo>
                  <a:cubicBezTo>
                    <a:pt x="40192" y="20198"/>
                    <a:pt x="40192" y="20198"/>
                    <a:pt x="40000" y="20198"/>
                  </a:cubicBezTo>
                  <a:cubicBezTo>
                    <a:pt x="40000" y="20198"/>
                    <a:pt x="40000" y="20198"/>
                    <a:pt x="40000" y="20198"/>
                  </a:cubicBezTo>
                  <a:cubicBezTo>
                    <a:pt x="40000" y="20198"/>
                    <a:pt x="40000" y="20198"/>
                    <a:pt x="40000" y="20198"/>
                  </a:cubicBezTo>
                  <a:cubicBezTo>
                    <a:pt x="39807" y="20198"/>
                    <a:pt x="39807" y="20198"/>
                    <a:pt x="39807" y="20198"/>
                  </a:cubicBezTo>
                  <a:cubicBezTo>
                    <a:pt x="39615" y="20198"/>
                    <a:pt x="39615" y="20198"/>
                    <a:pt x="39615" y="20198"/>
                  </a:cubicBezTo>
                  <a:cubicBezTo>
                    <a:pt x="39615" y="20198"/>
                    <a:pt x="39615" y="20198"/>
                    <a:pt x="39615" y="20198"/>
                  </a:cubicBezTo>
                  <a:cubicBezTo>
                    <a:pt x="39615" y="20198"/>
                    <a:pt x="39423" y="20198"/>
                    <a:pt x="39230" y="20198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423" y="21386"/>
                    <a:pt x="39423" y="21386"/>
                    <a:pt x="39423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230" y="21386"/>
                    <a:pt x="39230" y="21386"/>
                    <a:pt x="39230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653" y="21386"/>
                    <a:pt x="38653" y="21386"/>
                    <a:pt x="38653" y="21386"/>
                  </a:cubicBezTo>
                  <a:cubicBezTo>
                    <a:pt x="38653" y="21386"/>
                    <a:pt x="38653" y="21386"/>
                    <a:pt x="38653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269" y="22574"/>
                    <a:pt x="38269" y="22574"/>
                    <a:pt x="38269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2574"/>
                    <a:pt x="38076" y="22574"/>
                    <a:pt x="38076" y="22574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8076" y="21386"/>
                    <a:pt x="38076" y="21386"/>
                    <a:pt x="38076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884" y="21386"/>
                    <a:pt x="37884" y="21386"/>
                  </a:cubicBezTo>
                  <a:cubicBezTo>
                    <a:pt x="37884" y="21386"/>
                    <a:pt x="37692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500" y="21386"/>
                    <a:pt x="37500" y="21386"/>
                    <a:pt x="37500" y="21386"/>
                  </a:cubicBezTo>
                  <a:cubicBezTo>
                    <a:pt x="37307" y="21386"/>
                    <a:pt x="37307" y="21386"/>
                    <a:pt x="37307" y="21386"/>
                  </a:cubicBezTo>
                  <a:cubicBezTo>
                    <a:pt x="37307" y="21386"/>
                    <a:pt x="37307" y="21386"/>
                    <a:pt x="37307" y="21386"/>
                  </a:cubicBezTo>
                  <a:cubicBezTo>
                    <a:pt x="37307" y="21386"/>
                    <a:pt x="37307" y="21386"/>
                    <a:pt x="37307" y="21386"/>
                  </a:cubicBezTo>
                  <a:cubicBezTo>
                    <a:pt x="37307" y="22574"/>
                    <a:pt x="37307" y="22574"/>
                    <a:pt x="37307" y="22574"/>
                  </a:cubicBezTo>
                  <a:cubicBezTo>
                    <a:pt x="37307" y="22574"/>
                    <a:pt x="37307" y="22574"/>
                    <a:pt x="37307" y="22574"/>
                  </a:cubicBezTo>
                  <a:cubicBezTo>
                    <a:pt x="37115" y="22574"/>
                    <a:pt x="37115" y="21386"/>
                    <a:pt x="36923" y="22574"/>
                  </a:cubicBezTo>
                  <a:cubicBezTo>
                    <a:pt x="36923" y="22574"/>
                    <a:pt x="36923" y="22574"/>
                    <a:pt x="36923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730" y="22574"/>
                    <a:pt x="36730" y="22574"/>
                    <a:pt x="36730" y="22574"/>
                  </a:cubicBezTo>
                  <a:cubicBezTo>
                    <a:pt x="36538" y="22574"/>
                    <a:pt x="36538" y="22574"/>
                    <a:pt x="36538" y="22574"/>
                  </a:cubicBezTo>
                  <a:cubicBezTo>
                    <a:pt x="36538" y="22574"/>
                    <a:pt x="36538" y="22574"/>
                    <a:pt x="36538" y="22574"/>
                  </a:cubicBezTo>
                  <a:cubicBezTo>
                    <a:pt x="36346" y="22574"/>
                    <a:pt x="36346" y="22574"/>
                    <a:pt x="36346" y="22574"/>
                  </a:cubicBezTo>
                  <a:cubicBezTo>
                    <a:pt x="36346" y="22574"/>
                    <a:pt x="36346" y="22574"/>
                    <a:pt x="36346" y="22574"/>
                  </a:cubicBezTo>
                  <a:cubicBezTo>
                    <a:pt x="36153" y="22574"/>
                    <a:pt x="36153" y="22574"/>
                    <a:pt x="36153" y="22574"/>
                  </a:cubicBezTo>
                  <a:cubicBezTo>
                    <a:pt x="36153" y="22574"/>
                    <a:pt x="36153" y="22574"/>
                    <a:pt x="36153" y="22574"/>
                  </a:cubicBezTo>
                  <a:cubicBezTo>
                    <a:pt x="36153" y="22574"/>
                    <a:pt x="36153" y="22574"/>
                    <a:pt x="36153" y="22574"/>
                  </a:cubicBezTo>
                  <a:cubicBezTo>
                    <a:pt x="35961" y="22574"/>
                    <a:pt x="35961" y="22574"/>
                    <a:pt x="35961" y="22574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961" y="22574"/>
                    <a:pt x="35961" y="22574"/>
                    <a:pt x="35961" y="22574"/>
                  </a:cubicBezTo>
                  <a:cubicBezTo>
                    <a:pt x="35961" y="22574"/>
                    <a:pt x="35961" y="22574"/>
                    <a:pt x="35961" y="22574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961" y="23762"/>
                    <a:pt x="35961" y="23762"/>
                    <a:pt x="35961" y="23762"/>
                  </a:cubicBezTo>
                  <a:cubicBezTo>
                    <a:pt x="35769" y="23762"/>
                    <a:pt x="35769" y="23762"/>
                    <a:pt x="35769" y="23762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769" y="22574"/>
                    <a:pt x="35769" y="22574"/>
                    <a:pt x="35769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384" y="22574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384" y="23762"/>
                    <a:pt x="35384" y="23762"/>
                    <a:pt x="35384" y="23762"/>
                  </a:cubicBezTo>
                  <a:cubicBezTo>
                    <a:pt x="35192" y="23762"/>
                    <a:pt x="35192" y="23762"/>
                    <a:pt x="35192" y="23762"/>
                  </a:cubicBezTo>
                  <a:cubicBezTo>
                    <a:pt x="35192" y="23762"/>
                    <a:pt x="35192" y="23762"/>
                    <a:pt x="35192" y="23762"/>
                  </a:cubicBezTo>
                  <a:cubicBezTo>
                    <a:pt x="35000" y="23762"/>
                    <a:pt x="35000" y="23762"/>
                    <a:pt x="34807" y="23762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423" y="24950"/>
                    <a:pt x="34423" y="24950"/>
                    <a:pt x="34423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230" y="24950"/>
                    <a:pt x="34230" y="24950"/>
                    <a:pt x="34230" y="24950"/>
                  </a:cubicBezTo>
                  <a:cubicBezTo>
                    <a:pt x="34038" y="24950"/>
                    <a:pt x="34038" y="24950"/>
                    <a:pt x="34038" y="24950"/>
                  </a:cubicBezTo>
                  <a:cubicBezTo>
                    <a:pt x="34038" y="24950"/>
                    <a:pt x="34038" y="24950"/>
                    <a:pt x="34038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653" y="24950"/>
                    <a:pt x="33653" y="24950"/>
                    <a:pt x="33653" y="24950"/>
                  </a:cubicBezTo>
                  <a:cubicBezTo>
                    <a:pt x="33461" y="24950"/>
                    <a:pt x="33461" y="24950"/>
                    <a:pt x="33461" y="24950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461" y="26138"/>
                    <a:pt x="33461" y="26138"/>
                    <a:pt x="33461" y="26138"/>
                  </a:cubicBezTo>
                  <a:cubicBezTo>
                    <a:pt x="33653" y="26138"/>
                    <a:pt x="33653" y="26138"/>
                    <a:pt x="33653" y="26138"/>
                  </a:cubicBezTo>
                  <a:cubicBezTo>
                    <a:pt x="33846" y="26138"/>
                    <a:pt x="33846" y="26138"/>
                    <a:pt x="33846" y="26138"/>
                  </a:cubicBezTo>
                  <a:cubicBezTo>
                    <a:pt x="33846" y="26138"/>
                    <a:pt x="33846" y="26138"/>
                    <a:pt x="33846" y="26138"/>
                  </a:cubicBezTo>
                  <a:cubicBezTo>
                    <a:pt x="33846" y="26138"/>
                    <a:pt x="34038" y="26138"/>
                    <a:pt x="34038" y="26138"/>
                  </a:cubicBezTo>
                  <a:cubicBezTo>
                    <a:pt x="34038" y="26138"/>
                    <a:pt x="34230" y="26138"/>
                    <a:pt x="34230" y="24950"/>
                  </a:cubicBezTo>
                  <a:cubicBezTo>
                    <a:pt x="34423" y="24950"/>
                    <a:pt x="34423" y="26138"/>
                    <a:pt x="34423" y="24950"/>
                  </a:cubicBezTo>
                  <a:cubicBezTo>
                    <a:pt x="34615" y="24950"/>
                    <a:pt x="34615" y="24950"/>
                    <a:pt x="34615" y="24950"/>
                  </a:cubicBezTo>
                  <a:cubicBezTo>
                    <a:pt x="34615" y="24950"/>
                    <a:pt x="34615" y="24950"/>
                    <a:pt x="34615" y="24950"/>
                  </a:cubicBezTo>
                  <a:cubicBezTo>
                    <a:pt x="34615" y="24950"/>
                    <a:pt x="34615" y="24950"/>
                    <a:pt x="34615" y="24950"/>
                  </a:cubicBezTo>
                  <a:cubicBezTo>
                    <a:pt x="34615" y="26138"/>
                    <a:pt x="34615" y="26138"/>
                    <a:pt x="34615" y="26138"/>
                  </a:cubicBezTo>
                  <a:cubicBezTo>
                    <a:pt x="34615" y="26138"/>
                    <a:pt x="34615" y="26138"/>
                    <a:pt x="34615" y="26138"/>
                  </a:cubicBezTo>
                  <a:cubicBezTo>
                    <a:pt x="34615" y="26138"/>
                    <a:pt x="34615" y="26138"/>
                    <a:pt x="34615" y="26138"/>
                  </a:cubicBezTo>
                  <a:cubicBezTo>
                    <a:pt x="34615" y="26138"/>
                    <a:pt x="34423" y="26138"/>
                    <a:pt x="34423" y="26138"/>
                  </a:cubicBezTo>
                  <a:cubicBezTo>
                    <a:pt x="34423" y="26138"/>
                    <a:pt x="34423" y="26138"/>
                    <a:pt x="34423" y="26138"/>
                  </a:cubicBezTo>
                  <a:cubicBezTo>
                    <a:pt x="34423" y="26138"/>
                    <a:pt x="34423" y="26138"/>
                    <a:pt x="34423" y="26138"/>
                  </a:cubicBezTo>
                  <a:cubicBezTo>
                    <a:pt x="34230" y="26138"/>
                    <a:pt x="34230" y="26138"/>
                    <a:pt x="34230" y="26138"/>
                  </a:cubicBezTo>
                  <a:cubicBezTo>
                    <a:pt x="34230" y="27326"/>
                    <a:pt x="34230" y="27326"/>
                    <a:pt x="34230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4038" y="27326"/>
                    <a:pt x="34038" y="27326"/>
                    <a:pt x="34038" y="27326"/>
                  </a:cubicBezTo>
                  <a:cubicBezTo>
                    <a:pt x="33846" y="27326"/>
                    <a:pt x="33846" y="27326"/>
                    <a:pt x="33846" y="27326"/>
                  </a:cubicBezTo>
                  <a:cubicBezTo>
                    <a:pt x="33846" y="27326"/>
                    <a:pt x="33846" y="27326"/>
                    <a:pt x="33846" y="27326"/>
                  </a:cubicBezTo>
                  <a:cubicBezTo>
                    <a:pt x="33653" y="27326"/>
                    <a:pt x="33653" y="27326"/>
                    <a:pt x="33653" y="27326"/>
                  </a:cubicBezTo>
                  <a:cubicBezTo>
                    <a:pt x="33653" y="27326"/>
                    <a:pt x="33653" y="27326"/>
                    <a:pt x="33653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461" y="27326"/>
                    <a:pt x="33461" y="27326"/>
                    <a:pt x="33461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269" y="27326"/>
                    <a:pt x="33269" y="27326"/>
                    <a:pt x="33269" y="27326"/>
                  </a:cubicBezTo>
                  <a:cubicBezTo>
                    <a:pt x="33076" y="27326"/>
                    <a:pt x="33076" y="27326"/>
                    <a:pt x="33076" y="27326"/>
                  </a:cubicBezTo>
                  <a:cubicBezTo>
                    <a:pt x="33076" y="27326"/>
                    <a:pt x="33076" y="27326"/>
                    <a:pt x="33076" y="27326"/>
                  </a:cubicBezTo>
                  <a:cubicBezTo>
                    <a:pt x="32884" y="27326"/>
                    <a:pt x="32884" y="27326"/>
                    <a:pt x="32884" y="27326"/>
                  </a:cubicBezTo>
                  <a:cubicBezTo>
                    <a:pt x="32884" y="27326"/>
                    <a:pt x="32884" y="27326"/>
                    <a:pt x="32884" y="27326"/>
                  </a:cubicBezTo>
                  <a:cubicBezTo>
                    <a:pt x="32884" y="27326"/>
                    <a:pt x="32692" y="27326"/>
                    <a:pt x="32500" y="27326"/>
                  </a:cubicBezTo>
                  <a:cubicBezTo>
                    <a:pt x="32500" y="27326"/>
                    <a:pt x="32500" y="27326"/>
                    <a:pt x="32500" y="27326"/>
                  </a:cubicBezTo>
                  <a:cubicBezTo>
                    <a:pt x="32307" y="27326"/>
                    <a:pt x="32307" y="27326"/>
                    <a:pt x="32307" y="27326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115" y="28514"/>
                    <a:pt x="32115" y="28514"/>
                    <a:pt x="31923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730" y="28514"/>
                    <a:pt x="31730" y="28514"/>
                    <a:pt x="31730" y="28514"/>
                  </a:cubicBezTo>
                  <a:cubicBezTo>
                    <a:pt x="31730" y="28514"/>
                    <a:pt x="31730" y="28514"/>
                    <a:pt x="31730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923" y="28514"/>
                    <a:pt x="31923" y="28514"/>
                    <a:pt x="31923" y="28514"/>
                  </a:cubicBezTo>
                  <a:cubicBezTo>
                    <a:pt x="31923" y="28514"/>
                    <a:pt x="31923" y="28514"/>
                    <a:pt x="32115" y="28514"/>
                  </a:cubicBezTo>
                  <a:cubicBezTo>
                    <a:pt x="32115" y="28514"/>
                    <a:pt x="32115" y="28514"/>
                    <a:pt x="32115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8514"/>
                  </a:cubicBezTo>
                  <a:cubicBezTo>
                    <a:pt x="32307" y="28514"/>
                    <a:pt x="32307" y="28514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500" y="29702"/>
                    <a:pt x="32500" y="28514"/>
                    <a:pt x="32692" y="28514"/>
                  </a:cubicBezTo>
                  <a:cubicBezTo>
                    <a:pt x="32884" y="28514"/>
                    <a:pt x="32884" y="28514"/>
                    <a:pt x="32884" y="28514"/>
                  </a:cubicBezTo>
                  <a:cubicBezTo>
                    <a:pt x="33076" y="28514"/>
                    <a:pt x="33076" y="28514"/>
                    <a:pt x="33076" y="28514"/>
                  </a:cubicBezTo>
                  <a:cubicBezTo>
                    <a:pt x="33076" y="28514"/>
                    <a:pt x="33076" y="28514"/>
                    <a:pt x="33076" y="28514"/>
                  </a:cubicBezTo>
                  <a:cubicBezTo>
                    <a:pt x="33269" y="28514"/>
                    <a:pt x="33653" y="28514"/>
                    <a:pt x="33653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4038" y="28514"/>
                    <a:pt x="34038" y="28514"/>
                    <a:pt x="34038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846" y="28514"/>
                    <a:pt x="33846" y="28514"/>
                    <a:pt x="33846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461" y="28514"/>
                    <a:pt x="33461" y="28514"/>
                    <a:pt x="33461" y="28514"/>
                  </a:cubicBezTo>
                  <a:cubicBezTo>
                    <a:pt x="33269" y="28514"/>
                    <a:pt x="33269" y="28514"/>
                    <a:pt x="33076" y="28514"/>
                  </a:cubicBezTo>
                  <a:cubicBezTo>
                    <a:pt x="32884" y="29702"/>
                    <a:pt x="32884" y="29702"/>
                    <a:pt x="32692" y="29702"/>
                  </a:cubicBezTo>
                  <a:cubicBezTo>
                    <a:pt x="32692" y="29702"/>
                    <a:pt x="32692" y="29702"/>
                    <a:pt x="32692" y="29702"/>
                  </a:cubicBezTo>
                  <a:cubicBezTo>
                    <a:pt x="32692" y="29702"/>
                    <a:pt x="32692" y="29702"/>
                    <a:pt x="32692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cubicBezTo>
                    <a:pt x="32307" y="29702"/>
                    <a:pt x="32307" y="29702"/>
                    <a:pt x="32307" y="29702"/>
                  </a:cubicBezTo>
                  <a:cubicBezTo>
                    <a:pt x="32500" y="29702"/>
                    <a:pt x="32500" y="29702"/>
                    <a:pt x="32500" y="29702"/>
                  </a:cubicBezTo>
                  <a:cubicBezTo>
                    <a:pt x="32500" y="29702"/>
                    <a:pt x="32692" y="29702"/>
                    <a:pt x="32692" y="29702"/>
                  </a:cubicBezTo>
                  <a:cubicBezTo>
                    <a:pt x="32692" y="29702"/>
                    <a:pt x="32692" y="29702"/>
                    <a:pt x="32692" y="29702"/>
                  </a:cubicBezTo>
                  <a:cubicBezTo>
                    <a:pt x="32500" y="29702"/>
                    <a:pt x="32500" y="29702"/>
                    <a:pt x="32500" y="29702"/>
                  </a:cubicBezTo>
                  <a:cubicBezTo>
                    <a:pt x="32500" y="30891"/>
                    <a:pt x="32500" y="30891"/>
                    <a:pt x="32500" y="30891"/>
                  </a:cubicBezTo>
                  <a:cubicBezTo>
                    <a:pt x="32692" y="30891"/>
                    <a:pt x="32692" y="30891"/>
                    <a:pt x="32692" y="30891"/>
                  </a:cubicBezTo>
                  <a:cubicBezTo>
                    <a:pt x="32884" y="30891"/>
                    <a:pt x="32884" y="30891"/>
                    <a:pt x="32884" y="30891"/>
                  </a:cubicBezTo>
                  <a:cubicBezTo>
                    <a:pt x="32884" y="30891"/>
                    <a:pt x="32884" y="30891"/>
                    <a:pt x="32884" y="30891"/>
                  </a:cubicBezTo>
                  <a:cubicBezTo>
                    <a:pt x="32884" y="30891"/>
                    <a:pt x="32884" y="30891"/>
                    <a:pt x="32884" y="30891"/>
                  </a:cubicBezTo>
                  <a:cubicBezTo>
                    <a:pt x="32884" y="30891"/>
                    <a:pt x="33076" y="30891"/>
                    <a:pt x="33076" y="30891"/>
                  </a:cubicBezTo>
                  <a:cubicBezTo>
                    <a:pt x="33076" y="30891"/>
                    <a:pt x="33076" y="30891"/>
                    <a:pt x="33076" y="30891"/>
                  </a:cubicBezTo>
                  <a:cubicBezTo>
                    <a:pt x="33269" y="30891"/>
                    <a:pt x="33269" y="30891"/>
                    <a:pt x="33461" y="30891"/>
                  </a:cubicBezTo>
                  <a:cubicBezTo>
                    <a:pt x="33461" y="30891"/>
                    <a:pt x="33461" y="30891"/>
                    <a:pt x="33461" y="30891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269" y="29702"/>
                    <a:pt x="33269" y="29702"/>
                    <a:pt x="33269" y="29702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461" y="29702"/>
                    <a:pt x="33461" y="29702"/>
                    <a:pt x="33461" y="29702"/>
                  </a:cubicBezTo>
                  <a:cubicBezTo>
                    <a:pt x="33653" y="29702"/>
                    <a:pt x="33653" y="29702"/>
                    <a:pt x="33653" y="29702"/>
                  </a:cubicBezTo>
                  <a:cubicBezTo>
                    <a:pt x="33846" y="29702"/>
                    <a:pt x="33846" y="29702"/>
                    <a:pt x="33846" y="29702"/>
                  </a:cubicBezTo>
                  <a:cubicBezTo>
                    <a:pt x="33846" y="29702"/>
                    <a:pt x="34038" y="29702"/>
                    <a:pt x="34038" y="29702"/>
                  </a:cubicBezTo>
                  <a:cubicBezTo>
                    <a:pt x="34230" y="29702"/>
                    <a:pt x="34230" y="29702"/>
                    <a:pt x="34230" y="29702"/>
                  </a:cubicBezTo>
                  <a:cubicBezTo>
                    <a:pt x="34230" y="29702"/>
                    <a:pt x="34230" y="29702"/>
                    <a:pt x="34230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423" y="29702"/>
                    <a:pt x="34423" y="29702"/>
                    <a:pt x="34423" y="29702"/>
                  </a:cubicBezTo>
                  <a:cubicBezTo>
                    <a:pt x="34807" y="29702"/>
                    <a:pt x="34807" y="29702"/>
                    <a:pt x="34807" y="29702"/>
                  </a:cubicBezTo>
                  <a:cubicBezTo>
                    <a:pt x="34807" y="29702"/>
                    <a:pt x="34807" y="29702"/>
                    <a:pt x="34807" y="29702"/>
                  </a:cubicBezTo>
                  <a:cubicBezTo>
                    <a:pt x="34807" y="29702"/>
                    <a:pt x="35000" y="29702"/>
                    <a:pt x="35000" y="29702"/>
                  </a:cubicBezTo>
                  <a:cubicBezTo>
                    <a:pt x="35000" y="29702"/>
                    <a:pt x="35000" y="29702"/>
                    <a:pt x="35000" y="29702"/>
                  </a:cubicBezTo>
                  <a:cubicBezTo>
                    <a:pt x="35192" y="29702"/>
                    <a:pt x="35192" y="29702"/>
                    <a:pt x="35192" y="29702"/>
                  </a:cubicBezTo>
                  <a:cubicBezTo>
                    <a:pt x="35384" y="28514"/>
                    <a:pt x="35384" y="28514"/>
                    <a:pt x="35384" y="29702"/>
                  </a:cubicBezTo>
                  <a:cubicBezTo>
                    <a:pt x="35384" y="29702"/>
                    <a:pt x="35384" y="29702"/>
                    <a:pt x="35384" y="29702"/>
                  </a:cubicBezTo>
                  <a:cubicBezTo>
                    <a:pt x="35769" y="29702"/>
                    <a:pt x="35769" y="29702"/>
                    <a:pt x="35769" y="29702"/>
                  </a:cubicBezTo>
                  <a:cubicBezTo>
                    <a:pt x="35769" y="29702"/>
                    <a:pt x="35769" y="29702"/>
                    <a:pt x="35961" y="29702"/>
                  </a:cubicBezTo>
                  <a:cubicBezTo>
                    <a:pt x="35961" y="29702"/>
                    <a:pt x="35961" y="29702"/>
                    <a:pt x="35961" y="29702"/>
                  </a:cubicBezTo>
                  <a:cubicBezTo>
                    <a:pt x="36153" y="29702"/>
                    <a:pt x="36153" y="29702"/>
                    <a:pt x="36153" y="29702"/>
                  </a:cubicBezTo>
                  <a:cubicBezTo>
                    <a:pt x="36153" y="29702"/>
                    <a:pt x="36153" y="29702"/>
                    <a:pt x="36153" y="29702"/>
                  </a:cubicBezTo>
                  <a:cubicBezTo>
                    <a:pt x="36153" y="29702"/>
                    <a:pt x="36153" y="29702"/>
                    <a:pt x="36153" y="29702"/>
                  </a:cubicBezTo>
                  <a:cubicBezTo>
                    <a:pt x="36346" y="29702"/>
                    <a:pt x="36346" y="29702"/>
                    <a:pt x="36346" y="29702"/>
                  </a:cubicBezTo>
                  <a:cubicBezTo>
                    <a:pt x="36346" y="29702"/>
                    <a:pt x="36346" y="29702"/>
                    <a:pt x="36346" y="29702"/>
                  </a:cubicBezTo>
                  <a:cubicBezTo>
                    <a:pt x="36538" y="29702"/>
                    <a:pt x="36538" y="29702"/>
                    <a:pt x="36538" y="29702"/>
                  </a:cubicBezTo>
                  <a:cubicBezTo>
                    <a:pt x="36538" y="29702"/>
                    <a:pt x="36538" y="29702"/>
                    <a:pt x="36538" y="29702"/>
                  </a:cubicBezTo>
                  <a:cubicBezTo>
                    <a:pt x="36730" y="29702"/>
                    <a:pt x="36730" y="29702"/>
                    <a:pt x="36730" y="29702"/>
                  </a:cubicBezTo>
                  <a:cubicBezTo>
                    <a:pt x="36730" y="29702"/>
                    <a:pt x="36730" y="29702"/>
                    <a:pt x="36730" y="29702"/>
                  </a:cubicBezTo>
                  <a:cubicBezTo>
                    <a:pt x="36923" y="29702"/>
                    <a:pt x="36923" y="29702"/>
                    <a:pt x="36923" y="29702"/>
                  </a:cubicBezTo>
                  <a:cubicBezTo>
                    <a:pt x="36923" y="29702"/>
                    <a:pt x="36923" y="29702"/>
                    <a:pt x="36923" y="29702"/>
                  </a:cubicBezTo>
                  <a:cubicBezTo>
                    <a:pt x="36923" y="29702"/>
                    <a:pt x="36923" y="29702"/>
                    <a:pt x="36923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115" y="29702"/>
                    <a:pt x="37115" y="29702"/>
                    <a:pt x="37115" y="29702"/>
                  </a:cubicBezTo>
                  <a:cubicBezTo>
                    <a:pt x="37307" y="29702"/>
                    <a:pt x="37307" y="29702"/>
                    <a:pt x="37500" y="29702"/>
                  </a:cubicBezTo>
                  <a:cubicBezTo>
                    <a:pt x="37500" y="29702"/>
                    <a:pt x="37500" y="29702"/>
                    <a:pt x="37500" y="29702"/>
                  </a:cubicBezTo>
                  <a:cubicBezTo>
                    <a:pt x="37307" y="29702"/>
                    <a:pt x="37307" y="29702"/>
                    <a:pt x="37307" y="29702"/>
                  </a:cubicBezTo>
                  <a:cubicBezTo>
                    <a:pt x="37500" y="30891"/>
                    <a:pt x="37500" y="30891"/>
                    <a:pt x="37500" y="30891"/>
                  </a:cubicBezTo>
                  <a:cubicBezTo>
                    <a:pt x="37307" y="30891"/>
                    <a:pt x="37307" y="30891"/>
                    <a:pt x="37307" y="30891"/>
                  </a:cubicBezTo>
                  <a:cubicBezTo>
                    <a:pt x="37307" y="30891"/>
                    <a:pt x="37307" y="30891"/>
                    <a:pt x="37307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307" y="30891"/>
                    <a:pt x="37307" y="30891"/>
                    <a:pt x="37500" y="30891"/>
                  </a:cubicBezTo>
                  <a:cubicBezTo>
                    <a:pt x="37500" y="30891"/>
                    <a:pt x="37500" y="30891"/>
                    <a:pt x="37500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692" y="30891"/>
                    <a:pt x="37692" y="30891"/>
                    <a:pt x="37692" y="30891"/>
                  </a:cubicBezTo>
                  <a:cubicBezTo>
                    <a:pt x="37884" y="30891"/>
                    <a:pt x="37884" y="30891"/>
                    <a:pt x="37884" y="30891"/>
                  </a:cubicBezTo>
                  <a:cubicBezTo>
                    <a:pt x="37884" y="30891"/>
                    <a:pt x="37884" y="30891"/>
                    <a:pt x="37884" y="30891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8076" y="32079"/>
                    <a:pt x="38076" y="32079"/>
                    <a:pt x="38076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884" y="32079"/>
                    <a:pt x="37884" y="32079"/>
                  </a:cubicBezTo>
                  <a:cubicBezTo>
                    <a:pt x="37884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2079"/>
                    <a:pt x="37692" y="32079"/>
                    <a:pt x="37692" y="32079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500" y="33267"/>
                  </a:cubicBezTo>
                  <a:cubicBezTo>
                    <a:pt x="37692" y="33267"/>
                    <a:pt x="37500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692" y="33267"/>
                    <a:pt x="37692" y="33267"/>
                    <a:pt x="37692" y="33267"/>
                  </a:cubicBezTo>
                  <a:cubicBezTo>
                    <a:pt x="37884" y="33267"/>
                    <a:pt x="37884" y="33267"/>
                    <a:pt x="37884" y="33267"/>
                  </a:cubicBezTo>
                  <a:cubicBezTo>
                    <a:pt x="37884" y="33267"/>
                    <a:pt x="37884" y="33267"/>
                    <a:pt x="37884" y="33267"/>
                  </a:cubicBezTo>
                  <a:cubicBezTo>
                    <a:pt x="37884" y="33267"/>
                    <a:pt x="38076" y="33267"/>
                    <a:pt x="38076" y="33267"/>
                  </a:cubicBezTo>
                  <a:cubicBezTo>
                    <a:pt x="38076" y="33267"/>
                    <a:pt x="38076" y="33267"/>
                    <a:pt x="38076" y="33267"/>
                  </a:cubicBezTo>
                  <a:cubicBezTo>
                    <a:pt x="38076" y="33267"/>
                    <a:pt x="38076" y="33267"/>
                    <a:pt x="38076" y="33267"/>
                  </a:cubicBezTo>
                  <a:cubicBezTo>
                    <a:pt x="38076" y="32079"/>
                    <a:pt x="38076" y="32079"/>
                    <a:pt x="38076" y="32079"/>
                  </a:cubicBezTo>
                  <a:cubicBezTo>
                    <a:pt x="38076" y="32079"/>
                    <a:pt x="38076" y="32079"/>
                    <a:pt x="38076" y="32079"/>
                  </a:cubicBezTo>
                  <a:cubicBezTo>
                    <a:pt x="38269" y="33267"/>
                    <a:pt x="38269" y="33267"/>
                    <a:pt x="38269" y="33267"/>
                  </a:cubicBezTo>
                  <a:cubicBezTo>
                    <a:pt x="38269" y="33267"/>
                    <a:pt x="38269" y="33267"/>
                    <a:pt x="38269" y="33267"/>
                  </a:cubicBezTo>
                  <a:cubicBezTo>
                    <a:pt x="38269" y="33267"/>
                    <a:pt x="38269" y="33267"/>
                    <a:pt x="38269" y="33267"/>
                  </a:cubicBezTo>
                  <a:cubicBezTo>
                    <a:pt x="38461" y="33267"/>
                    <a:pt x="38461" y="33267"/>
                    <a:pt x="38461" y="33267"/>
                  </a:cubicBezTo>
                  <a:cubicBezTo>
                    <a:pt x="38461" y="33267"/>
                    <a:pt x="38461" y="33267"/>
                    <a:pt x="38461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846" y="33267"/>
                    <a:pt x="39038" y="32079"/>
                    <a:pt x="39230" y="32079"/>
                  </a:cubicBezTo>
                  <a:cubicBezTo>
                    <a:pt x="39230" y="32079"/>
                    <a:pt x="39230" y="32079"/>
                    <a:pt x="39230" y="32079"/>
                  </a:cubicBezTo>
                  <a:cubicBezTo>
                    <a:pt x="39230" y="32079"/>
                    <a:pt x="39230" y="32079"/>
                    <a:pt x="39230" y="32079"/>
                  </a:cubicBezTo>
                  <a:cubicBezTo>
                    <a:pt x="39230" y="32079"/>
                    <a:pt x="39230" y="32079"/>
                    <a:pt x="39230" y="32079"/>
                  </a:cubicBezTo>
                  <a:cubicBezTo>
                    <a:pt x="39230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230" y="33267"/>
                    <a:pt x="39423" y="33267"/>
                    <a:pt x="39423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423" y="33267"/>
                    <a:pt x="39423" y="33267"/>
                    <a:pt x="39423" y="33267"/>
                  </a:cubicBezTo>
                  <a:cubicBezTo>
                    <a:pt x="39423" y="33267"/>
                    <a:pt x="39423" y="33267"/>
                    <a:pt x="39423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423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230" y="33267"/>
                  </a:cubicBezTo>
                  <a:cubicBezTo>
                    <a:pt x="39230" y="33267"/>
                    <a:pt x="39230" y="33267"/>
                    <a:pt x="39423" y="33267"/>
                  </a:cubicBezTo>
                  <a:cubicBezTo>
                    <a:pt x="39423" y="33267"/>
                    <a:pt x="39423" y="33267"/>
                    <a:pt x="39423" y="33267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9038" y="33267"/>
                    <a:pt x="39038" y="33267"/>
                    <a:pt x="39038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846" y="33267"/>
                    <a:pt x="38846" y="33267"/>
                    <a:pt x="38846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653" y="33267"/>
                    <a:pt x="38653" y="33267"/>
                    <a:pt x="38653" y="33267"/>
                  </a:cubicBezTo>
                  <a:cubicBezTo>
                    <a:pt x="38461" y="33267"/>
                    <a:pt x="38269" y="33267"/>
                    <a:pt x="38076" y="33267"/>
                  </a:cubicBezTo>
                  <a:cubicBezTo>
                    <a:pt x="38076" y="33267"/>
                    <a:pt x="38076" y="33267"/>
                    <a:pt x="38076" y="33267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8076" y="34455"/>
                    <a:pt x="38076" y="34455"/>
                    <a:pt x="38076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4455"/>
                    <a:pt x="37884" y="34455"/>
                    <a:pt x="37884" y="34455"/>
                  </a:cubicBezTo>
                  <a:cubicBezTo>
                    <a:pt x="37884" y="35643"/>
                    <a:pt x="37884" y="35643"/>
                    <a:pt x="37884" y="35643"/>
                  </a:cubicBezTo>
                  <a:cubicBezTo>
                    <a:pt x="37692" y="35643"/>
                    <a:pt x="37692" y="35643"/>
                    <a:pt x="37692" y="35643"/>
                  </a:cubicBezTo>
                  <a:cubicBezTo>
                    <a:pt x="37884" y="35643"/>
                    <a:pt x="37884" y="35643"/>
                    <a:pt x="37884" y="35643"/>
                  </a:cubicBezTo>
                  <a:cubicBezTo>
                    <a:pt x="38076" y="35643"/>
                    <a:pt x="38076" y="35643"/>
                    <a:pt x="38076" y="35643"/>
                  </a:cubicBezTo>
                  <a:cubicBezTo>
                    <a:pt x="38076" y="35643"/>
                    <a:pt x="38076" y="35643"/>
                    <a:pt x="38076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8269" y="35643"/>
                    <a:pt x="38269" y="35643"/>
                    <a:pt x="38269" y="35643"/>
                  </a:cubicBezTo>
                  <a:cubicBezTo>
                    <a:pt x="37884" y="35643"/>
                    <a:pt x="37884" y="35643"/>
                    <a:pt x="37884" y="35643"/>
                  </a:cubicBezTo>
                  <a:cubicBezTo>
                    <a:pt x="38076" y="35643"/>
                    <a:pt x="38076" y="35643"/>
                    <a:pt x="38076" y="35643"/>
                  </a:cubicBezTo>
                  <a:cubicBezTo>
                    <a:pt x="38076" y="35643"/>
                    <a:pt x="38269" y="35643"/>
                    <a:pt x="38269" y="35643"/>
                  </a:cubicBezTo>
                  <a:cubicBezTo>
                    <a:pt x="38461" y="35643"/>
                    <a:pt x="38461" y="35643"/>
                    <a:pt x="38461" y="35643"/>
                  </a:cubicBezTo>
                  <a:cubicBezTo>
                    <a:pt x="38461" y="35643"/>
                    <a:pt x="38461" y="35643"/>
                    <a:pt x="38461" y="35643"/>
                  </a:cubicBezTo>
                  <a:cubicBezTo>
                    <a:pt x="38461" y="35643"/>
                    <a:pt x="38461" y="35643"/>
                    <a:pt x="38461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653" y="35643"/>
                    <a:pt x="38653" y="35643"/>
                  </a:cubicBezTo>
                  <a:cubicBezTo>
                    <a:pt x="38653" y="35643"/>
                    <a:pt x="38846" y="35643"/>
                    <a:pt x="38846" y="35643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653" y="34455"/>
                    <a:pt x="38653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269" y="34455"/>
                    <a:pt x="38269" y="34455"/>
                    <a:pt x="38269" y="34455"/>
                  </a:cubicBezTo>
                  <a:cubicBezTo>
                    <a:pt x="38461" y="34455"/>
                    <a:pt x="38461" y="34455"/>
                    <a:pt x="38461" y="34455"/>
                  </a:cubicBezTo>
                  <a:cubicBezTo>
                    <a:pt x="38461" y="34455"/>
                    <a:pt x="38461" y="34455"/>
                    <a:pt x="38461" y="34455"/>
                  </a:cubicBezTo>
                  <a:cubicBezTo>
                    <a:pt x="38653" y="34455"/>
                    <a:pt x="38653" y="34455"/>
                    <a:pt x="38653" y="34455"/>
                  </a:cubicBezTo>
                  <a:cubicBezTo>
                    <a:pt x="38653" y="34455"/>
                    <a:pt x="38653" y="34455"/>
                    <a:pt x="38653" y="34455"/>
                  </a:cubicBezTo>
                  <a:cubicBezTo>
                    <a:pt x="38653" y="34455"/>
                    <a:pt x="38653" y="34455"/>
                    <a:pt x="38653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8846" y="34455"/>
                    <a:pt x="38846" y="34455"/>
                  </a:cubicBezTo>
                  <a:cubicBezTo>
                    <a:pt x="38846" y="34455"/>
                    <a:pt x="39038" y="34455"/>
                    <a:pt x="39038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230" y="34455"/>
                    <a:pt x="39230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230" y="34455"/>
                    <a:pt x="39230" y="34455"/>
                    <a:pt x="39230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4455"/>
                    <a:pt x="39423" y="34455"/>
                    <a:pt x="39423" y="34455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423" y="35643"/>
                    <a:pt x="39423" y="35643"/>
                    <a:pt x="39423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230" y="35643"/>
                    <a:pt x="39230" y="35643"/>
                  </a:cubicBezTo>
                  <a:cubicBezTo>
                    <a:pt x="39230" y="35643"/>
                    <a:pt x="39038" y="35643"/>
                    <a:pt x="39038" y="35643"/>
                  </a:cubicBezTo>
                  <a:cubicBezTo>
                    <a:pt x="39038" y="35643"/>
                    <a:pt x="39038" y="35643"/>
                    <a:pt x="39038" y="35643"/>
                  </a:cubicBezTo>
                  <a:cubicBezTo>
                    <a:pt x="39038" y="35643"/>
                    <a:pt x="39038" y="35643"/>
                    <a:pt x="39038" y="35643"/>
                  </a:cubicBezTo>
                  <a:cubicBezTo>
                    <a:pt x="39038" y="35643"/>
                    <a:pt x="39038" y="35643"/>
                    <a:pt x="39038" y="35643"/>
                  </a:cubicBezTo>
                  <a:cubicBezTo>
                    <a:pt x="38846" y="35643"/>
                    <a:pt x="38846" y="35643"/>
                    <a:pt x="38846" y="35643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846" y="36831"/>
                    <a:pt x="39038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5643"/>
                    <a:pt x="39230" y="35643"/>
                    <a:pt x="39423" y="35643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038" y="36831"/>
                    <a:pt x="39038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8846" y="36831"/>
                    <a:pt x="38846" y="36831"/>
                    <a:pt x="38653" y="36831"/>
                  </a:cubicBezTo>
                  <a:cubicBezTo>
                    <a:pt x="38461" y="36831"/>
                    <a:pt x="38461" y="36831"/>
                    <a:pt x="38461" y="36831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6831"/>
                    <a:pt x="38461" y="36831"/>
                    <a:pt x="38461" y="36831"/>
                  </a:cubicBezTo>
                  <a:cubicBezTo>
                    <a:pt x="38461" y="36831"/>
                    <a:pt x="38461" y="36831"/>
                    <a:pt x="38461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230" y="36831"/>
                    <a:pt x="39230" y="36831"/>
                    <a:pt x="39230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423" y="36831"/>
                    <a:pt x="39423" y="36831"/>
                    <a:pt x="39423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9038" y="36831"/>
                    <a:pt x="39038" y="36831"/>
                    <a:pt x="39038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846" y="36831"/>
                    <a:pt x="38846" y="36831"/>
                    <a:pt x="38846" y="36831"/>
                  </a:cubicBezTo>
                  <a:cubicBezTo>
                    <a:pt x="38653" y="36831"/>
                    <a:pt x="38653" y="36831"/>
                    <a:pt x="38653" y="36831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653" y="38019"/>
                    <a:pt x="38653" y="38019"/>
                    <a:pt x="38653" y="38019"/>
                  </a:cubicBezTo>
                  <a:cubicBezTo>
                    <a:pt x="38461" y="38019"/>
                    <a:pt x="38461" y="38019"/>
                    <a:pt x="38461" y="38019"/>
                  </a:cubicBezTo>
                  <a:cubicBezTo>
                    <a:pt x="38461" y="39207"/>
                    <a:pt x="38461" y="39207"/>
                    <a:pt x="38461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653" y="39207"/>
                    <a:pt x="38653" y="39207"/>
                    <a:pt x="38653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8846" y="39207"/>
                    <a:pt x="38846" y="39207"/>
                    <a:pt x="38846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39207"/>
                    <a:pt x="39038" y="39207"/>
                    <a:pt x="39038" y="39207"/>
                  </a:cubicBezTo>
                  <a:cubicBezTo>
                    <a:pt x="39038" y="40396"/>
                    <a:pt x="39038" y="40396"/>
                    <a:pt x="39038" y="40396"/>
                  </a:cubicBezTo>
                  <a:cubicBezTo>
                    <a:pt x="39230" y="40396"/>
                    <a:pt x="39230" y="39207"/>
                    <a:pt x="39230" y="39207"/>
                  </a:cubicBezTo>
                  <a:cubicBezTo>
                    <a:pt x="39230" y="39207"/>
                    <a:pt x="39230" y="39207"/>
                    <a:pt x="39230" y="39207"/>
                  </a:cubicBezTo>
                  <a:cubicBezTo>
                    <a:pt x="39230" y="39207"/>
                    <a:pt x="39230" y="39207"/>
                    <a:pt x="39230" y="39207"/>
                  </a:cubicBezTo>
                  <a:cubicBezTo>
                    <a:pt x="39423" y="39207"/>
                    <a:pt x="39423" y="39207"/>
                    <a:pt x="39423" y="39207"/>
                  </a:cubicBezTo>
                  <a:cubicBezTo>
                    <a:pt x="39423" y="39207"/>
                    <a:pt x="39423" y="39207"/>
                    <a:pt x="39423" y="39207"/>
                  </a:cubicBezTo>
                  <a:cubicBezTo>
                    <a:pt x="39615" y="39207"/>
                    <a:pt x="39615" y="39207"/>
                    <a:pt x="39615" y="39207"/>
                  </a:cubicBezTo>
                  <a:cubicBezTo>
                    <a:pt x="39615" y="39207"/>
                    <a:pt x="39615" y="39207"/>
                    <a:pt x="39615" y="39207"/>
                  </a:cubicBezTo>
                  <a:cubicBezTo>
                    <a:pt x="39423" y="39207"/>
                    <a:pt x="39615" y="39207"/>
                    <a:pt x="39423" y="39207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230" y="40396"/>
                    <a:pt x="39230" y="40396"/>
                    <a:pt x="39230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1584"/>
                    <a:pt x="39423" y="41584"/>
                    <a:pt x="39423" y="41584"/>
                  </a:cubicBezTo>
                  <a:cubicBezTo>
                    <a:pt x="39423" y="40396"/>
                    <a:pt x="39423" y="40396"/>
                    <a:pt x="39423" y="40396"/>
                  </a:cubicBezTo>
                  <a:cubicBezTo>
                    <a:pt x="39423" y="41584"/>
                    <a:pt x="39423" y="41584"/>
                    <a:pt x="39423" y="41584"/>
                  </a:cubicBezTo>
                  <a:cubicBezTo>
                    <a:pt x="39615" y="40396"/>
                    <a:pt x="39615" y="40396"/>
                    <a:pt x="39615" y="40396"/>
                  </a:cubicBezTo>
                  <a:cubicBezTo>
                    <a:pt x="39615" y="40396"/>
                    <a:pt x="39615" y="40396"/>
                    <a:pt x="39615" y="40396"/>
                  </a:cubicBezTo>
                  <a:cubicBezTo>
                    <a:pt x="39615" y="41584"/>
                    <a:pt x="39615" y="41584"/>
                    <a:pt x="39615" y="41584"/>
                  </a:cubicBezTo>
                  <a:cubicBezTo>
                    <a:pt x="39615" y="41584"/>
                    <a:pt x="39615" y="41584"/>
                    <a:pt x="39615" y="41584"/>
                  </a:cubicBezTo>
                  <a:cubicBezTo>
                    <a:pt x="39807" y="41584"/>
                    <a:pt x="39807" y="41584"/>
                    <a:pt x="39807" y="41584"/>
                  </a:cubicBezTo>
                  <a:cubicBezTo>
                    <a:pt x="39807" y="41584"/>
                    <a:pt x="39807" y="41584"/>
                    <a:pt x="39807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000" y="41584"/>
                    <a:pt x="40000" y="41584"/>
                    <a:pt x="40000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192" y="41584"/>
                    <a:pt x="40192" y="41584"/>
                    <a:pt x="40192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1584"/>
                    <a:pt x="40384" y="41584"/>
                    <a:pt x="40384" y="41584"/>
                  </a:cubicBezTo>
                  <a:cubicBezTo>
                    <a:pt x="40384" y="42772"/>
                    <a:pt x="40384" y="42772"/>
                    <a:pt x="40384" y="42772"/>
                  </a:cubicBezTo>
                  <a:cubicBezTo>
                    <a:pt x="40576" y="41584"/>
                    <a:pt x="40576" y="41584"/>
                    <a:pt x="40576" y="41584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576" y="42772"/>
                    <a:pt x="40576" y="42772"/>
                    <a:pt x="40576" y="42772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769" y="41584"/>
                    <a:pt x="40769" y="41584"/>
                    <a:pt x="40769" y="41584"/>
                  </a:cubicBezTo>
                  <a:cubicBezTo>
                    <a:pt x="40961" y="41584"/>
                    <a:pt x="40961" y="41584"/>
                    <a:pt x="40961" y="41584"/>
                  </a:cubicBezTo>
                  <a:cubicBezTo>
                    <a:pt x="40961" y="41584"/>
                    <a:pt x="40961" y="41584"/>
                    <a:pt x="40961" y="41584"/>
                  </a:cubicBezTo>
                  <a:cubicBezTo>
                    <a:pt x="40961" y="41584"/>
                    <a:pt x="40961" y="41584"/>
                    <a:pt x="40961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153" y="41584"/>
                    <a:pt x="41153" y="41584"/>
                    <a:pt x="41153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1584"/>
                    <a:pt x="41538" y="41584"/>
                  </a:cubicBezTo>
                  <a:cubicBezTo>
                    <a:pt x="41538" y="41584"/>
                    <a:pt x="41538" y="42772"/>
                    <a:pt x="41538" y="42772"/>
                  </a:cubicBezTo>
                  <a:cubicBezTo>
                    <a:pt x="41538" y="42772"/>
                    <a:pt x="41538" y="42772"/>
                    <a:pt x="41538" y="42772"/>
                  </a:cubicBezTo>
                  <a:cubicBezTo>
                    <a:pt x="41538" y="42772"/>
                    <a:pt x="41538" y="42772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538" y="42772"/>
                    <a:pt x="41538" y="42772"/>
                    <a:pt x="41538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1584"/>
                    <a:pt x="41730" y="41584"/>
                    <a:pt x="41730" y="41584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730" y="42772"/>
                    <a:pt x="41730" y="42772"/>
                    <a:pt x="41730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1923" y="42772"/>
                    <a:pt x="41923" y="42772"/>
                    <a:pt x="41923" y="42772"/>
                  </a:cubicBezTo>
                  <a:cubicBezTo>
                    <a:pt x="42115" y="42772"/>
                    <a:pt x="41923" y="42772"/>
                    <a:pt x="42115" y="42772"/>
                  </a:cubicBezTo>
                  <a:cubicBezTo>
                    <a:pt x="42115" y="42772"/>
                    <a:pt x="42115" y="42772"/>
                    <a:pt x="42115" y="42772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307" y="41584"/>
                    <a:pt x="42307" y="41584"/>
                    <a:pt x="42307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1923" y="41584"/>
                    <a:pt x="41923" y="41584"/>
                    <a:pt x="41923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115" y="41584"/>
                    <a:pt x="42115" y="41584"/>
                    <a:pt x="42115" y="41584"/>
                  </a:cubicBezTo>
                  <a:cubicBezTo>
                    <a:pt x="42307" y="41584"/>
                    <a:pt x="42115" y="41584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307" y="40396"/>
                    <a:pt x="42307" y="40396"/>
                    <a:pt x="42307" y="40396"/>
                  </a:cubicBezTo>
                  <a:cubicBezTo>
                    <a:pt x="42500" y="40396"/>
                    <a:pt x="42500" y="40396"/>
                    <a:pt x="42500" y="40396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692" y="39207"/>
                  </a:cubicBezTo>
                  <a:cubicBezTo>
                    <a:pt x="42692" y="39207"/>
                    <a:pt x="42692" y="39207"/>
                    <a:pt x="42500" y="39207"/>
                  </a:cubicBezTo>
                  <a:cubicBezTo>
                    <a:pt x="42500" y="39207"/>
                    <a:pt x="42500" y="39207"/>
                    <a:pt x="42500" y="39207"/>
                  </a:cubicBezTo>
                  <a:cubicBezTo>
                    <a:pt x="42692" y="39207"/>
                    <a:pt x="42692" y="39207"/>
                    <a:pt x="42884" y="39207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692" y="38019"/>
                    <a:pt x="42692" y="38019"/>
                    <a:pt x="42692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3076" y="38019"/>
                    <a:pt x="43076" y="38019"/>
                    <a:pt x="43076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8019"/>
                    <a:pt x="42884" y="38019"/>
                    <a:pt x="42884" y="38019"/>
                  </a:cubicBezTo>
                  <a:cubicBezTo>
                    <a:pt x="42884" y="36831"/>
                    <a:pt x="42884" y="36831"/>
                    <a:pt x="42884" y="36831"/>
                  </a:cubicBezTo>
                  <a:cubicBezTo>
                    <a:pt x="42884" y="36831"/>
                    <a:pt x="42884" y="36831"/>
                    <a:pt x="42884" y="36831"/>
                  </a:cubicBezTo>
                  <a:cubicBezTo>
                    <a:pt x="43076" y="36831"/>
                    <a:pt x="43076" y="36831"/>
                    <a:pt x="43076" y="36831"/>
                  </a:cubicBezTo>
                  <a:cubicBezTo>
                    <a:pt x="43076" y="36831"/>
                    <a:pt x="43076" y="36831"/>
                    <a:pt x="43076" y="36831"/>
                  </a:cubicBezTo>
                  <a:cubicBezTo>
                    <a:pt x="43269" y="36831"/>
                    <a:pt x="43269" y="36831"/>
                    <a:pt x="43269" y="36831"/>
                  </a:cubicBezTo>
                  <a:cubicBezTo>
                    <a:pt x="43269" y="36831"/>
                    <a:pt x="43269" y="36831"/>
                    <a:pt x="43269" y="36831"/>
                  </a:cubicBezTo>
                  <a:cubicBezTo>
                    <a:pt x="43461" y="36831"/>
                    <a:pt x="43461" y="36831"/>
                    <a:pt x="43653" y="36831"/>
                  </a:cubicBezTo>
                  <a:cubicBezTo>
                    <a:pt x="43653" y="36831"/>
                    <a:pt x="43653" y="36831"/>
                    <a:pt x="43653" y="36831"/>
                  </a:cubicBezTo>
                  <a:cubicBezTo>
                    <a:pt x="43653" y="36831"/>
                    <a:pt x="43653" y="36831"/>
                    <a:pt x="43653" y="36831"/>
                  </a:cubicBezTo>
                  <a:cubicBezTo>
                    <a:pt x="43846" y="36831"/>
                    <a:pt x="43846" y="36831"/>
                    <a:pt x="43846" y="36831"/>
                  </a:cubicBezTo>
                  <a:cubicBezTo>
                    <a:pt x="43846" y="36831"/>
                    <a:pt x="43846" y="36831"/>
                    <a:pt x="43846" y="36831"/>
                  </a:cubicBezTo>
                  <a:cubicBezTo>
                    <a:pt x="44038" y="36831"/>
                    <a:pt x="44038" y="36831"/>
                    <a:pt x="44038" y="36831"/>
                  </a:cubicBezTo>
                  <a:cubicBezTo>
                    <a:pt x="44038" y="36831"/>
                    <a:pt x="44038" y="36831"/>
                    <a:pt x="44038" y="36831"/>
                  </a:cubicBezTo>
                  <a:cubicBezTo>
                    <a:pt x="44038" y="36831"/>
                    <a:pt x="44038" y="36831"/>
                    <a:pt x="44038" y="36831"/>
                  </a:cubicBezTo>
                  <a:cubicBezTo>
                    <a:pt x="44230" y="36831"/>
                    <a:pt x="44230" y="36831"/>
                    <a:pt x="44230" y="36831"/>
                  </a:cubicBezTo>
                  <a:cubicBezTo>
                    <a:pt x="44230" y="36831"/>
                    <a:pt x="44230" y="36831"/>
                    <a:pt x="44230" y="36831"/>
                  </a:cubicBezTo>
                  <a:cubicBezTo>
                    <a:pt x="44230" y="35643"/>
                    <a:pt x="44230" y="35643"/>
                    <a:pt x="44230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423" y="35643"/>
                    <a:pt x="44423" y="35643"/>
                    <a:pt x="44423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615" y="35643"/>
                    <a:pt x="44615" y="35643"/>
                    <a:pt x="44615" y="35643"/>
                  </a:cubicBezTo>
                  <a:cubicBezTo>
                    <a:pt x="44807" y="35643"/>
                    <a:pt x="44807" y="35643"/>
                    <a:pt x="44807" y="35643"/>
                  </a:cubicBezTo>
                  <a:cubicBezTo>
                    <a:pt x="44807" y="34455"/>
                    <a:pt x="44807" y="34455"/>
                    <a:pt x="44807" y="34455"/>
                  </a:cubicBezTo>
                  <a:cubicBezTo>
                    <a:pt x="45000" y="34455"/>
                    <a:pt x="45000" y="34455"/>
                    <a:pt x="45000" y="34455"/>
                  </a:cubicBezTo>
                  <a:cubicBezTo>
                    <a:pt x="45000" y="34455"/>
                    <a:pt x="45000" y="34455"/>
                    <a:pt x="45000" y="34455"/>
                  </a:cubicBezTo>
                  <a:cubicBezTo>
                    <a:pt x="45000" y="34455"/>
                    <a:pt x="45192" y="34455"/>
                    <a:pt x="45192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384" y="34455"/>
                    <a:pt x="45384" y="34455"/>
                    <a:pt x="45384" y="34455"/>
                  </a:cubicBezTo>
                  <a:cubicBezTo>
                    <a:pt x="45576" y="34455"/>
                    <a:pt x="45576" y="34455"/>
                    <a:pt x="45576" y="34455"/>
                  </a:cubicBezTo>
                  <a:cubicBezTo>
                    <a:pt x="45576" y="34455"/>
                    <a:pt x="45576" y="34455"/>
                    <a:pt x="45576" y="34455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384" y="33267"/>
                    <a:pt x="45384" y="33267"/>
                    <a:pt x="45384" y="33267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576" y="33267"/>
                    <a:pt x="45576" y="33267"/>
                    <a:pt x="45576" y="33267"/>
                  </a:cubicBezTo>
                  <a:cubicBezTo>
                    <a:pt x="45769" y="33267"/>
                    <a:pt x="45769" y="33267"/>
                    <a:pt x="45769" y="33267"/>
                  </a:cubicBezTo>
                  <a:cubicBezTo>
                    <a:pt x="45769" y="33267"/>
                    <a:pt x="45769" y="33267"/>
                    <a:pt x="45769" y="33267"/>
                  </a:cubicBezTo>
                  <a:cubicBezTo>
                    <a:pt x="45961" y="33267"/>
                    <a:pt x="45961" y="33267"/>
                    <a:pt x="45961" y="33267"/>
                  </a:cubicBezTo>
                  <a:cubicBezTo>
                    <a:pt x="45961" y="33267"/>
                    <a:pt x="45961" y="33267"/>
                    <a:pt x="45961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153" y="33267"/>
                    <a:pt x="46153" y="33267"/>
                    <a:pt x="46153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346" y="33267"/>
                    <a:pt x="46346" y="33267"/>
                    <a:pt x="46346" y="33267"/>
                  </a:cubicBezTo>
                  <a:cubicBezTo>
                    <a:pt x="46538" y="33267"/>
                    <a:pt x="46346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538" y="33267"/>
                    <a:pt x="46538" y="33267"/>
                    <a:pt x="46538" y="33267"/>
                  </a:cubicBezTo>
                  <a:cubicBezTo>
                    <a:pt x="46730" y="33267"/>
                    <a:pt x="46730" y="33267"/>
                    <a:pt x="46730" y="33267"/>
                  </a:cubicBezTo>
                  <a:cubicBezTo>
                    <a:pt x="46730" y="33267"/>
                    <a:pt x="46730" y="33267"/>
                    <a:pt x="46730" y="33267"/>
                  </a:cubicBezTo>
                  <a:cubicBezTo>
                    <a:pt x="46923" y="32079"/>
                    <a:pt x="46923" y="32079"/>
                    <a:pt x="46923" y="32079"/>
                  </a:cubicBezTo>
                  <a:cubicBezTo>
                    <a:pt x="46923" y="33267"/>
                    <a:pt x="46923" y="33267"/>
                    <a:pt x="46923" y="33267"/>
                  </a:cubicBezTo>
                  <a:cubicBezTo>
                    <a:pt x="46923" y="32079"/>
                    <a:pt x="46923" y="32079"/>
                    <a:pt x="46923" y="32079"/>
                  </a:cubicBezTo>
                  <a:cubicBezTo>
                    <a:pt x="47115" y="32079"/>
                    <a:pt x="47115" y="32079"/>
                    <a:pt x="47115" y="32079"/>
                  </a:cubicBezTo>
                  <a:cubicBezTo>
                    <a:pt x="47115" y="32079"/>
                    <a:pt x="47115" y="32079"/>
                    <a:pt x="47115" y="32079"/>
                  </a:cubicBezTo>
                  <a:cubicBezTo>
                    <a:pt x="47307" y="32079"/>
                    <a:pt x="47500" y="32079"/>
                    <a:pt x="47692" y="32079"/>
                  </a:cubicBezTo>
                  <a:cubicBezTo>
                    <a:pt x="47692" y="32079"/>
                    <a:pt x="47692" y="32079"/>
                    <a:pt x="47692" y="32079"/>
                  </a:cubicBezTo>
                  <a:cubicBezTo>
                    <a:pt x="47692" y="32079"/>
                    <a:pt x="47692" y="32079"/>
                    <a:pt x="47692" y="32079"/>
                  </a:cubicBezTo>
                  <a:cubicBezTo>
                    <a:pt x="47692" y="32079"/>
                    <a:pt x="47692" y="32079"/>
                    <a:pt x="47692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2079"/>
                    <a:pt x="47884" y="32079"/>
                    <a:pt x="47884" y="32079"/>
                  </a:cubicBezTo>
                  <a:cubicBezTo>
                    <a:pt x="47884" y="30891"/>
                    <a:pt x="47884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076" y="30891"/>
                    <a:pt x="48076" y="30891"/>
                    <a:pt x="48076" y="30891"/>
                  </a:cubicBezTo>
                  <a:cubicBezTo>
                    <a:pt x="48269" y="30891"/>
                    <a:pt x="48269" y="30891"/>
                    <a:pt x="48269" y="30891"/>
                  </a:cubicBezTo>
                  <a:cubicBezTo>
                    <a:pt x="48269" y="30891"/>
                    <a:pt x="48461" y="30891"/>
                    <a:pt x="48461" y="30891"/>
                  </a:cubicBezTo>
                  <a:close/>
                  <a:moveTo>
                    <a:pt x="48846" y="24950"/>
                  </a:moveTo>
                  <a:cubicBezTo>
                    <a:pt x="48846" y="24950"/>
                    <a:pt x="48846" y="24950"/>
                    <a:pt x="48846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9038" y="24950"/>
                    <a:pt x="49038" y="24950"/>
                    <a:pt x="49038" y="24950"/>
                  </a:cubicBezTo>
                  <a:cubicBezTo>
                    <a:pt x="48846" y="24950"/>
                    <a:pt x="48846" y="24950"/>
                    <a:pt x="48846" y="24950"/>
                  </a:cubicBezTo>
                  <a:close/>
                  <a:moveTo>
                    <a:pt x="47884" y="19009"/>
                  </a:moveTo>
                  <a:cubicBezTo>
                    <a:pt x="47884" y="19009"/>
                    <a:pt x="47884" y="19009"/>
                    <a:pt x="47884" y="19009"/>
                  </a:cubicBezTo>
                  <a:cubicBezTo>
                    <a:pt x="47884" y="19009"/>
                    <a:pt x="47884" y="19009"/>
                    <a:pt x="47884" y="19009"/>
                  </a:cubicBezTo>
                  <a:close/>
                  <a:moveTo>
                    <a:pt x="47692" y="19009"/>
                  </a:moveTo>
                  <a:cubicBezTo>
                    <a:pt x="47692" y="19009"/>
                    <a:pt x="47692" y="19009"/>
                    <a:pt x="47692" y="19009"/>
                  </a:cubicBezTo>
                  <a:cubicBezTo>
                    <a:pt x="47692" y="19009"/>
                    <a:pt x="47692" y="19009"/>
                    <a:pt x="47692" y="19009"/>
                  </a:cubicBezTo>
                  <a:cubicBezTo>
                    <a:pt x="47692" y="19009"/>
                    <a:pt x="47692" y="19009"/>
                    <a:pt x="47692" y="19009"/>
                  </a:cubicBezTo>
                  <a:cubicBezTo>
                    <a:pt x="47692" y="19009"/>
                    <a:pt x="47692" y="19009"/>
                    <a:pt x="47692" y="19009"/>
                  </a:cubicBezTo>
                  <a:close/>
                  <a:moveTo>
                    <a:pt x="47115" y="20198"/>
                  </a:moveTo>
                  <a:cubicBezTo>
                    <a:pt x="47115" y="20198"/>
                    <a:pt x="47115" y="20198"/>
                    <a:pt x="47115" y="20198"/>
                  </a:cubicBezTo>
                  <a:cubicBezTo>
                    <a:pt x="47115" y="20198"/>
                    <a:pt x="47115" y="20198"/>
                    <a:pt x="47115" y="20198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500" y="19009"/>
                    <a:pt x="47500" y="19009"/>
                  </a:cubicBezTo>
                  <a:cubicBezTo>
                    <a:pt x="47500" y="19009"/>
                    <a:pt x="47500" y="19009"/>
                    <a:pt x="47500" y="19009"/>
                  </a:cubicBezTo>
                  <a:cubicBezTo>
                    <a:pt x="47500" y="19009"/>
                    <a:pt x="47500" y="19009"/>
                    <a:pt x="47500" y="19009"/>
                  </a:cubicBezTo>
                  <a:cubicBezTo>
                    <a:pt x="47500" y="19009"/>
                    <a:pt x="47500" y="19009"/>
                    <a:pt x="47500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307" y="19009"/>
                    <a:pt x="47307" y="19009"/>
                    <a:pt x="47307" y="19009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115" y="19009"/>
                    <a:pt x="47115" y="19009"/>
                    <a:pt x="47115" y="19009"/>
                  </a:cubicBezTo>
                  <a:cubicBezTo>
                    <a:pt x="47115" y="20198"/>
                    <a:pt x="47115" y="20198"/>
                    <a:pt x="46923" y="20198"/>
                  </a:cubicBezTo>
                  <a:cubicBezTo>
                    <a:pt x="46923" y="20198"/>
                    <a:pt x="46923" y="20198"/>
                    <a:pt x="46923" y="20198"/>
                  </a:cubicBezTo>
                  <a:lnTo>
                    <a:pt x="47115" y="20198"/>
                  </a:lnTo>
                  <a:close/>
                  <a:moveTo>
                    <a:pt x="45769" y="17821"/>
                  </a:moveTo>
                  <a:cubicBezTo>
                    <a:pt x="45769" y="17821"/>
                    <a:pt x="45769" y="17821"/>
                    <a:pt x="45769" y="17821"/>
                  </a:cubicBezTo>
                  <a:cubicBezTo>
                    <a:pt x="45769" y="17821"/>
                    <a:pt x="45769" y="17821"/>
                    <a:pt x="45769" y="17821"/>
                  </a:cubicBezTo>
                  <a:close/>
                  <a:moveTo>
                    <a:pt x="45576" y="17821"/>
                  </a:moveTo>
                  <a:cubicBezTo>
                    <a:pt x="45576" y="17821"/>
                    <a:pt x="45576" y="17821"/>
                    <a:pt x="45576" y="17821"/>
                  </a:cubicBezTo>
                  <a:cubicBezTo>
                    <a:pt x="45769" y="17821"/>
                    <a:pt x="45961" y="16633"/>
                    <a:pt x="46153" y="16633"/>
                  </a:cubicBezTo>
                  <a:cubicBezTo>
                    <a:pt x="46346" y="16633"/>
                    <a:pt x="46730" y="16633"/>
                    <a:pt x="47115" y="16633"/>
                  </a:cubicBezTo>
                  <a:cubicBezTo>
                    <a:pt x="47115" y="16633"/>
                    <a:pt x="47115" y="16633"/>
                    <a:pt x="47115" y="16633"/>
                  </a:cubicBezTo>
                  <a:cubicBezTo>
                    <a:pt x="46730" y="16633"/>
                    <a:pt x="46346" y="16633"/>
                    <a:pt x="46153" y="16633"/>
                  </a:cubicBezTo>
                  <a:cubicBezTo>
                    <a:pt x="45961" y="16633"/>
                    <a:pt x="45961" y="16633"/>
                    <a:pt x="45961" y="16633"/>
                  </a:cubicBezTo>
                  <a:cubicBezTo>
                    <a:pt x="45961" y="17821"/>
                    <a:pt x="45961" y="17821"/>
                    <a:pt x="45961" y="17821"/>
                  </a:cubicBezTo>
                  <a:cubicBezTo>
                    <a:pt x="45961" y="17821"/>
                    <a:pt x="45769" y="17821"/>
                    <a:pt x="45769" y="17821"/>
                  </a:cubicBezTo>
                  <a:cubicBezTo>
                    <a:pt x="45769" y="17821"/>
                    <a:pt x="45769" y="17821"/>
                    <a:pt x="45769" y="17821"/>
                  </a:cubicBezTo>
                  <a:cubicBezTo>
                    <a:pt x="45769" y="17821"/>
                    <a:pt x="45769" y="17821"/>
                    <a:pt x="45769" y="17821"/>
                  </a:cubicBezTo>
                  <a:cubicBezTo>
                    <a:pt x="45576" y="17821"/>
                    <a:pt x="45576" y="17821"/>
                    <a:pt x="45576" y="17821"/>
                  </a:cubicBezTo>
                  <a:close/>
                  <a:moveTo>
                    <a:pt x="38846" y="38019"/>
                  </a:moveTo>
                  <a:cubicBezTo>
                    <a:pt x="38846" y="38019"/>
                    <a:pt x="38846" y="38019"/>
                    <a:pt x="38846" y="38019"/>
                  </a:cubicBezTo>
                  <a:cubicBezTo>
                    <a:pt x="38846" y="38019"/>
                    <a:pt x="38846" y="38019"/>
                    <a:pt x="38846" y="38019"/>
                  </a:cubicBezTo>
                  <a:cubicBezTo>
                    <a:pt x="38846" y="38019"/>
                    <a:pt x="38846" y="38019"/>
                    <a:pt x="38846" y="38019"/>
                  </a:cubicBezTo>
                  <a:cubicBezTo>
                    <a:pt x="38846" y="38019"/>
                    <a:pt x="38846" y="38019"/>
                    <a:pt x="38846" y="38019"/>
                  </a:cubicBezTo>
                  <a:close/>
                  <a:moveTo>
                    <a:pt x="39615" y="36831"/>
                  </a:move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lose/>
                  <a:moveTo>
                    <a:pt x="39615" y="36831"/>
                  </a:move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ubicBezTo>
                    <a:pt x="39615" y="36831"/>
                    <a:pt x="39615" y="36831"/>
                    <a:pt x="39615" y="36831"/>
                  </a:cubicBezTo>
                  <a:close/>
                  <a:moveTo>
                    <a:pt x="39807" y="36831"/>
                  </a:moveTo>
                  <a:cubicBezTo>
                    <a:pt x="39807" y="36831"/>
                    <a:pt x="39807" y="36831"/>
                    <a:pt x="39807" y="36831"/>
                  </a:cubicBezTo>
                  <a:cubicBezTo>
                    <a:pt x="39807" y="36831"/>
                    <a:pt x="39807" y="36831"/>
                    <a:pt x="39807" y="36831"/>
                  </a:cubicBezTo>
                  <a:cubicBezTo>
                    <a:pt x="39807" y="36831"/>
                    <a:pt x="39807" y="36831"/>
                    <a:pt x="39807" y="36831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615" y="38019"/>
                    <a:pt x="39615" y="38019"/>
                    <a:pt x="39615" y="38019"/>
                  </a:cubicBezTo>
                  <a:cubicBezTo>
                    <a:pt x="39423" y="38019"/>
                    <a:pt x="39423" y="38019"/>
                    <a:pt x="39423" y="38019"/>
                  </a:cubicBezTo>
                  <a:cubicBezTo>
                    <a:pt x="39615" y="38019"/>
                    <a:pt x="39615" y="36831"/>
                    <a:pt x="39807" y="36831"/>
                  </a:cubicBezTo>
                  <a:close/>
                  <a:moveTo>
                    <a:pt x="41346" y="41584"/>
                  </a:move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ubicBezTo>
                    <a:pt x="41346" y="41584"/>
                    <a:pt x="41346" y="41584"/>
                    <a:pt x="41346" y="41584"/>
                  </a:cubicBezTo>
                  <a:close/>
                  <a:moveTo>
                    <a:pt x="44038" y="35643"/>
                  </a:moveTo>
                  <a:cubicBezTo>
                    <a:pt x="44038" y="35643"/>
                    <a:pt x="44038" y="35643"/>
                    <a:pt x="44038" y="35643"/>
                  </a:cubicBezTo>
                  <a:cubicBezTo>
                    <a:pt x="43846" y="35643"/>
                    <a:pt x="43846" y="35643"/>
                    <a:pt x="43846" y="35643"/>
                  </a:cubicBezTo>
                  <a:cubicBezTo>
                    <a:pt x="43846" y="35643"/>
                    <a:pt x="43846" y="35643"/>
                    <a:pt x="43846" y="35643"/>
                  </a:cubicBezTo>
                  <a:cubicBezTo>
                    <a:pt x="43846" y="35643"/>
                    <a:pt x="43846" y="35643"/>
                    <a:pt x="43846" y="35643"/>
                  </a:cubicBezTo>
                  <a:cubicBezTo>
                    <a:pt x="44038" y="35643"/>
                    <a:pt x="44038" y="35643"/>
                    <a:pt x="44038" y="35643"/>
                  </a:cubicBezTo>
                  <a:close/>
                  <a:moveTo>
                    <a:pt x="44615" y="17821"/>
                  </a:moveTo>
                  <a:cubicBezTo>
                    <a:pt x="44615" y="17821"/>
                    <a:pt x="44615" y="17821"/>
                    <a:pt x="44615" y="17821"/>
                  </a:cubicBezTo>
                  <a:cubicBezTo>
                    <a:pt x="44423" y="17821"/>
                    <a:pt x="44423" y="17821"/>
                    <a:pt x="44423" y="17821"/>
                  </a:cubicBezTo>
                  <a:cubicBezTo>
                    <a:pt x="44423" y="17821"/>
                    <a:pt x="44423" y="17821"/>
                    <a:pt x="44423" y="17821"/>
                  </a:cubicBezTo>
                  <a:cubicBezTo>
                    <a:pt x="44423" y="17821"/>
                    <a:pt x="44423" y="17821"/>
                    <a:pt x="44423" y="17821"/>
                  </a:cubicBezTo>
                  <a:cubicBezTo>
                    <a:pt x="44423" y="17821"/>
                    <a:pt x="44423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230" y="17821"/>
                    <a:pt x="44230" y="17821"/>
                  </a:cubicBezTo>
                  <a:cubicBezTo>
                    <a:pt x="44230" y="17821"/>
                    <a:pt x="44615" y="17821"/>
                    <a:pt x="44615" y="17821"/>
                  </a:cubicBezTo>
                  <a:close/>
                  <a:moveTo>
                    <a:pt x="45000" y="17821"/>
                  </a:moveTo>
                  <a:cubicBezTo>
                    <a:pt x="45000" y="17821"/>
                    <a:pt x="45000" y="17821"/>
                    <a:pt x="45000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4807" y="17821"/>
                    <a:pt x="44807" y="17821"/>
                    <a:pt x="44807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192" y="17821"/>
                    <a:pt x="45192" y="17821"/>
                    <a:pt x="45192" y="17821"/>
                  </a:cubicBezTo>
                  <a:cubicBezTo>
                    <a:pt x="45192" y="17821"/>
                    <a:pt x="45384" y="17821"/>
                    <a:pt x="45576" y="17821"/>
                  </a:cubicBezTo>
                  <a:cubicBezTo>
                    <a:pt x="45576" y="17821"/>
                    <a:pt x="45576" y="17821"/>
                    <a:pt x="45576" y="17821"/>
                  </a:cubicBezTo>
                  <a:cubicBezTo>
                    <a:pt x="45384" y="17821"/>
                    <a:pt x="45384" y="17821"/>
                    <a:pt x="45384" y="17821"/>
                  </a:cubicBezTo>
                  <a:cubicBezTo>
                    <a:pt x="45384" y="17821"/>
                    <a:pt x="45384" y="17821"/>
                    <a:pt x="45384" y="17821"/>
                  </a:cubicBezTo>
                  <a:cubicBezTo>
                    <a:pt x="45192" y="17821"/>
                    <a:pt x="45192" y="17821"/>
                    <a:pt x="45192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ubicBezTo>
                    <a:pt x="45000" y="17821"/>
                    <a:pt x="45000" y="17821"/>
                    <a:pt x="45000" y="17821"/>
                  </a:cubicBezTo>
                  <a:close/>
                  <a:moveTo>
                    <a:pt x="47500" y="30891"/>
                  </a:moveTo>
                  <a:cubicBezTo>
                    <a:pt x="47500" y="30891"/>
                    <a:pt x="47500" y="30891"/>
                    <a:pt x="47500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307" y="30891"/>
                    <a:pt x="47307" y="30891"/>
                    <a:pt x="47307" y="30891"/>
                  </a:cubicBezTo>
                  <a:cubicBezTo>
                    <a:pt x="47500" y="30891"/>
                    <a:pt x="47500" y="30891"/>
                    <a:pt x="47500" y="30891"/>
                  </a:cubicBezTo>
                  <a:close/>
                  <a:moveTo>
                    <a:pt x="23846" y="28514"/>
                  </a:moveTo>
                  <a:cubicBezTo>
                    <a:pt x="23846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230" y="28514"/>
                    <a:pt x="24230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3846" y="28514"/>
                    <a:pt x="23846" y="28514"/>
                    <a:pt x="23653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615" y="28514"/>
                    <a:pt x="24615" y="28514"/>
                    <a:pt x="24615" y="28514"/>
                  </a:cubicBezTo>
                  <a:cubicBezTo>
                    <a:pt x="24615" y="28514"/>
                    <a:pt x="24615" y="28514"/>
                    <a:pt x="24615" y="28514"/>
                  </a:cubicBezTo>
                  <a:cubicBezTo>
                    <a:pt x="25000" y="28514"/>
                    <a:pt x="25000" y="28514"/>
                    <a:pt x="25000" y="28514"/>
                  </a:cubicBezTo>
                  <a:cubicBezTo>
                    <a:pt x="25000" y="28514"/>
                    <a:pt x="25000" y="28514"/>
                    <a:pt x="25000" y="28514"/>
                  </a:cubicBezTo>
                  <a:cubicBezTo>
                    <a:pt x="25000" y="28514"/>
                    <a:pt x="25000" y="28514"/>
                    <a:pt x="25000" y="28514"/>
                  </a:cubicBezTo>
                  <a:cubicBezTo>
                    <a:pt x="25192" y="28514"/>
                    <a:pt x="25192" y="28514"/>
                    <a:pt x="25192" y="28514"/>
                  </a:cubicBezTo>
                  <a:cubicBezTo>
                    <a:pt x="25192" y="28514"/>
                    <a:pt x="25192" y="28514"/>
                    <a:pt x="25192" y="28514"/>
                  </a:cubicBezTo>
                  <a:cubicBezTo>
                    <a:pt x="25192" y="28514"/>
                    <a:pt x="25192" y="28514"/>
                    <a:pt x="25192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961" y="28514"/>
                    <a:pt x="26153" y="28514"/>
                    <a:pt x="26346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730" y="28514"/>
                    <a:pt x="26730" y="28514"/>
                    <a:pt x="26730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6923" y="28514"/>
                    <a:pt x="26923" y="28514"/>
                    <a:pt x="26923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115" y="28514"/>
                    <a:pt x="27115" y="28514"/>
                    <a:pt x="27115" y="28514"/>
                  </a:cubicBezTo>
                  <a:cubicBezTo>
                    <a:pt x="27307" y="28514"/>
                    <a:pt x="27692" y="27326"/>
                    <a:pt x="27692" y="27326"/>
                  </a:cubicBezTo>
                  <a:cubicBezTo>
                    <a:pt x="27884" y="27326"/>
                    <a:pt x="27884" y="27326"/>
                    <a:pt x="28076" y="27326"/>
                  </a:cubicBezTo>
                  <a:cubicBezTo>
                    <a:pt x="28076" y="27326"/>
                    <a:pt x="28076" y="27326"/>
                    <a:pt x="28076" y="27326"/>
                  </a:cubicBezTo>
                  <a:cubicBezTo>
                    <a:pt x="28076" y="27326"/>
                    <a:pt x="28076" y="27326"/>
                    <a:pt x="28076" y="27326"/>
                  </a:cubicBezTo>
                  <a:cubicBezTo>
                    <a:pt x="28076" y="27326"/>
                    <a:pt x="28076" y="27326"/>
                    <a:pt x="28076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9038" y="28514"/>
                    <a:pt x="29038" y="28514"/>
                    <a:pt x="29038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8846" y="28514"/>
                    <a:pt x="28846" y="28514"/>
                    <a:pt x="28846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653" y="28514"/>
                    <a:pt x="28653" y="28514"/>
                    <a:pt x="28653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8514"/>
                    <a:pt x="28461" y="28514"/>
                    <a:pt x="28461" y="28514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653" y="27326"/>
                    <a:pt x="28846" y="27326"/>
                    <a:pt x="29038" y="27326"/>
                  </a:cubicBezTo>
                  <a:cubicBezTo>
                    <a:pt x="29038" y="27326"/>
                    <a:pt x="29038" y="27326"/>
                    <a:pt x="29038" y="27326"/>
                  </a:cubicBezTo>
                  <a:cubicBezTo>
                    <a:pt x="29038" y="27326"/>
                    <a:pt x="29038" y="27326"/>
                    <a:pt x="29038" y="27326"/>
                  </a:cubicBezTo>
                  <a:cubicBezTo>
                    <a:pt x="29038" y="27326"/>
                    <a:pt x="29038" y="27326"/>
                    <a:pt x="29038" y="27326"/>
                  </a:cubicBezTo>
                  <a:cubicBezTo>
                    <a:pt x="29230" y="27326"/>
                    <a:pt x="29230" y="27326"/>
                    <a:pt x="29423" y="27326"/>
                  </a:cubicBezTo>
                  <a:cubicBezTo>
                    <a:pt x="29423" y="27326"/>
                    <a:pt x="29423" y="27326"/>
                    <a:pt x="29423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29807" y="27326"/>
                    <a:pt x="29807" y="27326"/>
                    <a:pt x="29807" y="27326"/>
                  </a:cubicBezTo>
                  <a:cubicBezTo>
                    <a:pt x="30000" y="26138"/>
                    <a:pt x="30000" y="26138"/>
                    <a:pt x="30192" y="26138"/>
                  </a:cubicBezTo>
                  <a:cubicBezTo>
                    <a:pt x="30192" y="26138"/>
                    <a:pt x="30192" y="26138"/>
                    <a:pt x="30192" y="26138"/>
                  </a:cubicBezTo>
                  <a:cubicBezTo>
                    <a:pt x="30000" y="26138"/>
                    <a:pt x="29807" y="27326"/>
                    <a:pt x="29615" y="27326"/>
                  </a:cubicBezTo>
                  <a:cubicBezTo>
                    <a:pt x="29423" y="27326"/>
                    <a:pt x="29423" y="27326"/>
                    <a:pt x="29423" y="27326"/>
                  </a:cubicBezTo>
                  <a:cubicBezTo>
                    <a:pt x="29615" y="27326"/>
                    <a:pt x="29615" y="27326"/>
                    <a:pt x="29615" y="27326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192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192" y="26138"/>
                    <a:pt x="30384" y="26138"/>
                    <a:pt x="30576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384" y="26138"/>
                    <a:pt x="30384" y="26138"/>
                    <a:pt x="30384" y="26138"/>
                  </a:cubicBezTo>
                  <a:cubicBezTo>
                    <a:pt x="30192" y="26138"/>
                    <a:pt x="30192" y="26138"/>
                    <a:pt x="30192" y="26138"/>
                  </a:cubicBezTo>
                  <a:cubicBezTo>
                    <a:pt x="30192" y="26138"/>
                    <a:pt x="30192" y="26138"/>
                    <a:pt x="30192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30000" y="26138"/>
                    <a:pt x="30000" y="26138"/>
                    <a:pt x="30000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807" y="26138"/>
                    <a:pt x="29807" y="26138"/>
                    <a:pt x="29807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615" y="26138"/>
                    <a:pt x="29615" y="26138"/>
                    <a:pt x="29615" y="26138"/>
                  </a:cubicBezTo>
                  <a:cubicBezTo>
                    <a:pt x="29423" y="26138"/>
                    <a:pt x="29230" y="26138"/>
                    <a:pt x="29038" y="27326"/>
                  </a:cubicBezTo>
                  <a:cubicBezTo>
                    <a:pt x="29038" y="26138"/>
                    <a:pt x="29038" y="26138"/>
                    <a:pt x="29038" y="26138"/>
                  </a:cubicBezTo>
                  <a:cubicBezTo>
                    <a:pt x="28653" y="27326"/>
                    <a:pt x="28653" y="27326"/>
                    <a:pt x="28653" y="27326"/>
                  </a:cubicBezTo>
                  <a:cubicBezTo>
                    <a:pt x="28653" y="27326"/>
                    <a:pt x="28653" y="27326"/>
                    <a:pt x="28653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461" y="27326"/>
                    <a:pt x="28461" y="27326"/>
                    <a:pt x="28461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8269" y="27326"/>
                    <a:pt x="28269" y="27326"/>
                    <a:pt x="28269" y="27326"/>
                  </a:cubicBezTo>
                  <a:cubicBezTo>
                    <a:pt x="27884" y="27326"/>
                    <a:pt x="27884" y="27326"/>
                    <a:pt x="27884" y="27326"/>
                  </a:cubicBezTo>
                  <a:cubicBezTo>
                    <a:pt x="27884" y="27326"/>
                    <a:pt x="27884" y="27326"/>
                    <a:pt x="27884" y="27326"/>
                  </a:cubicBezTo>
                  <a:cubicBezTo>
                    <a:pt x="27884" y="27326"/>
                    <a:pt x="27884" y="27326"/>
                    <a:pt x="27692" y="27326"/>
                  </a:cubicBezTo>
                  <a:cubicBezTo>
                    <a:pt x="27692" y="27326"/>
                    <a:pt x="27692" y="27326"/>
                    <a:pt x="27692" y="27326"/>
                  </a:cubicBezTo>
                  <a:cubicBezTo>
                    <a:pt x="27692" y="27326"/>
                    <a:pt x="27692" y="27326"/>
                    <a:pt x="27692" y="27326"/>
                  </a:cubicBezTo>
                  <a:cubicBezTo>
                    <a:pt x="27692" y="27326"/>
                    <a:pt x="27692" y="27326"/>
                    <a:pt x="27500" y="27326"/>
                  </a:cubicBezTo>
                  <a:cubicBezTo>
                    <a:pt x="27500" y="27326"/>
                    <a:pt x="27500" y="27326"/>
                    <a:pt x="27500" y="27326"/>
                  </a:cubicBezTo>
                  <a:cubicBezTo>
                    <a:pt x="27500" y="27326"/>
                    <a:pt x="27500" y="27326"/>
                    <a:pt x="27500" y="27326"/>
                  </a:cubicBezTo>
                  <a:cubicBezTo>
                    <a:pt x="27500" y="27326"/>
                    <a:pt x="27307" y="27326"/>
                    <a:pt x="27115" y="27326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923" y="27326"/>
                    <a:pt x="26923" y="27326"/>
                    <a:pt x="26923" y="27326"/>
                  </a:cubicBezTo>
                  <a:cubicBezTo>
                    <a:pt x="26730" y="27326"/>
                    <a:pt x="26730" y="27326"/>
                    <a:pt x="26730" y="27326"/>
                  </a:cubicBezTo>
                  <a:cubicBezTo>
                    <a:pt x="26730" y="28514"/>
                    <a:pt x="26730" y="28514"/>
                    <a:pt x="26538" y="28514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8514"/>
                    <a:pt x="26538" y="28514"/>
                    <a:pt x="26538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346" y="28514"/>
                    <a:pt x="26346" y="28514"/>
                    <a:pt x="26346" y="28514"/>
                  </a:cubicBezTo>
                  <a:cubicBezTo>
                    <a:pt x="26153" y="28514"/>
                    <a:pt x="26153" y="28514"/>
                    <a:pt x="26153" y="28514"/>
                  </a:cubicBezTo>
                  <a:cubicBezTo>
                    <a:pt x="26153" y="28514"/>
                    <a:pt x="26153" y="28514"/>
                    <a:pt x="26153" y="28514"/>
                  </a:cubicBezTo>
                  <a:cubicBezTo>
                    <a:pt x="25961" y="28514"/>
                    <a:pt x="25961" y="28514"/>
                    <a:pt x="25961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8514"/>
                    <a:pt x="25769" y="28514"/>
                    <a:pt x="25769" y="28514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6346" y="27326"/>
                    <a:pt x="26346" y="27326"/>
                    <a:pt x="26346" y="27326"/>
                  </a:cubicBezTo>
                  <a:cubicBezTo>
                    <a:pt x="26346" y="27326"/>
                    <a:pt x="26346" y="27326"/>
                    <a:pt x="26346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576" y="28514"/>
                    <a:pt x="25576" y="28514"/>
                  </a:cubicBezTo>
                  <a:cubicBezTo>
                    <a:pt x="25576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384" y="28514"/>
                    <a:pt x="25384" y="28514"/>
                    <a:pt x="25384" y="28514"/>
                  </a:cubicBezTo>
                  <a:cubicBezTo>
                    <a:pt x="25576" y="27326"/>
                    <a:pt x="25576" y="27326"/>
                    <a:pt x="25769" y="27326"/>
                  </a:cubicBezTo>
                  <a:cubicBezTo>
                    <a:pt x="25961" y="27326"/>
                    <a:pt x="25961" y="27326"/>
                    <a:pt x="26153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5961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576" y="27326"/>
                    <a:pt x="25576" y="27326"/>
                    <a:pt x="25576" y="27326"/>
                  </a:cubicBezTo>
                  <a:cubicBezTo>
                    <a:pt x="25384" y="27326"/>
                    <a:pt x="25384" y="27326"/>
                    <a:pt x="25192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576" y="27326"/>
                    <a:pt x="25576" y="27326"/>
                    <a:pt x="25576" y="27326"/>
                  </a:cubicBezTo>
                  <a:cubicBezTo>
                    <a:pt x="25384" y="27326"/>
                    <a:pt x="25192" y="27326"/>
                    <a:pt x="25192" y="27326"/>
                  </a:cubicBezTo>
                  <a:cubicBezTo>
                    <a:pt x="25192" y="27326"/>
                    <a:pt x="25192" y="27326"/>
                    <a:pt x="25192" y="27326"/>
                  </a:cubicBezTo>
                  <a:cubicBezTo>
                    <a:pt x="25192" y="27326"/>
                    <a:pt x="25192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384" y="27326"/>
                    <a:pt x="25384" y="27326"/>
                  </a:cubicBezTo>
                  <a:cubicBezTo>
                    <a:pt x="25384" y="27326"/>
                    <a:pt x="25576" y="27326"/>
                    <a:pt x="25576" y="27326"/>
                  </a:cubicBezTo>
                  <a:cubicBezTo>
                    <a:pt x="25576" y="27326"/>
                    <a:pt x="25576" y="27326"/>
                    <a:pt x="25576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769" y="27326"/>
                    <a:pt x="25769" y="27326"/>
                    <a:pt x="25769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5961" y="27326"/>
                    <a:pt x="25961" y="27326"/>
                    <a:pt x="25961" y="27326"/>
                  </a:cubicBezTo>
                  <a:cubicBezTo>
                    <a:pt x="26153" y="27326"/>
                    <a:pt x="26153" y="27326"/>
                    <a:pt x="26153" y="27326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346" y="26138"/>
                    <a:pt x="26346" y="26138"/>
                    <a:pt x="26346" y="26138"/>
                  </a:cubicBezTo>
                  <a:cubicBezTo>
                    <a:pt x="26538" y="26138"/>
                    <a:pt x="26538" y="26138"/>
                    <a:pt x="26538" y="26138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538" y="27326"/>
                    <a:pt x="26538" y="27326"/>
                    <a:pt x="26538" y="27326"/>
                  </a:cubicBezTo>
                  <a:cubicBezTo>
                    <a:pt x="26730" y="27326"/>
                    <a:pt x="26730" y="27326"/>
                    <a:pt x="26730" y="27326"/>
                  </a:cubicBezTo>
                  <a:cubicBezTo>
                    <a:pt x="26730" y="27326"/>
                    <a:pt x="26730" y="27326"/>
                    <a:pt x="26730" y="27326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923" y="26138"/>
                    <a:pt x="26923" y="26138"/>
                    <a:pt x="27115" y="26138"/>
                  </a:cubicBezTo>
                  <a:cubicBezTo>
                    <a:pt x="27115" y="27326"/>
                    <a:pt x="27115" y="27326"/>
                    <a:pt x="27115" y="27326"/>
                  </a:cubicBezTo>
                  <a:cubicBezTo>
                    <a:pt x="27307" y="27326"/>
                    <a:pt x="27307" y="27326"/>
                    <a:pt x="27307" y="27326"/>
                  </a:cubicBezTo>
                  <a:cubicBezTo>
                    <a:pt x="27307" y="27326"/>
                    <a:pt x="27307" y="27326"/>
                    <a:pt x="27307" y="27326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307" y="26138"/>
                    <a:pt x="27307" y="26138"/>
                    <a:pt x="27307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307" y="26138"/>
                  </a:cubicBezTo>
                  <a:cubicBezTo>
                    <a:pt x="27307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6923" y="26138"/>
                    <a:pt x="26923" y="26138"/>
                    <a:pt x="26923" y="26138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538" y="26138"/>
                    <a:pt x="26538" y="26138"/>
                    <a:pt x="26538" y="26138"/>
                  </a:cubicBezTo>
                  <a:cubicBezTo>
                    <a:pt x="26538" y="26138"/>
                    <a:pt x="26538" y="26138"/>
                    <a:pt x="26538" y="26138"/>
                  </a:cubicBezTo>
                  <a:cubicBezTo>
                    <a:pt x="26730" y="26138"/>
                    <a:pt x="26730" y="26138"/>
                    <a:pt x="26730" y="26138"/>
                  </a:cubicBezTo>
                  <a:cubicBezTo>
                    <a:pt x="26730" y="26138"/>
                    <a:pt x="26923" y="26138"/>
                    <a:pt x="26923" y="26138"/>
                  </a:cubicBezTo>
                  <a:cubicBezTo>
                    <a:pt x="26923" y="26138"/>
                    <a:pt x="26923" y="26138"/>
                    <a:pt x="26923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115" y="26138"/>
                    <a:pt x="27115" y="26138"/>
                    <a:pt x="27115" y="26138"/>
                  </a:cubicBezTo>
                  <a:cubicBezTo>
                    <a:pt x="27307" y="24950"/>
                    <a:pt x="27307" y="24950"/>
                    <a:pt x="27307" y="24950"/>
                  </a:cubicBezTo>
                  <a:cubicBezTo>
                    <a:pt x="27307" y="26138"/>
                    <a:pt x="27307" y="26138"/>
                    <a:pt x="27307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500" y="26138"/>
                    <a:pt x="27500" y="26138"/>
                    <a:pt x="27500" y="26138"/>
                  </a:cubicBezTo>
                  <a:cubicBezTo>
                    <a:pt x="27692" y="26138"/>
                    <a:pt x="27692" y="26138"/>
                    <a:pt x="27884" y="26138"/>
                  </a:cubicBezTo>
                  <a:cubicBezTo>
                    <a:pt x="27884" y="26138"/>
                    <a:pt x="27884" y="26138"/>
                    <a:pt x="27884" y="26138"/>
                  </a:cubicBezTo>
                  <a:cubicBezTo>
                    <a:pt x="27884" y="26138"/>
                    <a:pt x="27884" y="26138"/>
                    <a:pt x="27884" y="26138"/>
                  </a:cubicBezTo>
                  <a:cubicBezTo>
                    <a:pt x="27884" y="26138"/>
                    <a:pt x="27884" y="26138"/>
                    <a:pt x="27884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076" y="26138"/>
                    <a:pt x="28076" y="26138"/>
                    <a:pt x="28076" y="26138"/>
                  </a:cubicBezTo>
                  <a:cubicBezTo>
                    <a:pt x="28269" y="26138"/>
                    <a:pt x="28269" y="26138"/>
                    <a:pt x="28269" y="26138"/>
                  </a:cubicBezTo>
                  <a:cubicBezTo>
                    <a:pt x="28269" y="26138"/>
                    <a:pt x="28269" y="26138"/>
                    <a:pt x="28269" y="26138"/>
                  </a:cubicBezTo>
                  <a:cubicBezTo>
                    <a:pt x="28269" y="26138"/>
                    <a:pt x="28269" y="26138"/>
                    <a:pt x="28269" y="26138"/>
                  </a:cubicBezTo>
                  <a:cubicBezTo>
                    <a:pt x="28461" y="26138"/>
                    <a:pt x="28461" y="26138"/>
                    <a:pt x="28653" y="26138"/>
                  </a:cubicBezTo>
                  <a:cubicBezTo>
                    <a:pt x="28653" y="26138"/>
                    <a:pt x="28653" y="26138"/>
                    <a:pt x="28653" y="26138"/>
                  </a:cubicBezTo>
                  <a:cubicBezTo>
                    <a:pt x="28461" y="26138"/>
                    <a:pt x="28461" y="26138"/>
                    <a:pt x="28461" y="24950"/>
                  </a:cubicBezTo>
                  <a:cubicBezTo>
                    <a:pt x="28461" y="24950"/>
                    <a:pt x="28461" y="24950"/>
                    <a:pt x="28461" y="24950"/>
                  </a:cubicBezTo>
                  <a:cubicBezTo>
                    <a:pt x="28461" y="24950"/>
                    <a:pt x="28461" y="24950"/>
                    <a:pt x="28461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8653" y="24950"/>
                    <a:pt x="28653" y="24950"/>
                    <a:pt x="28653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038" y="24950"/>
                    <a:pt x="29038" y="24950"/>
                    <a:pt x="29038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230" y="24950"/>
                    <a:pt x="29230" y="24950"/>
                    <a:pt x="29230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423" y="24950"/>
                    <a:pt x="29423" y="24950"/>
                    <a:pt x="29423" y="24950"/>
                  </a:cubicBezTo>
                  <a:cubicBezTo>
                    <a:pt x="29807" y="24950"/>
                    <a:pt x="29807" y="24950"/>
                    <a:pt x="29807" y="24950"/>
                  </a:cubicBezTo>
                  <a:cubicBezTo>
                    <a:pt x="29807" y="24950"/>
                    <a:pt x="29807" y="24950"/>
                    <a:pt x="29807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4950"/>
                    <a:pt x="30192" y="24950"/>
                    <a:pt x="30192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384" y="24950"/>
                    <a:pt x="30384" y="24950"/>
                    <a:pt x="30384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192" y="24950"/>
                    <a:pt x="30192" y="24950"/>
                    <a:pt x="30192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4950"/>
                    <a:pt x="30000" y="24950"/>
                    <a:pt x="30000" y="24950"/>
                  </a:cubicBezTo>
                  <a:cubicBezTo>
                    <a:pt x="30000" y="23762"/>
                    <a:pt x="30000" y="23762"/>
                    <a:pt x="30000" y="23762"/>
                  </a:cubicBezTo>
                  <a:cubicBezTo>
                    <a:pt x="30000" y="23762"/>
                    <a:pt x="30000" y="23762"/>
                    <a:pt x="30000" y="23762"/>
                  </a:cubicBezTo>
                  <a:cubicBezTo>
                    <a:pt x="30192" y="23762"/>
                    <a:pt x="30576" y="23762"/>
                    <a:pt x="30769" y="23762"/>
                  </a:cubicBezTo>
                  <a:cubicBezTo>
                    <a:pt x="30961" y="23762"/>
                    <a:pt x="30961" y="23762"/>
                    <a:pt x="31153" y="23762"/>
                  </a:cubicBezTo>
                  <a:cubicBezTo>
                    <a:pt x="31153" y="23762"/>
                    <a:pt x="31153" y="23762"/>
                    <a:pt x="31153" y="23762"/>
                  </a:cubicBezTo>
                  <a:cubicBezTo>
                    <a:pt x="31153" y="23762"/>
                    <a:pt x="31153" y="23762"/>
                    <a:pt x="31153" y="23762"/>
                  </a:cubicBezTo>
                  <a:cubicBezTo>
                    <a:pt x="31153" y="23762"/>
                    <a:pt x="31153" y="23762"/>
                    <a:pt x="31153" y="23762"/>
                  </a:cubicBezTo>
                  <a:cubicBezTo>
                    <a:pt x="31346" y="23762"/>
                    <a:pt x="31346" y="23762"/>
                    <a:pt x="31346" y="23762"/>
                  </a:cubicBezTo>
                  <a:cubicBezTo>
                    <a:pt x="31346" y="23762"/>
                    <a:pt x="31346" y="23762"/>
                    <a:pt x="31538" y="23762"/>
                  </a:cubicBezTo>
                  <a:cubicBezTo>
                    <a:pt x="31538" y="23762"/>
                    <a:pt x="31538" y="23762"/>
                    <a:pt x="31538" y="23762"/>
                  </a:cubicBezTo>
                  <a:cubicBezTo>
                    <a:pt x="31346" y="23762"/>
                    <a:pt x="31346" y="23762"/>
                    <a:pt x="31346" y="23762"/>
                  </a:cubicBezTo>
                  <a:cubicBezTo>
                    <a:pt x="31538" y="23762"/>
                    <a:pt x="31730" y="23762"/>
                    <a:pt x="31923" y="22574"/>
                  </a:cubicBezTo>
                  <a:cubicBezTo>
                    <a:pt x="31923" y="23762"/>
                    <a:pt x="31923" y="23762"/>
                    <a:pt x="31923" y="23762"/>
                  </a:cubicBezTo>
                  <a:cubicBezTo>
                    <a:pt x="31923" y="23762"/>
                    <a:pt x="31923" y="23762"/>
                    <a:pt x="31923" y="23762"/>
                  </a:cubicBezTo>
                  <a:cubicBezTo>
                    <a:pt x="31923" y="22574"/>
                    <a:pt x="31923" y="22574"/>
                    <a:pt x="31923" y="22574"/>
                  </a:cubicBezTo>
                  <a:cubicBezTo>
                    <a:pt x="32115" y="22574"/>
                    <a:pt x="32115" y="22574"/>
                    <a:pt x="32115" y="22574"/>
                  </a:cubicBezTo>
                  <a:cubicBezTo>
                    <a:pt x="32307" y="22574"/>
                    <a:pt x="32307" y="22574"/>
                    <a:pt x="32307" y="22574"/>
                  </a:cubicBezTo>
                  <a:cubicBezTo>
                    <a:pt x="32500" y="22574"/>
                    <a:pt x="32500" y="22574"/>
                    <a:pt x="32500" y="22574"/>
                  </a:cubicBezTo>
                  <a:cubicBezTo>
                    <a:pt x="32500" y="22574"/>
                    <a:pt x="32500" y="22574"/>
                    <a:pt x="32500" y="22574"/>
                  </a:cubicBezTo>
                  <a:cubicBezTo>
                    <a:pt x="32692" y="22574"/>
                    <a:pt x="32692" y="22574"/>
                    <a:pt x="32884" y="22574"/>
                  </a:cubicBezTo>
                  <a:cubicBezTo>
                    <a:pt x="32692" y="22574"/>
                    <a:pt x="32692" y="22574"/>
                    <a:pt x="32692" y="22574"/>
                  </a:cubicBezTo>
                  <a:cubicBezTo>
                    <a:pt x="32884" y="22574"/>
                    <a:pt x="33076" y="22574"/>
                    <a:pt x="33076" y="22574"/>
                  </a:cubicBezTo>
                  <a:cubicBezTo>
                    <a:pt x="33076" y="22574"/>
                    <a:pt x="33076" y="22574"/>
                    <a:pt x="33076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653" y="22574"/>
                    <a:pt x="33653" y="22574"/>
                    <a:pt x="33653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2884" y="22574"/>
                    <a:pt x="32884" y="22574"/>
                    <a:pt x="32884" y="22574"/>
                  </a:cubicBezTo>
                  <a:cubicBezTo>
                    <a:pt x="32884" y="22574"/>
                    <a:pt x="32884" y="22574"/>
                    <a:pt x="32884" y="22574"/>
                  </a:cubicBezTo>
                  <a:cubicBezTo>
                    <a:pt x="32692" y="23762"/>
                    <a:pt x="32692" y="23762"/>
                    <a:pt x="32692" y="23762"/>
                  </a:cubicBezTo>
                  <a:cubicBezTo>
                    <a:pt x="32692" y="23762"/>
                    <a:pt x="32692" y="23762"/>
                    <a:pt x="32692" y="23762"/>
                  </a:cubicBezTo>
                  <a:cubicBezTo>
                    <a:pt x="32692" y="23762"/>
                    <a:pt x="32692" y="23762"/>
                    <a:pt x="32692" y="23762"/>
                  </a:cubicBezTo>
                  <a:cubicBezTo>
                    <a:pt x="32884" y="23762"/>
                    <a:pt x="32884" y="23762"/>
                    <a:pt x="32884" y="23762"/>
                  </a:cubicBezTo>
                  <a:cubicBezTo>
                    <a:pt x="32884" y="23762"/>
                    <a:pt x="32884" y="23762"/>
                    <a:pt x="32884" y="23762"/>
                  </a:cubicBezTo>
                  <a:cubicBezTo>
                    <a:pt x="32884" y="23762"/>
                    <a:pt x="32884" y="23762"/>
                    <a:pt x="32884" y="23762"/>
                  </a:cubicBezTo>
                  <a:cubicBezTo>
                    <a:pt x="33076" y="23762"/>
                    <a:pt x="33076" y="23762"/>
                    <a:pt x="33076" y="23762"/>
                  </a:cubicBezTo>
                  <a:cubicBezTo>
                    <a:pt x="33076" y="23762"/>
                    <a:pt x="33076" y="23762"/>
                    <a:pt x="33076" y="23762"/>
                  </a:cubicBezTo>
                  <a:cubicBezTo>
                    <a:pt x="33076" y="22574"/>
                    <a:pt x="33076" y="22574"/>
                    <a:pt x="33076" y="22574"/>
                  </a:cubicBezTo>
                  <a:cubicBezTo>
                    <a:pt x="33076" y="22574"/>
                    <a:pt x="33076" y="22574"/>
                    <a:pt x="33076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269" y="22574"/>
                    <a:pt x="33269" y="22574"/>
                    <a:pt x="33269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461" y="22574"/>
                    <a:pt x="33461" y="22574"/>
                    <a:pt x="33461" y="22574"/>
                  </a:cubicBezTo>
                  <a:cubicBezTo>
                    <a:pt x="33653" y="22574"/>
                    <a:pt x="33653" y="22574"/>
                    <a:pt x="33653" y="22574"/>
                  </a:cubicBezTo>
                  <a:cubicBezTo>
                    <a:pt x="33846" y="22574"/>
                    <a:pt x="33846" y="22574"/>
                    <a:pt x="33846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038" y="22574"/>
                    <a:pt x="34038" y="22574"/>
                    <a:pt x="34038" y="22574"/>
                  </a:cubicBezTo>
                  <a:cubicBezTo>
                    <a:pt x="34230" y="22574"/>
                    <a:pt x="34230" y="22574"/>
                    <a:pt x="34230" y="22574"/>
                  </a:cubicBezTo>
                  <a:cubicBezTo>
                    <a:pt x="34230" y="22574"/>
                    <a:pt x="34230" y="22574"/>
                    <a:pt x="34230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423" y="22574"/>
                    <a:pt x="34423" y="22574"/>
                    <a:pt x="34423" y="22574"/>
                  </a:cubicBezTo>
                  <a:cubicBezTo>
                    <a:pt x="34615" y="22574"/>
                    <a:pt x="34615" y="22574"/>
                    <a:pt x="34615" y="22574"/>
                  </a:cubicBezTo>
                  <a:cubicBezTo>
                    <a:pt x="34615" y="22574"/>
                    <a:pt x="34615" y="22574"/>
                    <a:pt x="34615" y="22574"/>
                  </a:cubicBezTo>
                  <a:cubicBezTo>
                    <a:pt x="34807" y="22574"/>
                    <a:pt x="34807" y="22574"/>
                    <a:pt x="34807" y="22574"/>
                  </a:cubicBezTo>
                  <a:cubicBezTo>
                    <a:pt x="34807" y="22574"/>
                    <a:pt x="34807" y="22574"/>
                    <a:pt x="34807" y="22574"/>
                  </a:cubicBezTo>
                  <a:cubicBezTo>
                    <a:pt x="34807" y="22574"/>
                    <a:pt x="34807" y="22574"/>
                    <a:pt x="35000" y="22574"/>
                  </a:cubicBezTo>
                  <a:cubicBezTo>
                    <a:pt x="35000" y="22574"/>
                    <a:pt x="35000" y="22574"/>
                    <a:pt x="35000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384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576" y="22574"/>
                    <a:pt x="35576" y="22574"/>
                    <a:pt x="35576" y="22574"/>
                  </a:cubicBezTo>
                  <a:cubicBezTo>
                    <a:pt x="35384" y="22574"/>
                    <a:pt x="35384" y="22574"/>
                    <a:pt x="35384" y="22574"/>
                  </a:cubicBezTo>
                  <a:cubicBezTo>
                    <a:pt x="35384" y="22574"/>
                    <a:pt x="35384" y="22574"/>
                    <a:pt x="35384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192" y="22574"/>
                    <a:pt x="35192" y="22574"/>
                    <a:pt x="35192" y="22574"/>
                  </a:cubicBezTo>
                  <a:cubicBezTo>
                    <a:pt x="35000" y="22574"/>
                    <a:pt x="35000" y="22574"/>
                    <a:pt x="35000" y="22574"/>
                  </a:cubicBezTo>
                  <a:cubicBezTo>
                    <a:pt x="35000" y="22574"/>
                    <a:pt x="35000" y="22574"/>
                    <a:pt x="35000" y="22574"/>
                  </a:cubicBezTo>
                  <a:cubicBezTo>
                    <a:pt x="34807" y="23762"/>
                    <a:pt x="34807" y="23762"/>
                    <a:pt x="34807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423" y="23762"/>
                    <a:pt x="34423" y="23762"/>
                    <a:pt x="34423" y="23762"/>
                  </a:cubicBezTo>
                  <a:cubicBezTo>
                    <a:pt x="34423" y="23762"/>
                    <a:pt x="34423" y="23762"/>
                    <a:pt x="34423" y="23762"/>
                  </a:cubicBezTo>
                  <a:cubicBezTo>
                    <a:pt x="34423" y="23762"/>
                    <a:pt x="34423" y="23762"/>
                    <a:pt x="34423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230" y="23762"/>
                    <a:pt x="34038" y="23762"/>
                  </a:cubicBezTo>
                  <a:cubicBezTo>
                    <a:pt x="34038" y="23762"/>
                    <a:pt x="34038" y="23762"/>
                    <a:pt x="34038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4038" y="23762"/>
                    <a:pt x="34038" y="23762"/>
                    <a:pt x="34230" y="23762"/>
                  </a:cubicBezTo>
                  <a:cubicBezTo>
                    <a:pt x="34230" y="23762"/>
                    <a:pt x="34230" y="23762"/>
                    <a:pt x="34230" y="23762"/>
                  </a:cubicBezTo>
                  <a:cubicBezTo>
                    <a:pt x="34230" y="23762"/>
                    <a:pt x="34423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615" y="23762"/>
                    <a:pt x="34615" y="23762"/>
                  </a:cubicBezTo>
                  <a:cubicBezTo>
                    <a:pt x="34615" y="23762"/>
                    <a:pt x="34423" y="23762"/>
                    <a:pt x="34230" y="23762"/>
                  </a:cubicBezTo>
                  <a:cubicBezTo>
                    <a:pt x="34230" y="23762"/>
                    <a:pt x="34230" y="23762"/>
                    <a:pt x="34038" y="23762"/>
                  </a:cubicBezTo>
                  <a:cubicBezTo>
                    <a:pt x="34038" y="24950"/>
                    <a:pt x="34038" y="24950"/>
                    <a:pt x="34038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846" y="24950"/>
                    <a:pt x="33846" y="24950"/>
                  </a:cubicBezTo>
                  <a:cubicBezTo>
                    <a:pt x="33846" y="24950"/>
                    <a:pt x="33461" y="24950"/>
                    <a:pt x="33461" y="24950"/>
                  </a:cubicBezTo>
                  <a:cubicBezTo>
                    <a:pt x="33461" y="24950"/>
                    <a:pt x="33461" y="24950"/>
                    <a:pt x="33461" y="24950"/>
                  </a:cubicBezTo>
                  <a:cubicBezTo>
                    <a:pt x="33269" y="24950"/>
                    <a:pt x="33269" y="24950"/>
                    <a:pt x="33269" y="24950"/>
                  </a:cubicBezTo>
                  <a:cubicBezTo>
                    <a:pt x="33269" y="24950"/>
                    <a:pt x="33269" y="24950"/>
                    <a:pt x="33269" y="24950"/>
                  </a:cubicBezTo>
                  <a:cubicBezTo>
                    <a:pt x="33076" y="24950"/>
                    <a:pt x="33076" y="24950"/>
                    <a:pt x="33076" y="24950"/>
                  </a:cubicBezTo>
                  <a:cubicBezTo>
                    <a:pt x="33076" y="24950"/>
                    <a:pt x="33076" y="24950"/>
                    <a:pt x="33076" y="24950"/>
                  </a:cubicBezTo>
                  <a:cubicBezTo>
                    <a:pt x="33076" y="24950"/>
                    <a:pt x="32884" y="24950"/>
                    <a:pt x="32884" y="26138"/>
                  </a:cubicBezTo>
                  <a:cubicBezTo>
                    <a:pt x="32884" y="26138"/>
                    <a:pt x="32884" y="26138"/>
                    <a:pt x="32884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500" y="26138"/>
                    <a:pt x="32500" y="26138"/>
                    <a:pt x="32500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692" y="26138"/>
                    <a:pt x="32692" y="26138"/>
                    <a:pt x="32692" y="26138"/>
                  </a:cubicBezTo>
                  <a:cubicBezTo>
                    <a:pt x="32500" y="26138"/>
                    <a:pt x="32500" y="26138"/>
                    <a:pt x="32500" y="26138"/>
                  </a:cubicBezTo>
                  <a:cubicBezTo>
                    <a:pt x="32500" y="26138"/>
                    <a:pt x="32500" y="26138"/>
                    <a:pt x="32307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115" y="26138"/>
                    <a:pt x="32115" y="26138"/>
                    <a:pt x="32115" y="26138"/>
                  </a:cubicBezTo>
                  <a:cubicBezTo>
                    <a:pt x="32307" y="26138"/>
                    <a:pt x="32307" y="26138"/>
                    <a:pt x="32307" y="26138"/>
                  </a:cubicBezTo>
                  <a:cubicBezTo>
                    <a:pt x="32115" y="26138"/>
                    <a:pt x="32115" y="26138"/>
                    <a:pt x="31923" y="26138"/>
                  </a:cubicBezTo>
                  <a:cubicBezTo>
                    <a:pt x="31923" y="27326"/>
                    <a:pt x="31923" y="27326"/>
                    <a:pt x="31923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730" y="27326"/>
                    <a:pt x="31730" y="27326"/>
                    <a:pt x="31730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538" y="27326"/>
                    <a:pt x="31538" y="27326"/>
                    <a:pt x="31538" y="27326"/>
                  </a:cubicBezTo>
                  <a:cubicBezTo>
                    <a:pt x="31346" y="27326"/>
                    <a:pt x="31346" y="27326"/>
                    <a:pt x="31346" y="27326"/>
                  </a:cubicBezTo>
                  <a:cubicBezTo>
                    <a:pt x="31153" y="27326"/>
                    <a:pt x="31153" y="27326"/>
                    <a:pt x="31153" y="27326"/>
                  </a:cubicBezTo>
                  <a:cubicBezTo>
                    <a:pt x="31153" y="27326"/>
                    <a:pt x="31153" y="27326"/>
                    <a:pt x="31153" y="27326"/>
                  </a:cubicBezTo>
                  <a:cubicBezTo>
                    <a:pt x="30961" y="27326"/>
                    <a:pt x="30961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384" y="27326"/>
                    <a:pt x="30384" y="27326"/>
                    <a:pt x="30384" y="27326"/>
                  </a:cubicBezTo>
                  <a:cubicBezTo>
                    <a:pt x="30384" y="27326"/>
                    <a:pt x="30384" y="27326"/>
                    <a:pt x="30384" y="27326"/>
                  </a:cubicBezTo>
                  <a:cubicBezTo>
                    <a:pt x="30384" y="27326"/>
                    <a:pt x="30192" y="27326"/>
                    <a:pt x="30192" y="27326"/>
                  </a:cubicBezTo>
                  <a:cubicBezTo>
                    <a:pt x="30192" y="27326"/>
                    <a:pt x="30192" y="27326"/>
                    <a:pt x="30192" y="27326"/>
                  </a:cubicBezTo>
                  <a:cubicBezTo>
                    <a:pt x="30192" y="27326"/>
                    <a:pt x="30192" y="27326"/>
                    <a:pt x="30192" y="27326"/>
                  </a:cubicBezTo>
                  <a:cubicBezTo>
                    <a:pt x="30384" y="27326"/>
                    <a:pt x="30576" y="27326"/>
                    <a:pt x="30769" y="27326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7326"/>
                    <a:pt x="30769" y="27326"/>
                    <a:pt x="30769" y="27326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7326"/>
                    <a:pt x="30576" y="27326"/>
                    <a:pt x="30576" y="27326"/>
                  </a:cubicBezTo>
                  <a:cubicBezTo>
                    <a:pt x="30384" y="28514"/>
                    <a:pt x="30384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384" y="28514"/>
                    <a:pt x="30384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29807" y="28514"/>
                    <a:pt x="29807" y="28514"/>
                    <a:pt x="29807" y="28514"/>
                  </a:cubicBezTo>
                  <a:cubicBezTo>
                    <a:pt x="29807" y="28514"/>
                    <a:pt x="29807" y="28514"/>
                    <a:pt x="29807" y="28514"/>
                  </a:cubicBezTo>
                  <a:cubicBezTo>
                    <a:pt x="29807" y="28514"/>
                    <a:pt x="30000" y="28514"/>
                    <a:pt x="30192" y="28514"/>
                  </a:cubicBezTo>
                  <a:cubicBezTo>
                    <a:pt x="30192" y="28514"/>
                    <a:pt x="30192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000" y="28514"/>
                    <a:pt x="30000" y="28514"/>
                    <a:pt x="30000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192" y="28514"/>
                    <a:pt x="30192" y="28514"/>
                    <a:pt x="30192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384" y="28514"/>
                    <a:pt x="30384" y="28514"/>
                    <a:pt x="30384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576" y="28514"/>
                    <a:pt x="30576" y="28514"/>
                    <a:pt x="30576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961" y="28514"/>
                    <a:pt x="30961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961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576" y="29702"/>
                    <a:pt x="30576" y="29702"/>
                    <a:pt x="30576" y="29702"/>
                  </a:cubicBezTo>
                  <a:cubicBezTo>
                    <a:pt x="30769" y="29702"/>
                    <a:pt x="30769" y="29702"/>
                    <a:pt x="30769" y="29702"/>
                  </a:cubicBezTo>
                  <a:cubicBezTo>
                    <a:pt x="30576" y="29702"/>
                    <a:pt x="30576" y="29702"/>
                    <a:pt x="30384" y="29702"/>
                  </a:cubicBezTo>
                  <a:cubicBezTo>
                    <a:pt x="30384" y="29702"/>
                    <a:pt x="30000" y="29702"/>
                    <a:pt x="29807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30000" y="29702"/>
                    <a:pt x="30000" y="29702"/>
                    <a:pt x="30000" y="29702"/>
                  </a:cubicBezTo>
                  <a:cubicBezTo>
                    <a:pt x="30000" y="29702"/>
                    <a:pt x="30000" y="29702"/>
                    <a:pt x="30000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29807" y="29702"/>
                    <a:pt x="29807" y="29702"/>
                    <a:pt x="29807" y="29702"/>
                  </a:cubicBezTo>
                  <a:cubicBezTo>
                    <a:pt x="29807" y="30891"/>
                    <a:pt x="29807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423" y="30891"/>
                    <a:pt x="29423" y="30891"/>
                    <a:pt x="29423" y="30891"/>
                  </a:cubicBezTo>
                  <a:cubicBezTo>
                    <a:pt x="29423" y="30891"/>
                    <a:pt x="29423" y="30891"/>
                    <a:pt x="29423" y="30891"/>
                  </a:cubicBezTo>
                  <a:cubicBezTo>
                    <a:pt x="29423" y="30891"/>
                    <a:pt x="29230" y="30891"/>
                    <a:pt x="29230" y="30891"/>
                  </a:cubicBezTo>
                  <a:cubicBezTo>
                    <a:pt x="29230" y="30891"/>
                    <a:pt x="29423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30000" y="30891"/>
                    <a:pt x="30000" y="30891"/>
                    <a:pt x="30000" y="30891"/>
                  </a:cubicBezTo>
                  <a:cubicBezTo>
                    <a:pt x="30000" y="30891"/>
                    <a:pt x="30000" y="30891"/>
                    <a:pt x="30000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807" y="30891"/>
                    <a:pt x="29807" y="30891"/>
                    <a:pt x="29807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0891"/>
                  </a:cubicBezTo>
                  <a:cubicBezTo>
                    <a:pt x="29615" y="30891"/>
                    <a:pt x="29615" y="30891"/>
                    <a:pt x="29615" y="32079"/>
                  </a:cubicBezTo>
                  <a:cubicBezTo>
                    <a:pt x="29423" y="30891"/>
                    <a:pt x="29423" y="30891"/>
                    <a:pt x="29423" y="30891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8846" y="32079"/>
                    <a:pt x="28846" y="32079"/>
                    <a:pt x="28846" y="32079"/>
                  </a:cubicBezTo>
                  <a:cubicBezTo>
                    <a:pt x="28846" y="32079"/>
                    <a:pt x="28846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461" y="30891"/>
                    <a:pt x="28461" y="30891"/>
                    <a:pt x="28461" y="30891"/>
                  </a:cubicBezTo>
                  <a:cubicBezTo>
                    <a:pt x="28461" y="30891"/>
                    <a:pt x="28461" y="30891"/>
                    <a:pt x="28461" y="30891"/>
                  </a:cubicBezTo>
                  <a:cubicBezTo>
                    <a:pt x="28461" y="32079"/>
                    <a:pt x="28461" y="32079"/>
                    <a:pt x="28461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461" y="32079"/>
                    <a:pt x="28461" y="32079"/>
                    <a:pt x="28461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269" y="32079"/>
                    <a:pt x="28269" y="32079"/>
                    <a:pt x="28269" y="32079"/>
                  </a:cubicBezTo>
                  <a:cubicBezTo>
                    <a:pt x="28076" y="32079"/>
                    <a:pt x="28076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884" y="32079"/>
                    <a:pt x="27884" y="32079"/>
                    <a:pt x="27884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692" y="32079"/>
                    <a:pt x="27692" y="32079"/>
                    <a:pt x="27500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692" y="32079"/>
                    <a:pt x="27692" y="32079"/>
                    <a:pt x="27692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500" y="33267"/>
                    <a:pt x="27500" y="33267"/>
                    <a:pt x="27500" y="33267"/>
                  </a:cubicBezTo>
                  <a:cubicBezTo>
                    <a:pt x="27500" y="33267"/>
                    <a:pt x="27500" y="33267"/>
                    <a:pt x="27500" y="33267"/>
                  </a:cubicBezTo>
                  <a:cubicBezTo>
                    <a:pt x="27500" y="32079"/>
                    <a:pt x="27500" y="32079"/>
                    <a:pt x="27500" y="32079"/>
                  </a:cubicBezTo>
                  <a:cubicBezTo>
                    <a:pt x="27307" y="32079"/>
                    <a:pt x="27307" y="32079"/>
                    <a:pt x="27307" y="32079"/>
                  </a:cubicBezTo>
                  <a:cubicBezTo>
                    <a:pt x="27115" y="33267"/>
                    <a:pt x="27115" y="33267"/>
                    <a:pt x="27115" y="33267"/>
                  </a:cubicBezTo>
                  <a:cubicBezTo>
                    <a:pt x="27115" y="33267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2079"/>
                    <a:pt x="26923" y="32079"/>
                    <a:pt x="26923" y="32079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2079"/>
                    <a:pt x="25961" y="32079"/>
                    <a:pt x="25961" y="32079"/>
                  </a:cubicBezTo>
                  <a:cubicBezTo>
                    <a:pt x="25961" y="32079"/>
                    <a:pt x="25961" y="32079"/>
                    <a:pt x="25961" y="32079"/>
                  </a:cubicBezTo>
                  <a:cubicBezTo>
                    <a:pt x="25961" y="32079"/>
                    <a:pt x="25961" y="32079"/>
                    <a:pt x="25961" y="32079"/>
                  </a:cubicBezTo>
                  <a:cubicBezTo>
                    <a:pt x="26153" y="32079"/>
                    <a:pt x="26153" y="32079"/>
                    <a:pt x="26153" y="32079"/>
                  </a:cubicBezTo>
                  <a:cubicBezTo>
                    <a:pt x="26153" y="32079"/>
                    <a:pt x="26153" y="32079"/>
                    <a:pt x="26153" y="32079"/>
                  </a:cubicBezTo>
                  <a:cubicBezTo>
                    <a:pt x="26153" y="32079"/>
                    <a:pt x="26153" y="32079"/>
                    <a:pt x="26153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346" y="32079"/>
                    <a:pt x="26346" y="32079"/>
                    <a:pt x="26346" y="32079"/>
                  </a:cubicBezTo>
                  <a:cubicBezTo>
                    <a:pt x="26538" y="32079"/>
                    <a:pt x="26538" y="32079"/>
                    <a:pt x="26538" y="32079"/>
                  </a:cubicBezTo>
                  <a:cubicBezTo>
                    <a:pt x="26538" y="32079"/>
                    <a:pt x="26538" y="32079"/>
                    <a:pt x="26538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730" y="32079"/>
                    <a:pt x="26730" y="32079"/>
                    <a:pt x="26730" y="32079"/>
                  </a:cubicBezTo>
                  <a:cubicBezTo>
                    <a:pt x="26538" y="32079"/>
                    <a:pt x="26538" y="32079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730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307" y="30891"/>
                    <a:pt x="27307" y="30891"/>
                    <a:pt x="27307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076" y="30891"/>
                    <a:pt x="28076" y="30891"/>
                    <a:pt x="28076" y="30891"/>
                  </a:cubicBezTo>
                  <a:cubicBezTo>
                    <a:pt x="28269" y="30891"/>
                    <a:pt x="28269" y="30891"/>
                    <a:pt x="28269" y="30891"/>
                  </a:cubicBezTo>
                  <a:cubicBezTo>
                    <a:pt x="28269" y="30891"/>
                    <a:pt x="28269" y="30891"/>
                    <a:pt x="28269" y="30891"/>
                  </a:cubicBezTo>
                  <a:cubicBezTo>
                    <a:pt x="28076" y="30891"/>
                    <a:pt x="28076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884" y="30891"/>
                    <a:pt x="27884" y="30891"/>
                    <a:pt x="27884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30891"/>
                    <a:pt x="27692" y="30891"/>
                    <a:pt x="27692" y="30891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500" y="30891"/>
                    <a:pt x="27500" y="30891"/>
                    <a:pt x="27500" y="30891"/>
                  </a:cubicBezTo>
                  <a:cubicBezTo>
                    <a:pt x="27307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7115" y="30891"/>
                    <a:pt x="27115" y="30891"/>
                    <a:pt x="27115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923" y="30891"/>
                    <a:pt x="26923" y="30891"/>
                    <a:pt x="26923" y="30891"/>
                  </a:cubicBezTo>
                  <a:cubicBezTo>
                    <a:pt x="26730" y="30891"/>
                    <a:pt x="26730" y="30891"/>
                    <a:pt x="26730" y="30891"/>
                  </a:cubicBezTo>
                  <a:cubicBezTo>
                    <a:pt x="26730" y="30891"/>
                    <a:pt x="26730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538" y="30891"/>
                    <a:pt x="26538" y="30891"/>
                    <a:pt x="26538" y="30891"/>
                  </a:cubicBezTo>
                  <a:cubicBezTo>
                    <a:pt x="26730" y="30891"/>
                    <a:pt x="26730" y="30891"/>
                    <a:pt x="26730" y="30891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692" y="29702"/>
                    <a:pt x="27692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461" y="29702"/>
                    <a:pt x="28461" y="29702"/>
                    <a:pt x="28461" y="29702"/>
                  </a:cubicBezTo>
                  <a:cubicBezTo>
                    <a:pt x="28461" y="29702"/>
                    <a:pt x="28461" y="29702"/>
                    <a:pt x="28461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461" y="29702"/>
                    <a:pt x="28461" y="29702"/>
                    <a:pt x="28461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076" y="29702"/>
                    <a:pt x="27884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7884" y="29702"/>
                    <a:pt x="27884" y="29702"/>
                    <a:pt x="27884" y="29702"/>
                  </a:cubicBezTo>
                  <a:cubicBezTo>
                    <a:pt x="27884" y="28514"/>
                    <a:pt x="27884" y="28514"/>
                    <a:pt x="27884" y="28514"/>
                  </a:cubicBezTo>
                  <a:cubicBezTo>
                    <a:pt x="27692" y="28514"/>
                    <a:pt x="27692" y="28514"/>
                    <a:pt x="27692" y="28514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9702"/>
                    <a:pt x="27692" y="29702"/>
                    <a:pt x="27692" y="29702"/>
                  </a:cubicBezTo>
                  <a:cubicBezTo>
                    <a:pt x="27692" y="28514"/>
                    <a:pt x="27692" y="28514"/>
                    <a:pt x="27692" y="28514"/>
                  </a:cubicBezTo>
                  <a:cubicBezTo>
                    <a:pt x="27692" y="28514"/>
                    <a:pt x="27692" y="28514"/>
                    <a:pt x="27692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8514"/>
                    <a:pt x="27500" y="28514"/>
                    <a:pt x="27307" y="28514"/>
                  </a:cubicBezTo>
                  <a:cubicBezTo>
                    <a:pt x="27307" y="28514"/>
                    <a:pt x="27307" y="28514"/>
                    <a:pt x="27307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8514"/>
                    <a:pt x="27500" y="28514"/>
                    <a:pt x="27500" y="28514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500" y="29702"/>
                    <a:pt x="27500" y="29702"/>
                    <a:pt x="27500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307" y="29702"/>
                    <a:pt x="27307" y="29702"/>
                    <a:pt x="27307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730" y="29702"/>
                    <a:pt x="26730" y="29702"/>
                    <a:pt x="26730" y="29702"/>
                  </a:cubicBezTo>
                  <a:cubicBezTo>
                    <a:pt x="26538" y="29702"/>
                    <a:pt x="26538" y="29702"/>
                    <a:pt x="26538" y="29702"/>
                  </a:cubicBezTo>
                  <a:cubicBezTo>
                    <a:pt x="26538" y="29702"/>
                    <a:pt x="26538" y="29702"/>
                    <a:pt x="26538" y="29702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538" y="29702"/>
                    <a:pt x="26538" y="29702"/>
                    <a:pt x="26538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29702"/>
                    <a:pt x="26346" y="29702"/>
                    <a:pt x="26346" y="29702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346" y="30891"/>
                    <a:pt x="26346" y="30891"/>
                    <a:pt x="26346" y="30891"/>
                  </a:cubicBezTo>
                  <a:cubicBezTo>
                    <a:pt x="26153" y="30891"/>
                    <a:pt x="26153" y="30891"/>
                    <a:pt x="26153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961" y="30891"/>
                    <a:pt x="25961" y="30891"/>
                    <a:pt x="25961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576" y="30891"/>
                    <a:pt x="25576" y="30891"/>
                    <a:pt x="25576" y="30891"/>
                  </a:cubicBezTo>
                  <a:cubicBezTo>
                    <a:pt x="25576" y="30891"/>
                    <a:pt x="25576" y="30891"/>
                    <a:pt x="25576" y="30891"/>
                  </a:cubicBezTo>
                  <a:cubicBezTo>
                    <a:pt x="25384" y="30891"/>
                    <a:pt x="25384" y="30891"/>
                    <a:pt x="25384" y="30891"/>
                  </a:cubicBezTo>
                  <a:cubicBezTo>
                    <a:pt x="25384" y="32079"/>
                    <a:pt x="25384" y="32079"/>
                    <a:pt x="25384" y="32079"/>
                  </a:cubicBezTo>
                  <a:cubicBezTo>
                    <a:pt x="25384" y="32079"/>
                    <a:pt x="25384" y="32079"/>
                    <a:pt x="25384" y="32079"/>
                  </a:cubicBezTo>
                  <a:cubicBezTo>
                    <a:pt x="25384" y="32079"/>
                    <a:pt x="25384" y="32079"/>
                    <a:pt x="25384" y="32079"/>
                  </a:cubicBezTo>
                  <a:cubicBezTo>
                    <a:pt x="25192" y="32079"/>
                    <a:pt x="25192" y="32079"/>
                    <a:pt x="25000" y="32079"/>
                  </a:cubicBezTo>
                  <a:cubicBezTo>
                    <a:pt x="25000" y="32079"/>
                    <a:pt x="25000" y="32079"/>
                    <a:pt x="25000" y="32079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192" y="30891"/>
                    <a:pt x="25192" y="30891"/>
                    <a:pt x="25192" y="30891"/>
                  </a:cubicBezTo>
                  <a:cubicBezTo>
                    <a:pt x="25384" y="30891"/>
                    <a:pt x="25384" y="30891"/>
                    <a:pt x="25384" y="30891"/>
                  </a:cubicBezTo>
                  <a:cubicBezTo>
                    <a:pt x="25384" y="30891"/>
                    <a:pt x="25384" y="30891"/>
                    <a:pt x="25384" y="30891"/>
                  </a:cubicBezTo>
                  <a:cubicBezTo>
                    <a:pt x="25192" y="30891"/>
                    <a:pt x="25000" y="30891"/>
                    <a:pt x="25000" y="30891"/>
                  </a:cubicBezTo>
                  <a:cubicBezTo>
                    <a:pt x="25000" y="30891"/>
                    <a:pt x="25000" y="30891"/>
                    <a:pt x="25000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615" y="30891"/>
                    <a:pt x="24615" y="30891"/>
                    <a:pt x="24615" y="30891"/>
                  </a:cubicBezTo>
                  <a:cubicBezTo>
                    <a:pt x="24423" y="30891"/>
                    <a:pt x="24423" y="30891"/>
                    <a:pt x="24423" y="30891"/>
                  </a:cubicBezTo>
                  <a:cubicBezTo>
                    <a:pt x="24423" y="30891"/>
                    <a:pt x="24423" y="30891"/>
                    <a:pt x="24423" y="30891"/>
                  </a:cubicBezTo>
                  <a:cubicBezTo>
                    <a:pt x="24423" y="30891"/>
                    <a:pt x="24615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807" y="30891"/>
                    <a:pt x="24807" y="30891"/>
                    <a:pt x="24807" y="30891"/>
                  </a:cubicBezTo>
                  <a:cubicBezTo>
                    <a:pt x="24615" y="30891"/>
                    <a:pt x="24423" y="30891"/>
                    <a:pt x="24230" y="30891"/>
                  </a:cubicBezTo>
                  <a:cubicBezTo>
                    <a:pt x="24230" y="30891"/>
                    <a:pt x="24230" y="30891"/>
                    <a:pt x="24230" y="30891"/>
                  </a:cubicBezTo>
                  <a:cubicBezTo>
                    <a:pt x="24230" y="30891"/>
                    <a:pt x="24230" y="30891"/>
                    <a:pt x="24230" y="30891"/>
                  </a:cubicBezTo>
                  <a:cubicBezTo>
                    <a:pt x="24230" y="30891"/>
                    <a:pt x="24230" y="30891"/>
                    <a:pt x="24230" y="30891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230" y="29702"/>
                    <a:pt x="24230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423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423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423" y="29702"/>
                    <a:pt x="24423" y="29702"/>
                    <a:pt x="24423" y="29702"/>
                  </a:cubicBezTo>
                  <a:cubicBezTo>
                    <a:pt x="24230" y="29702"/>
                    <a:pt x="24423" y="29702"/>
                    <a:pt x="24230" y="29702"/>
                  </a:cubicBezTo>
                  <a:cubicBezTo>
                    <a:pt x="24230" y="29702"/>
                    <a:pt x="24230" y="29702"/>
                    <a:pt x="24230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3846" y="29702"/>
                    <a:pt x="23846" y="29702"/>
                    <a:pt x="23846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038" y="29702"/>
                    <a:pt x="24038" y="29702"/>
                  </a:cubicBezTo>
                  <a:cubicBezTo>
                    <a:pt x="24038" y="29702"/>
                    <a:pt x="24423" y="29702"/>
                    <a:pt x="24615" y="28514"/>
                  </a:cubicBezTo>
                  <a:cubicBezTo>
                    <a:pt x="24615" y="28514"/>
                    <a:pt x="24615" y="28514"/>
                    <a:pt x="24615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423" y="28514"/>
                    <a:pt x="24423" y="28514"/>
                    <a:pt x="24423" y="28514"/>
                  </a:cubicBezTo>
                  <a:cubicBezTo>
                    <a:pt x="24230" y="28514"/>
                    <a:pt x="24230" y="28514"/>
                    <a:pt x="24230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4038" y="28514"/>
                  </a:cubicBezTo>
                  <a:cubicBezTo>
                    <a:pt x="24038" y="28514"/>
                    <a:pt x="24038" y="28514"/>
                    <a:pt x="23846" y="29702"/>
                  </a:cubicBezTo>
                  <a:cubicBezTo>
                    <a:pt x="23846" y="28514"/>
                    <a:pt x="23846" y="28514"/>
                    <a:pt x="23846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cubicBezTo>
                    <a:pt x="23653" y="28514"/>
                    <a:pt x="23653" y="28514"/>
                    <a:pt x="23653" y="28514"/>
                  </a:cubicBezTo>
                  <a:lnTo>
                    <a:pt x="23846" y="28514"/>
                  </a:lnTo>
                  <a:close/>
                  <a:moveTo>
                    <a:pt x="28269" y="32079"/>
                  </a:moveTo>
                  <a:cubicBezTo>
                    <a:pt x="28269" y="32079"/>
                    <a:pt x="28269" y="32079"/>
                    <a:pt x="28269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076" y="32079"/>
                  </a:cubicBezTo>
                  <a:cubicBezTo>
                    <a:pt x="28076" y="32079"/>
                    <a:pt x="28076" y="32079"/>
                    <a:pt x="28269" y="32079"/>
                  </a:cubicBezTo>
                  <a:close/>
                  <a:moveTo>
                    <a:pt x="28269" y="30891"/>
                  </a:move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29702"/>
                    <a:pt x="28269" y="29702"/>
                    <a:pt x="28269" y="29702"/>
                  </a:cubicBezTo>
                  <a:cubicBezTo>
                    <a:pt x="28269" y="30891"/>
                    <a:pt x="28269" y="30891"/>
                    <a:pt x="28269" y="30891"/>
                  </a:cubicBezTo>
                  <a:cubicBezTo>
                    <a:pt x="28269" y="30891"/>
                    <a:pt x="28269" y="30891"/>
                    <a:pt x="28269" y="30891"/>
                  </a:cubicBezTo>
                  <a:close/>
                  <a:moveTo>
                    <a:pt x="33846" y="23762"/>
                  </a:moveTo>
                  <a:cubicBezTo>
                    <a:pt x="33846" y="23762"/>
                    <a:pt x="33846" y="23762"/>
                    <a:pt x="33846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ubicBezTo>
                    <a:pt x="34038" y="23762"/>
                    <a:pt x="34038" y="23762"/>
                    <a:pt x="34038" y="23762"/>
                  </a:cubicBezTo>
                  <a:cubicBezTo>
                    <a:pt x="34038" y="23762"/>
                    <a:pt x="34038" y="23762"/>
                    <a:pt x="34038" y="23762"/>
                  </a:cubicBezTo>
                  <a:cubicBezTo>
                    <a:pt x="33846" y="23762"/>
                    <a:pt x="33846" y="23762"/>
                    <a:pt x="33846" y="23762"/>
                  </a:cubicBezTo>
                  <a:close/>
                  <a:moveTo>
                    <a:pt x="30769" y="26138"/>
                  </a:moveTo>
                  <a:cubicBezTo>
                    <a:pt x="30769" y="26138"/>
                    <a:pt x="30769" y="26138"/>
                    <a:pt x="30769" y="26138"/>
                  </a:cubicBezTo>
                  <a:cubicBezTo>
                    <a:pt x="30961" y="26138"/>
                    <a:pt x="30961" y="26138"/>
                    <a:pt x="30961" y="26138"/>
                  </a:cubicBezTo>
                  <a:cubicBezTo>
                    <a:pt x="30961" y="26138"/>
                    <a:pt x="30961" y="26138"/>
                    <a:pt x="30961" y="26138"/>
                  </a:cubicBezTo>
                  <a:cubicBezTo>
                    <a:pt x="30961" y="26138"/>
                    <a:pt x="30961" y="26138"/>
                    <a:pt x="30961" y="26138"/>
                  </a:cubicBezTo>
                  <a:cubicBezTo>
                    <a:pt x="30769" y="26138"/>
                    <a:pt x="30769" y="26138"/>
                    <a:pt x="30769" y="26138"/>
                  </a:cubicBezTo>
                  <a:cubicBezTo>
                    <a:pt x="30769" y="26138"/>
                    <a:pt x="30769" y="26138"/>
                    <a:pt x="30769" y="26138"/>
                  </a:cubicBezTo>
                  <a:close/>
                  <a:moveTo>
                    <a:pt x="27692" y="26138"/>
                  </a:move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ubicBezTo>
                    <a:pt x="27692" y="26138"/>
                    <a:pt x="27692" y="26138"/>
                    <a:pt x="27692" y="26138"/>
                  </a:cubicBezTo>
                  <a:close/>
                  <a:moveTo>
                    <a:pt x="30576" y="26138"/>
                  </a:moveTo>
                  <a:cubicBezTo>
                    <a:pt x="30384" y="26138"/>
                    <a:pt x="30384" y="26138"/>
                    <a:pt x="30384" y="26138"/>
                  </a:cubicBezTo>
                  <a:lnTo>
                    <a:pt x="30576" y="26138"/>
                  </a:lnTo>
                  <a:close/>
                  <a:moveTo>
                    <a:pt x="30384" y="26138"/>
                  </a:moveTo>
                  <a:cubicBezTo>
                    <a:pt x="30192" y="26138"/>
                    <a:pt x="30192" y="26138"/>
                    <a:pt x="30192" y="26138"/>
                  </a:cubicBezTo>
                  <a:lnTo>
                    <a:pt x="30384" y="26138"/>
                  </a:lnTo>
                  <a:close/>
                  <a:moveTo>
                    <a:pt x="28653" y="30891"/>
                  </a:moveTo>
                  <a:cubicBezTo>
                    <a:pt x="28653" y="30891"/>
                    <a:pt x="28653" y="30891"/>
                    <a:pt x="28653" y="30891"/>
                  </a:cubicBezTo>
                  <a:cubicBezTo>
                    <a:pt x="28653" y="30891"/>
                    <a:pt x="28653" y="30891"/>
                    <a:pt x="28653" y="30891"/>
                  </a:cubicBezTo>
                  <a:cubicBezTo>
                    <a:pt x="28653" y="30891"/>
                    <a:pt x="28653" y="30891"/>
                    <a:pt x="28653" y="30891"/>
                  </a:cubicBezTo>
                  <a:cubicBezTo>
                    <a:pt x="28653" y="30891"/>
                    <a:pt x="28846" y="30891"/>
                    <a:pt x="28846" y="30891"/>
                  </a:cubicBezTo>
                  <a:cubicBezTo>
                    <a:pt x="28846" y="30891"/>
                    <a:pt x="28846" y="30891"/>
                    <a:pt x="28846" y="30891"/>
                  </a:cubicBezTo>
                  <a:cubicBezTo>
                    <a:pt x="28846" y="30891"/>
                    <a:pt x="28846" y="30891"/>
                    <a:pt x="28846" y="30891"/>
                  </a:cubicBezTo>
                  <a:cubicBezTo>
                    <a:pt x="28846" y="30891"/>
                    <a:pt x="28846" y="30891"/>
                    <a:pt x="28846" y="30891"/>
                  </a:cubicBezTo>
                  <a:lnTo>
                    <a:pt x="28653" y="30891"/>
                  </a:lnTo>
                  <a:close/>
                  <a:moveTo>
                    <a:pt x="25769" y="30891"/>
                  </a:moveTo>
                  <a:cubicBezTo>
                    <a:pt x="25769" y="30891"/>
                    <a:pt x="25769" y="30891"/>
                    <a:pt x="25769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ubicBezTo>
                    <a:pt x="25769" y="30891"/>
                    <a:pt x="25769" y="30891"/>
                    <a:pt x="25769" y="30891"/>
                  </a:cubicBezTo>
                  <a:close/>
                  <a:moveTo>
                    <a:pt x="24807" y="29702"/>
                  </a:moveTo>
                  <a:cubicBezTo>
                    <a:pt x="24807" y="29702"/>
                    <a:pt x="24807" y="29702"/>
                    <a:pt x="24807" y="29702"/>
                  </a:cubicBezTo>
                  <a:close/>
                  <a:moveTo>
                    <a:pt x="24807" y="29702"/>
                  </a:move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615" y="29702"/>
                    <a:pt x="24615" y="29702"/>
                    <a:pt x="24615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ubicBezTo>
                    <a:pt x="24807" y="29702"/>
                    <a:pt x="24807" y="29702"/>
                    <a:pt x="24807" y="29702"/>
                  </a:cubicBezTo>
                  <a:close/>
                  <a:moveTo>
                    <a:pt x="76538" y="4752"/>
                  </a:move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538" y="4752"/>
                    <a:pt x="76538" y="4752"/>
                    <a:pt x="76538" y="4752"/>
                  </a:cubicBezTo>
                  <a:cubicBezTo>
                    <a:pt x="76346" y="4752"/>
                    <a:pt x="76346" y="4752"/>
                    <a:pt x="76346" y="4752"/>
                  </a:cubicBezTo>
                  <a:cubicBezTo>
                    <a:pt x="76538" y="4752"/>
                    <a:pt x="76538" y="4752"/>
                    <a:pt x="76538" y="4752"/>
                  </a:cubicBezTo>
                  <a:close/>
                  <a:moveTo>
                    <a:pt x="38269" y="21386"/>
                  </a:moveTo>
                  <a:cubicBezTo>
                    <a:pt x="38269" y="21386"/>
                    <a:pt x="38269" y="21386"/>
                    <a:pt x="38269" y="21386"/>
                  </a:cubicBezTo>
                  <a:cubicBezTo>
                    <a:pt x="38269" y="21386"/>
                    <a:pt x="38269" y="21386"/>
                    <a:pt x="38269" y="21386"/>
                  </a:cubicBezTo>
                  <a:cubicBezTo>
                    <a:pt x="38269" y="21386"/>
                    <a:pt x="38269" y="21386"/>
                    <a:pt x="38269" y="21386"/>
                  </a:cubicBezTo>
                  <a:cubicBezTo>
                    <a:pt x="38269" y="21386"/>
                    <a:pt x="38461" y="21386"/>
                    <a:pt x="38461" y="21386"/>
                  </a:cubicBezTo>
                  <a:cubicBezTo>
                    <a:pt x="38461" y="21386"/>
                    <a:pt x="38461" y="21386"/>
                    <a:pt x="38461" y="21386"/>
                  </a:cubicBezTo>
                  <a:cubicBezTo>
                    <a:pt x="38653" y="21386"/>
                    <a:pt x="38653" y="21386"/>
                    <a:pt x="38653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8846" y="21386"/>
                    <a:pt x="38846" y="21386"/>
                    <a:pt x="38846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9038" y="21386"/>
                    <a:pt x="39038" y="21386"/>
                    <a:pt x="39038" y="21386"/>
                  </a:cubicBezTo>
                  <a:cubicBezTo>
                    <a:pt x="38846" y="21386"/>
                    <a:pt x="38269" y="21386"/>
                    <a:pt x="38269" y="21386"/>
                  </a:cubicBezTo>
                  <a:close/>
                  <a:moveTo>
                    <a:pt x="76153" y="5940"/>
                  </a:move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lnTo>
                    <a:pt x="76153" y="5940"/>
                  </a:lnTo>
                  <a:close/>
                  <a:moveTo>
                    <a:pt x="75384" y="5940"/>
                  </a:moveTo>
                  <a:cubicBezTo>
                    <a:pt x="75384" y="5940"/>
                    <a:pt x="75384" y="5940"/>
                    <a:pt x="75384" y="5940"/>
                  </a:cubicBezTo>
                  <a:cubicBezTo>
                    <a:pt x="75384" y="5940"/>
                    <a:pt x="75384" y="5940"/>
                    <a:pt x="75384" y="5940"/>
                  </a:cubicBezTo>
                  <a:cubicBezTo>
                    <a:pt x="75576" y="5940"/>
                    <a:pt x="75576" y="5940"/>
                    <a:pt x="75769" y="5940"/>
                  </a:cubicBezTo>
                  <a:cubicBezTo>
                    <a:pt x="75769" y="5940"/>
                    <a:pt x="75769" y="5940"/>
                    <a:pt x="75769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769" y="5940"/>
                    <a:pt x="75769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576" y="5940"/>
                    <a:pt x="75576" y="5940"/>
                    <a:pt x="75576" y="5940"/>
                  </a:cubicBezTo>
                  <a:cubicBezTo>
                    <a:pt x="75384" y="5940"/>
                    <a:pt x="75384" y="5940"/>
                    <a:pt x="75384" y="5940"/>
                  </a:cubicBezTo>
                  <a:cubicBezTo>
                    <a:pt x="75384" y="5940"/>
                    <a:pt x="75384" y="5940"/>
                    <a:pt x="75384" y="5940"/>
                  </a:cubicBezTo>
                  <a:cubicBezTo>
                    <a:pt x="75384" y="5940"/>
                    <a:pt x="75384" y="5940"/>
                    <a:pt x="75384" y="5940"/>
                  </a:cubicBezTo>
                  <a:close/>
                  <a:moveTo>
                    <a:pt x="49615" y="16633"/>
                  </a:move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ubicBezTo>
                    <a:pt x="49615" y="16633"/>
                    <a:pt x="49615" y="16633"/>
                    <a:pt x="49615" y="16633"/>
                  </a:cubicBezTo>
                  <a:close/>
                  <a:moveTo>
                    <a:pt x="76346" y="5940"/>
                  </a:move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346" y="5940"/>
                    <a:pt x="76346" y="5940"/>
                    <a:pt x="76346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346" y="5940"/>
                    <a:pt x="76346" y="5940"/>
                    <a:pt x="76346" y="5940"/>
                  </a:cubicBezTo>
                  <a:close/>
                  <a:moveTo>
                    <a:pt x="50000" y="16633"/>
                  </a:moveTo>
                  <a:cubicBezTo>
                    <a:pt x="50000" y="16633"/>
                    <a:pt x="50000" y="16633"/>
                    <a:pt x="50000" y="16633"/>
                  </a:cubicBezTo>
                  <a:cubicBezTo>
                    <a:pt x="50000" y="16633"/>
                    <a:pt x="50000" y="16633"/>
                    <a:pt x="50000" y="16633"/>
                  </a:cubicBezTo>
                  <a:cubicBezTo>
                    <a:pt x="50000" y="16633"/>
                    <a:pt x="50000" y="16633"/>
                    <a:pt x="50000" y="16633"/>
                  </a:cubicBezTo>
                  <a:cubicBezTo>
                    <a:pt x="50000" y="16633"/>
                    <a:pt x="50000" y="16633"/>
                    <a:pt x="50000" y="16633"/>
                  </a:cubicBezTo>
                  <a:close/>
                  <a:moveTo>
                    <a:pt x="75961" y="5940"/>
                  </a:moveTo>
                  <a:cubicBezTo>
                    <a:pt x="75769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ubicBezTo>
                    <a:pt x="75961" y="5940"/>
                    <a:pt x="75961" y="5940"/>
                    <a:pt x="75961" y="5940"/>
                  </a:cubicBezTo>
                  <a:close/>
                  <a:moveTo>
                    <a:pt x="76153" y="5940"/>
                  </a:move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ubicBezTo>
                    <a:pt x="76153" y="5940"/>
                    <a:pt x="76153" y="5940"/>
                    <a:pt x="76153" y="5940"/>
                  </a:cubicBezTo>
                  <a:close/>
                  <a:moveTo>
                    <a:pt x="75384" y="7128"/>
                  </a:move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lnTo>
                    <a:pt x="75384" y="7128"/>
                  </a:lnTo>
                  <a:close/>
                  <a:moveTo>
                    <a:pt x="76153" y="5940"/>
                  </a:moveTo>
                  <a:cubicBezTo>
                    <a:pt x="76153" y="5940"/>
                    <a:pt x="76153" y="5940"/>
                    <a:pt x="76153" y="5940"/>
                  </a:cubicBezTo>
                  <a:cubicBezTo>
                    <a:pt x="75961" y="5940"/>
                    <a:pt x="75769" y="5940"/>
                    <a:pt x="75769" y="5940"/>
                  </a:cubicBezTo>
                  <a:cubicBezTo>
                    <a:pt x="75769" y="5940"/>
                    <a:pt x="75769" y="5940"/>
                    <a:pt x="75769" y="5940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769" y="5940"/>
                    <a:pt x="75769" y="5940"/>
                    <a:pt x="75769" y="5940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6153" y="5940"/>
                    <a:pt x="76153" y="5940"/>
                    <a:pt x="76153" y="5940"/>
                  </a:cubicBezTo>
                  <a:close/>
                  <a:moveTo>
                    <a:pt x="75961" y="7128"/>
                  </a:move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576" y="7128"/>
                    <a:pt x="75384" y="7128"/>
                    <a:pt x="75576" y="5940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961" y="7128"/>
                    <a:pt x="75961" y="7128"/>
                    <a:pt x="75961" y="7128"/>
                  </a:cubicBezTo>
                  <a:close/>
                  <a:moveTo>
                    <a:pt x="76153" y="7128"/>
                  </a:moveTo>
                  <a:cubicBezTo>
                    <a:pt x="76153" y="7128"/>
                    <a:pt x="76153" y="7128"/>
                    <a:pt x="76153" y="7128"/>
                  </a:cubicBezTo>
                  <a:cubicBezTo>
                    <a:pt x="76153" y="5940"/>
                    <a:pt x="76153" y="5940"/>
                    <a:pt x="76346" y="5940"/>
                  </a:cubicBezTo>
                  <a:cubicBezTo>
                    <a:pt x="76346" y="7128"/>
                    <a:pt x="76346" y="7128"/>
                    <a:pt x="76346" y="7128"/>
                  </a:cubicBezTo>
                  <a:cubicBezTo>
                    <a:pt x="76346" y="7128"/>
                    <a:pt x="76346" y="7128"/>
                    <a:pt x="76346" y="7128"/>
                  </a:cubicBezTo>
                  <a:lnTo>
                    <a:pt x="76153" y="7128"/>
                  </a:lnTo>
                  <a:close/>
                  <a:moveTo>
                    <a:pt x="75192" y="7128"/>
                  </a:move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192" y="7128"/>
                    <a:pt x="75192" y="7128"/>
                    <a:pt x="75192" y="7128"/>
                  </a:cubicBezTo>
                  <a:cubicBezTo>
                    <a:pt x="75000" y="7128"/>
                    <a:pt x="75000" y="7128"/>
                    <a:pt x="75000" y="7128"/>
                  </a:cubicBezTo>
                  <a:cubicBezTo>
                    <a:pt x="75000" y="7128"/>
                    <a:pt x="75000" y="7128"/>
                    <a:pt x="75000" y="7128"/>
                  </a:cubicBezTo>
                  <a:lnTo>
                    <a:pt x="75192" y="7128"/>
                  </a:lnTo>
                  <a:close/>
                  <a:moveTo>
                    <a:pt x="78076" y="7128"/>
                  </a:moveTo>
                  <a:cubicBezTo>
                    <a:pt x="78076" y="7128"/>
                    <a:pt x="78076" y="7128"/>
                    <a:pt x="78076" y="7128"/>
                  </a:cubicBezTo>
                  <a:cubicBezTo>
                    <a:pt x="78076" y="7128"/>
                    <a:pt x="78076" y="7128"/>
                    <a:pt x="78076" y="7128"/>
                  </a:cubicBezTo>
                  <a:cubicBezTo>
                    <a:pt x="78076" y="7128"/>
                    <a:pt x="78076" y="7128"/>
                    <a:pt x="78269" y="7128"/>
                  </a:cubicBezTo>
                  <a:cubicBezTo>
                    <a:pt x="78269" y="7128"/>
                    <a:pt x="78269" y="7128"/>
                    <a:pt x="78269" y="7128"/>
                  </a:cubicBezTo>
                  <a:cubicBezTo>
                    <a:pt x="78269" y="7128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846" y="5940"/>
                    <a:pt x="78846" y="5940"/>
                    <a:pt x="78846" y="5940"/>
                  </a:cubicBezTo>
                  <a:cubicBezTo>
                    <a:pt x="78846" y="5940"/>
                    <a:pt x="78846" y="5940"/>
                    <a:pt x="78846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653" y="5940"/>
                    <a:pt x="78653" y="5940"/>
                    <a:pt x="78653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461" y="5940"/>
                    <a:pt x="78461" y="5940"/>
                    <a:pt x="78461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269" y="5940"/>
                    <a:pt x="78269" y="5940"/>
                    <a:pt x="78269" y="5940"/>
                  </a:cubicBezTo>
                  <a:cubicBezTo>
                    <a:pt x="78076" y="5940"/>
                    <a:pt x="78076" y="5940"/>
                    <a:pt x="78076" y="5940"/>
                  </a:cubicBezTo>
                  <a:cubicBezTo>
                    <a:pt x="78076" y="5940"/>
                    <a:pt x="78076" y="5940"/>
                    <a:pt x="78076" y="5940"/>
                  </a:cubicBezTo>
                  <a:cubicBezTo>
                    <a:pt x="78076" y="5940"/>
                    <a:pt x="78076" y="5940"/>
                    <a:pt x="78076" y="5940"/>
                  </a:cubicBezTo>
                  <a:cubicBezTo>
                    <a:pt x="77884" y="5940"/>
                    <a:pt x="77884" y="5940"/>
                    <a:pt x="77884" y="5940"/>
                  </a:cubicBezTo>
                  <a:cubicBezTo>
                    <a:pt x="77884" y="5940"/>
                    <a:pt x="77884" y="5940"/>
                    <a:pt x="77884" y="5940"/>
                  </a:cubicBezTo>
                  <a:cubicBezTo>
                    <a:pt x="78076" y="5940"/>
                    <a:pt x="78076" y="5940"/>
                    <a:pt x="78076" y="5940"/>
                  </a:cubicBezTo>
                  <a:lnTo>
                    <a:pt x="78076" y="7128"/>
                  </a:lnTo>
                  <a:close/>
                  <a:moveTo>
                    <a:pt x="75769" y="7128"/>
                  </a:moveTo>
                  <a:cubicBezTo>
                    <a:pt x="75769" y="7128"/>
                    <a:pt x="75769" y="7128"/>
                    <a:pt x="75769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769" y="7128"/>
                    <a:pt x="75769" y="7128"/>
                    <a:pt x="75769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576" y="7128"/>
                    <a:pt x="75576" y="7128"/>
                    <a:pt x="75576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384" y="7128"/>
                    <a:pt x="75384" y="7128"/>
                    <a:pt x="75384" y="7128"/>
                  </a:cubicBezTo>
                  <a:cubicBezTo>
                    <a:pt x="75769" y="7128"/>
                    <a:pt x="75769" y="7128"/>
                    <a:pt x="75769" y="7128"/>
                  </a:cubicBezTo>
                  <a:close/>
                  <a:moveTo>
                    <a:pt x="87500" y="2376"/>
                  </a:moveTo>
                  <a:cubicBezTo>
                    <a:pt x="87500" y="2376"/>
                    <a:pt x="87500" y="2376"/>
                    <a:pt x="87500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692" y="2376"/>
                    <a:pt x="87692" y="2376"/>
                    <a:pt x="87692" y="2376"/>
                  </a:cubicBezTo>
                  <a:cubicBezTo>
                    <a:pt x="87500" y="2376"/>
                    <a:pt x="87500" y="2376"/>
                    <a:pt x="87500" y="2376"/>
                  </a:cubicBezTo>
                  <a:cubicBezTo>
                    <a:pt x="87307" y="2376"/>
                    <a:pt x="87307" y="2376"/>
                    <a:pt x="87307" y="2376"/>
                  </a:cubicBezTo>
                  <a:cubicBezTo>
                    <a:pt x="87307" y="2376"/>
                    <a:pt x="87500" y="2376"/>
                    <a:pt x="87500" y="2376"/>
                  </a:cubicBezTo>
                  <a:close/>
                  <a:moveTo>
                    <a:pt x="88461" y="3564"/>
                  </a:moveTo>
                  <a:cubicBezTo>
                    <a:pt x="88461" y="3564"/>
                    <a:pt x="88461" y="3564"/>
                    <a:pt x="88461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2376"/>
                    <a:pt x="88846" y="2376"/>
                    <a:pt x="88846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038" y="2376"/>
                    <a:pt x="89038" y="2376"/>
                    <a:pt x="89038" y="2376"/>
                  </a:cubicBezTo>
                  <a:cubicBezTo>
                    <a:pt x="89230" y="2376"/>
                    <a:pt x="89230" y="2376"/>
                    <a:pt x="89423" y="2376"/>
                  </a:cubicBezTo>
                  <a:cubicBezTo>
                    <a:pt x="89423" y="2376"/>
                    <a:pt x="89423" y="2376"/>
                    <a:pt x="89423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230" y="2376"/>
                    <a:pt x="89230" y="2376"/>
                    <a:pt x="89230" y="2376"/>
                  </a:cubicBezTo>
                  <a:cubicBezTo>
                    <a:pt x="89038" y="3564"/>
                    <a:pt x="89038" y="3564"/>
                    <a:pt x="89038" y="3564"/>
                  </a:cubicBezTo>
                  <a:cubicBezTo>
                    <a:pt x="89038" y="3564"/>
                    <a:pt x="89038" y="3564"/>
                    <a:pt x="89038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653" y="3564"/>
                    <a:pt x="88653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461" y="3564"/>
                    <a:pt x="88461" y="3564"/>
                    <a:pt x="88461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653" y="3564"/>
                    <a:pt x="88653" y="3564"/>
                    <a:pt x="88653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8846" y="3564"/>
                    <a:pt x="88846" y="3564"/>
                  </a:cubicBezTo>
                  <a:cubicBezTo>
                    <a:pt x="88846" y="3564"/>
                    <a:pt x="89038" y="3564"/>
                    <a:pt x="89038" y="3564"/>
                  </a:cubicBezTo>
                  <a:cubicBezTo>
                    <a:pt x="89038" y="3564"/>
                    <a:pt x="89038" y="3564"/>
                    <a:pt x="89038" y="3564"/>
                  </a:cubicBezTo>
                  <a:cubicBezTo>
                    <a:pt x="89230" y="3564"/>
                    <a:pt x="89230" y="3564"/>
                    <a:pt x="89230" y="3564"/>
                  </a:cubicBezTo>
                  <a:cubicBezTo>
                    <a:pt x="89230" y="3564"/>
                    <a:pt x="89230" y="3564"/>
                    <a:pt x="89423" y="3564"/>
                  </a:cubicBezTo>
                  <a:cubicBezTo>
                    <a:pt x="89423" y="3564"/>
                    <a:pt x="89423" y="3564"/>
                    <a:pt x="89423" y="3564"/>
                  </a:cubicBezTo>
                  <a:cubicBezTo>
                    <a:pt x="89423" y="3564"/>
                    <a:pt x="89423" y="3564"/>
                    <a:pt x="89423" y="3564"/>
                  </a:cubicBezTo>
                  <a:cubicBezTo>
                    <a:pt x="89423" y="3564"/>
                    <a:pt x="89423" y="3564"/>
                    <a:pt x="89423" y="3564"/>
                  </a:cubicBezTo>
                  <a:cubicBezTo>
                    <a:pt x="89615" y="3564"/>
                    <a:pt x="89615" y="3564"/>
                    <a:pt x="89807" y="3564"/>
                  </a:cubicBezTo>
                  <a:cubicBezTo>
                    <a:pt x="89807" y="3564"/>
                    <a:pt x="89807" y="3564"/>
                    <a:pt x="89807" y="3564"/>
                  </a:cubicBezTo>
                  <a:cubicBezTo>
                    <a:pt x="89807" y="3564"/>
                    <a:pt x="89807" y="3564"/>
                    <a:pt x="89807" y="3564"/>
                  </a:cubicBezTo>
                  <a:cubicBezTo>
                    <a:pt x="90000" y="3564"/>
                    <a:pt x="90000" y="3564"/>
                    <a:pt x="90000" y="3564"/>
                  </a:cubicBezTo>
                  <a:cubicBezTo>
                    <a:pt x="90000" y="3564"/>
                    <a:pt x="90192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384" y="3564"/>
                    <a:pt x="90384" y="3564"/>
                    <a:pt x="90384" y="3564"/>
                  </a:cubicBezTo>
                  <a:cubicBezTo>
                    <a:pt x="90576" y="2376"/>
                    <a:pt x="90576" y="2376"/>
                    <a:pt x="90576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384" y="2376"/>
                    <a:pt x="90384" y="2376"/>
                    <a:pt x="90384" y="2376"/>
                  </a:cubicBezTo>
                  <a:cubicBezTo>
                    <a:pt x="90192" y="2376"/>
                    <a:pt x="90192" y="2376"/>
                    <a:pt x="90192" y="2376"/>
                  </a:cubicBezTo>
                  <a:cubicBezTo>
                    <a:pt x="90000" y="3564"/>
                    <a:pt x="90000" y="3564"/>
                    <a:pt x="90000" y="3564"/>
                  </a:cubicBezTo>
                  <a:cubicBezTo>
                    <a:pt x="90000" y="2376"/>
                    <a:pt x="90000" y="2376"/>
                    <a:pt x="90000" y="2376"/>
                  </a:cubicBezTo>
                  <a:cubicBezTo>
                    <a:pt x="90192" y="2376"/>
                    <a:pt x="90192" y="2376"/>
                    <a:pt x="90192" y="2376"/>
                  </a:cubicBezTo>
                  <a:cubicBezTo>
                    <a:pt x="90192" y="2376"/>
                    <a:pt x="90192" y="2376"/>
                    <a:pt x="90192" y="2376"/>
                  </a:cubicBezTo>
                  <a:cubicBezTo>
                    <a:pt x="90000" y="2376"/>
                    <a:pt x="90000" y="2376"/>
                    <a:pt x="90000" y="2376"/>
                  </a:cubicBezTo>
                  <a:cubicBezTo>
                    <a:pt x="89807" y="2376"/>
                    <a:pt x="90000" y="2376"/>
                    <a:pt x="89807" y="2376"/>
                  </a:cubicBezTo>
                  <a:cubicBezTo>
                    <a:pt x="89807" y="2376"/>
                    <a:pt x="89807" y="2376"/>
                    <a:pt x="89807" y="2376"/>
                  </a:cubicBezTo>
                  <a:cubicBezTo>
                    <a:pt x="89615" y="2376"/>
                    <a:pt x="89615" y="2376"/>
                    <a:pt x="89615" y="2376"/>
                  </a:cubicBezTo>
                  <a:cubicBezTo>
                    <a:pt x="89615" y="2376"/>
                    <a:pt x="89615" y="2376"/>
                    <a:pt x="89807" y="2376"/>
                  </a:cubicBezTo>
                  <a:cubicBezTo>
                    <a:pt x="89807" y="2376"/>
                    <a:pt x="89807" y="2376"/>
                    <a:pt x="89807" y="2376"/>
                  </a:cubicBezTo>
                  <a:cubicBezTo>
                    <a:pt x="90000" y="2376"/>
                    <a:pt x="90000" y="2376"/>
                    <a:pt x="90000" y="2376"/>
                  </a:cubicBezTo>
                  <a:cubicBezTo>
                    <a:pt x="89807" y="2376"/>
                    <a:pt x="89807" y="2376"/>
                    <a:pt x="89807" y="2376"/>
                  </a:cubicBezTo>
                  <a:cubicBezTo>
                    <a:pt x="89615" y="2376"/>
                    <a:pt x="89615" y="2376"/>
                    <a:pt x="89615" y="2376"/>
                  </a:cubicBezTo>
                  <a:cubicBezTo>
                    <a:pt x="89615" y="2376"/>
                    <a:pt x="89615" y="2376"/>
                    <a:pt x="89615" y="2376"/>
                  </a:cubicBezTo>
                  <a:cubicBezTo>
                    <a:pt x="89615" y="1188"/>
                    <a:pt x="89615" y="1188"/>
                    <a:pt x="89615" y="1188"/>
                  </a:cubicBezTo>
                  <a:cubicBezTo>
                    <a:pt x="89615" y="1188"/>
                    <a:pt x="89615" y="1188"/>
                    <a:pt x="89615" y="1188"/>
                  </a:cubicBezTo>
                  <a:cubicBezTo>
                    <a:pt x="89615" y="1188"/>
                    <a:pt x="89615" y="1188"/>
                    <a:pt x="89615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423" y="1188"/>
                    <a:pt x="89423" y="1188"/>
                    <a:pt x="89423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230" y="1188"/>
                    <a:pt x="89230" y="1188"/>
                    <a:pt x="89230" y="1188"/>
                  </a:cubicBezTo>
                  <a:cubicBezTo>
                    <a:pt x="89038" y="1188"/>
                    <a:pt x="89038" y="1188"/>
                    <a:pt x="89038" y="1188"/>
                  </a:cubicBezTo>
                  <a:cubicBezTo>
                    <a:pt x="89038" y="1188"/>
                    <a:pt x="89038" y="1188"/>
                    <a:pt x="89038" y="1188"/>
                  </a:cubicBezTo>
                  <a:cubicBezTo>
                    <a:pt x="89038" y="1188"/>
                    <a:pt x="88846" y="2376"/>
                    <a:pt x="88846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653" y="2376"/>
                    <a:pt x="88653" y="2376"/>
                    <a:pt x="88653" y="2376"/>
                  </a:cubicBezTo>
                  <a:cubicBezTo>
                    <a:pt x="88461" y="2376"/>
                    <a:pt x="88461" y="2376"/>
                    <a:pt x="88461" y="2376"/>
                  </a:cubicBezTo>
                  <a:cubicBezTo>
                    <a:pt x="88461" y="2376"/>
                    <a:pt x="88461" y="2376"/>
                    <a:pt x="88461" y="2376"/>
                  </a:cubicBezTo>
                  <a:cubicBezTo>
                    <a:pt x="88269" y="2376"/>
                    <a:pt x="88269" y="2376"/>
                    <a:pt x="88269" y="2376"/>
                  </a:cubicBezTo>
                  <a:cubicBezTo>
                    <a:pt x="88269" y="2376"/>
                    <a:pt x="88269" y="2376"/>
                    <a:pt x="88269" y="2376"/>
                  </a:cubicBezTo>
                  <a:cubicBezTo>
                    <a:pt x="88076" y="2376"/>
                    <a:pt x="88076" y="2376"/>
                    <a:pt x="88076" y="2376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269" y="2376"/>
                    <a:pt x="88269" y="2376"/>
                    <a:pt x="88269" y="2376"/>
                  </a:cubicBezTo>
                  <a:lnTo>
                    <a:pt x="88461" y="3564"/>
                  </a:lnTo>
                  <a:close/>
                  <a:moveTo>
                    <a:pt x="76730" y="7128"/>
                  </a:moveTo>
                  <a:cubicBezTo>
                    <a:pt x="76730" y="7128"/>
                    <a:pt x="76730" y="7128"/>
                    <a:pt x="76730" y="7128"/>
                  </a:cubicBezTo>
                  <a:cubicBezTo>
                    <a:pt x="76923" y="7128"/>
                    <a:pt x="76923" y="7128"/>
                    <a:pt x="77115" y="7128"/>
                  </a:cubicBezTo>
                  <a:cubicBezTo>
                    <a:pt x="77115" y="7128"/>
                    <a:pt x="77115" y="7128"/>
                    <a:pt x="77115" y="7128"/>
                  </a:cubicBezTo>
                  <a:cubicBezTo>
                    <a:pt x="77115" y="7128"/>
                    <a:pt x="77115" y="7128"/>
                    <a:pt x="77115" y="7128"/>
                  </a:cubicBezTo>
                  <a:cubicBezTo>
                    <a:pt x="77115" y="7128"/>
                    <a:pt x="77307" y="7128"/>
                    <a:pt x="77307" y="7128"/>
                  </a:cubicBezTo>
                  <a:cubicBezTo>
                    <a:pt x="77307" y="7128"/>
                    <a:pt x="77307" y="7128"/>
                    <a:pt x="77307" y="7128"/>
                  </a:cubicBezTo>
                  <a:cubicBezTo>
                    <a:pt x="77307" y="7128"/>
                    <a:pt x="77307" y="7128"/>
                    <a:pt x="77500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692" y="7128"/>
                    <a:pt x="77692" y="7128"/>
                    <a:pt x="77692" y="7128"/>
                  </a:cubicBezTo>
                  <a:cubicBezTo>
                    <a:pt x="77692" y="7128"/>
                    <a:pt x="77692" y="7128"/>
                    <a:pt x="77692" y="7128"/>
                  </a:cubicBezTo>
                  <a:cubicBezTo>
                    <a:pt x="77692" y="7128"/>
                    <a:pt x="77692" y="7128"/>
                    <a:pt x="77692" y="7128"/>
                  </a:cubicBezTo>
                  <a:cubicBezTo>
                    <a:pt x="77500" y="7128"/>
                    <a:pt x="77500" y="7128"/>
                    <a:pt x="77500" y="7128"/>
                  </a:cubicBezTo>
                  <a:cubicBezTo>
                    <a:pt x="77500" y="5940"/>
                    <a:pt x="77500" y="5940"/>
                    <a:pt x="77500" y="5940"/>
                  </a:cubicBezTo>
                  <a:cubicBezTo>
                    <a:pt x="77307" y="7128"/>
                    <a:pt x="77307" y="7128"/>
                    <a:pt x="77307" y="7128"/>
                  </a:cubicBezTo>
                  <a:cubicBezTo>
                    <a:pt x="77307" y="5940"/>
                    <a:pt x="77307" y="5940"/>
                    <a:pt x="77307" y="5940"/>
                  </a:cubicBezTo>
                  <a:cubicBezTo>
                    <a:pt x="77307" y="5940"/>
                    <a:pt x="77115" y="7128"/>
                    <a:pt x="77115" y="7128"/>
                  </a:cubicBezTo>
                  <a:cubicBezTo>
                    <a:pt x="77115" y="7128"/>
                    <a:pt x="77115" y="7128"/>
                    <a:pt x="77115" y="7128"/>
                  </a:cubicBezTo>
                  <a:cubicBezTo>
                    <a:pt x="76923" y="7128"/>
                    <a:pt x="76923" y="7128"/>
                    <a:pt x="76923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ubicBezTo>
                    <a:pt x="76730" y="7128"/>
                    <a:pt x="76730" y="7128"/>
                    <a:pt x="76730" y="7128"/>
                  </a:cubicBezTo>
                  <a:close/>
                  <a:moveTo>
                    <a:pt x="71153" y="9504"/>
                  </a:move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538" y="9504"/>
                    <a:pt x="71538" y="9504"/>
                    <a:pt x="71538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923" y="9504"/>
                    <a:pt x="71923" y="9504"/>
                    <a:pt x="71923" y="9504"/>
                  </a:cubicBezTo>
                  <a:cubicBezTo>
                    <a:pt x="71923" y="9504"/>
                    <a:pt x="71923" y="9504"/>
                    <a:pt x="71923" y="9504"/>
                  </a:cubicBezTo>
                  <a:cubicBezTo>
                    <a:pt x="71923" y="9504"/>
                    <a:pt x="71923" y="9504"/>
                    <a:pt x="71923" y="9504"/>
                  </a:cubicBezTo>
                  <a:cubicBezTo>
                    <a:pt x="72115" y="9504"/>
                    <a:pt x="72115" y="9504"/>
                    <a:pt x="72115" y="9504"/>
                  </a:cubicBezTo>
                  <a:cubicBezTo>
                    <a:pt x="72115" y="9504"/>
                    <a:pt x="72115" y="9504"/>
                    <a:pt x="72115" y="9504"/>
                  </a:cubicBezTo>
                  <a:cubicBezTo>
                    <a:pt x="72307" y="9504"/>
                    <a:pt x="72307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884" y="9504"/>
                    <a:pt x="72884" y="8316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3076" y="8316"/>
                    <a:pt x="73076" y="8316"/>
                    <a:pt x="73076" y="8316"/>
                  </a:cubicBezTo>
                  <a:cubicBezTo>
                    <a:pt x="73076" y="8316"/>
                    <a:pt x="73076" y="8316"/>
                    <a:pt x="73076" y="8316"/>
                  </a:cubicBezTo>
                  <a:cubicBezTo>
                    <a:pt x="73076" y="8316"/>
                    <a:pt x="73076" y="8316"/>
                    <a:pt x="72884" y="8316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2884" y="8316"/>
                    <a:pt x="72884" y="8316"/>
                    <a:pt x="72884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692" y="8316"/>
                    <a:pt x="72692" y="8316"/>
                    <a:pt x="72692" y="8316"/>
                  </a:cubicBezTo>
                  <a:cubicBezTo>
                    <a:pt x="72500" y="8316"/>
                    <a:pt x="72307" y="8316"/>
                    <a:pt x="72307" y="8316"/>
                  </a:cubicBezTo>
                  <a:cubicBezTo>
                    <a:pt x="72307" y="8316"/>
                    <a:pt x="72307" y="8316"/>
                    <a:pt x="72307" y="8316"/>
                  </a:cubicBezTo>
                  <a:cubicBezTo>
                    <a:pt x="72115" y="8316"/>
                    <a:pt x="72115" y="8316"/>
                    <a:pt x="71923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730" y="9504"/>
                    <a:pt x="71730" y="9504"/>
                    <a:pt x="71730" y="9504"/>
                  </a:cubicBezTo>
                  <a:cubicBezTo>
                    <a:pt x="71538" y="9504"/>
                    <a:pt x="71538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346" y="9504"/>
                    <a:pt x="71346" y="9504"/>
                    <a:pt x="71346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1153" y="9504"/>
                    <a:pt x="71153" y="9504"/>
                    <a:pt x="71153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0961" y="9504"/>
                    <a:pt x="70961" y="9504"/>
                  </a:cubicBezTo>
                  <a:cubicBezTo>
                    <a:pt x="70961" y="9504"/>
                    <a:pt x="71153" y="9504"/>
                    <a:pt x="71153" y="9504"/>
                  </a:cubicBezTo>
                  <a:close/>
                  <a:moveTo>
                    <a:pt x="73461" y="8316"/>
                  </a:move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461" y="8316"/>
                    <a:pt x="73461" y="8316"/>
                    <a:pt x="73461" y="8316"/>
                  </a:cubicBezTo>
                  <a:cubicBezTo>
                    <a:pt x="73653" y="8316"/>
                    <a:pt x="73653" y="8316"/>
                    <a:pt x="73653" y="8316"/>
                  </a:cubicBezTo>
                  <a:cubicBezTo>
                    <a:pt x="73653" y="8316"/>
                    <a:pt x="73653" y="8316"/>
                    <a:pt x="73653" y="8316"/>
                  </a:cubicBezTo>
                  <a:cubicBezTo>
                    <a:pt x="73846" y="8316"/>
                    <a:pt x="73846" y="8316"/>
                    <a:pt x="73846" y="8316"/>
                  </a:cubicBezTo>
                  <a:cubicBezTo>
                    <a:pt x="74038" y="8316"/>
                    <a:pt x="74038" y="8316"/>
                    <a:pt x="74038" y="8316"/>
                  </a:cubicBezTo>
                  <a:cubicBezTo>
                    <a:pt x="73846" y="8316"/>
                    <a:pt x="73846" y="8316"/>
                    <a:pt x="73846" y="8316"/>
                  </a:cubicBezTo>
                  <a:cubicBezTo>
                    <a:pt x="73846" y="8316"/>
                    <a:pt x="73846" y="8316"/>
                    <a:pt x="73846" y="8316"/>
                  </a:cubicBezTo>
                  <a:cubicBezTo>
                    <a:pt x="73846" y="8316"/>
                    <a:pt x="73461" y="8316"/>
                    <a:pt x="73461" y="8316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269" y="9504"/>
                    <a:pt x="73076" y="9504"/>
                  </a:cubicBezTo>
                  <a:cubicBezTo>
                    <a:pt x="73076" y="9504"/>
                    <a:pt x="73076" y="9504"/>
                    <a:pt x="73076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884" y="9504"/>
                    <a:pt x="72884" y="9504"/>
                    <a:pt x="72884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500" y="9504"/>
                  </a:cubicBezTo>
                  <a:cubicBezTo>
                    <a:pt x="72500" y="9504"/>
                    <a:pt x="72500" y="9504"/>
                    <a:pt x="72307" y="9504"/>
                  </a:cubicBezTo>
                  <a:cubicBezTo>
                    <a:pt x="72307" y="9504"/>
                    <a:pt x="72307" y="9504"/>
                    <a:pt x="72307" y="9504"/>
                  </a:cubicBezTo>
                  <a:cubicBezTo>
                    <a:pt x="72500" y="9504"/>
                    <a:pt x="72500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692" y="9504"/>
                    <a:pt x="72692" y="9504"/>
                    <a:pt x="72692" y="9504"/>
                  </a:cubicBezTo>
                  <a:cubicBezTo>
                    <a:pt x="72884" y="9504"/>
                    <a:pt x="73076" y="9504"/>
                    <a:pt x="73076" y="9504"/>
                  </a:cubicBezTo>
                  <a:cubicBezTo>
                    <a:pt x="73269" y="9504"/>
                    <a:pt x="73269" y="8316"/>
                    <a:pt x="73461" y="8316"/>
                  </a:cubicBezTo>
                  <a:close/>
                  <a:moveTo>
                    <a:pt x="76153" y="7128"/>
                  </a:moveTo>
                  <a:cubicBezTo>
                    <a:pt x="76153" y="7128"/>
                    <a:pt x="76153" y="7128"/>
                    <a:pt x="76153" y="7128"/>
                  </a:cubicBezTo>
                  <a:cubicBezTo>
                    <a:pt x="76153" y="7128"/>
                    <a:pt x="76153" y="7128"/>
                    <a:pt x="76153" y="7128"/>
                  </a:cubicBezTo>
                  <a:cubicBezTo>
                    <a:pt x="75961" y="7128"/>
                    <a:pt x="75961" y="7128"/>
                    <a:pt x="75961" y="7128"/>
                  </a:cubicBezTo>
                  <a:lnTo>
                    <a:pt x="76153" y="7128"/>
                  </a:lnTo>
                  <a:close/>
                  <a:moveTo>
                    <a:pt x="74615" y="8316"/>
                  </a:move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lose/>
                  <a:moveTo>
                    <a:pt x="62692" y="14257"/>
                  </a:moveTo>
                  <a:cubicBezTo>
                    <a:pt x="62692" y="14257"/>
                    <a:pt x="62692" y="14257"/>
                    <a:pt x="62692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3076" y="14257"/>
                    <a:pt x="63076" y="14257"/>
                    <a:pt x="63076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2884" y="14257"/>
                    <a:pt x="62884" y="14257"/>
                    <a:pt x="62884" y="14257"/>
                  </a:cubicBezTo>
                  <a:cubicBezTo>
                    <a:pt x="63076" y="14257"/>
                    <a:pt x="63269" y="14257"/>
                    <a:pt x="63269" y="14257"/>
                  </a:cubicBezTo>
                  <a:cubicBezTo>
                    <a:pt x="63461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076" y="14257"/>
                  </a:cubicBezTo>
                  <a:cubicBezTo>
                    <a:pt x="63076" y="14257"/>
                    <a:pt x="63076" y="14257"/>
                    <a:pt x="63076" y="14257"/>
                  </a:cubicBezTo>
                  <a:cubicBezTo>
                    <a:pt x="63076" y="14257"/>
                    <a:pt x="63076" y="14257"/>
                    <a:pt x="63076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269" y="14257"/>
                    <a:pt x="63269" y="14257"/>
                    <a:pt x="63269" y="14257"/>
                  </a:cubicBezTo>
                  <a:cubicBezTo>
                    <a:pt x="63461" y="14257"/>
                    <a:pt x="63461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653" y="14257"/>
                    <a:pt x="63653" y="14257"/>
                    <a:pt x="63653" y="14257"/>
                  </a:cubicBezTo>
                  <a:cubicBezTo>
                    <a:pt x="63846" y="14257"/>
                    <a:pt x="63846" y="14257"/>
                    <a:pt x="63846" y="14257"/>
                  </a:cubicBezTo>
                  <a:cubicBezTo>
                    <a:pt x="63846" y="14257"/>
                    <a:pt x="63846" y="14257"/>
                    <a:pt x="63846" y="14257"/>
                  </a:cubicBezTo>
                  <a:cubicBezTo>
                    <a:pt x="64038" y="14257"/>
                    <a:pt x="64038" y="14257"/>
                    <a:pt x="64038" y="14257"/>
                  </a:cubicBezTo>
                  <a:cubicBezTo>
                    <a:pt x="64038" y="14257"/>
                    <a:pt x="64038" y="14257"/>
                    <a:pt x="64038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230" y="14257"/>
                    <a:pt x="64230" y="14257"/>
                    <a:pt x="64230" y="14257"/>
                  </a:cubicBezTo>
                  <a:cubicBezTo>
                    <a:pt x="64423" y="14257"/>
                    <a:pt x="64615" y="14257"/>
                    <a:pt x="64807" y="14257"/>
                  </a:cubicBezTo>
                  <a:cubicBezTo>
                    <a:pt x="64807" y="14257"/>
                    <a:pt x="65000" y="14257"/>
                    <a:pt x="65000" y="14257"/>
                  </a:cubicBezTo>
                  <a:cubicBezTo>
                    <a:pt x="65000" y="14257"/>
                    <a:pt x="65000" y="14257"/>
                    <a:pt x="65000" y="14257"/>
                  </a:cubicBezTo>
                  <a:cubicBezTo>
                    <a:pt x="65000" y="14257"/>
                    <a:pt x="65000" y="14257"/>
                    <a:pt x="65000" y="14257"/>
                  </a:cubicBezTo>
                  <a:cubicBezTo>
                    <a:pt x="65192" y="14257"/>
                    <a:pt x="65384" y="13069"/>
                    <a:pt x="65384" y="13069"/>
                  </a:cubicBezTo>
                  <a:cubicBezTo>
                    <a:pt x="65384" y="13069"/>
                    <a:pt x="65384" y="13069"/>
                    <a:pt x="65384" y="13069"/>
                  </a:cubicBezTo>
                  <a:cubicBezTo>
                    <a:pt x="65384" y="13069"/>
                    <a:pt x="65384" y="13069"/>
                    <a:pt x="65384" y="13069"/>
                  </a:cubicBezTo>
                  <a:cubicBezTo>
                    <a:pt x="65384" y="13069"/>
                    <a:pt x="65384" y="13069"/>
                    <a:pt x="65384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769" y="13069"/>
                    <a:pt x="65769" y="13069"/>
                    <a:pt x="65769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576" y="13069"/>
                    <a:pt x="65576" y="13069"/>
                    <a:pt x="65576" y="13069"/>
                  </a:cubicBezTo>
                  <a:cubicBezTo>
                    <a:pt x="65576" y="13069"/>
                    <a:pt x="65384" y="13069"/>
                    <a:pt x="65384" y="13069"/>
                  </a:cubicBezTo>
                  <a:cubicBezTo>
                    <a:pt x="65384" y="11881"/>
                    <a:pt x="65384" y="11881"/>
                    <a:pt x="65384" y="11881"/>
                  </a:cubicBezTo>
                  <a:cubicBezTo>
                    <a:pt x="65192" y="13069"/>
                    <a:pt x="65192" y="13069"/>
                    <a:pt x="65192" y="13069"/>
                  </a:cubicBezTo>
                  <a:cubicBezTo>
                    <a:pt x="65192" y="13069"/>
                    <a:pt x="65192" y="13069"/>
                    <a:pt x="65192" y="13069"/>
                  </a:cubicBezTo>
                  <a:cubicBezTo>
                    <a:pt x="65000" y="13069"/>
                    <a:pt x="65000" y="13069"/>
                    <a:pt x="65000" y="13069"/>
                  </a:cubicBezTo>
                  <a:cubicBezTo>
                    <a:pt x="65192" y="13069"/>
                    <a:pt x="65192" y="13069"/>
                    <a:pt x="65192" y="13069"/>
                  </a:cubicBezTo>
                  <a:cubicBezTo>
                    <a:pt x="65192" y="11881"/>
                    <a:pt x="65192" y="11881"/>
                    <a:pt x="65192" y="11881"/>
                  </a:cubicBezTo>
                  <a:cubicBezTo>
                    <a:pt x="65000" y="13069"/>
                    <a:pt x="65000" y="13069"/>
                    <a:pt x="65000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807" y="13069"/>
                    <a:pt x="64807" y="13069"/>
                    <a:pt x="64807" y="13069"/>
                  </a:cubicBezTo>
                  <a:cubicBezTo>
                    <a:pt x="64615" y="11881"/>
                    <a:pt x="64615" y="11881"/>
                    <a:pt x="64615" y="11881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615" y="13069"/>
                    <a:pt x="64615" y="13069"/>
                    <a:pt x="64615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423" y="13069"/>
                    <a:pt x="64423" y="13069"/>
                    <a:pt x="64423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038" y="13069"/>
                    <a:pt x="64038" y="13069"/>
                    <a:pt x="64038" y="13069"/>
                  </a:cubicBezTo>
                  <a:cubicBezTo>
                    <a:pt x="64038" y="13069"/>
                    <a:pt x="64038" y="13069"/>
                    <a:pt x="64038" y="13069"/>
                  </a:cubicBezTo>
                  <a:cubicBezTo>
                    <a:pt x="63846" y="13069"/>
                    <a:pt x="63846" y="13069"/>
                    <a:pt x="63846" y="13069"/>
                  </a:cubicBezTo>
                  <a:cubicBezTo>
                    <a:pt x="63846" y="13069"/>
                    <a:pt x="63846" y="13069"/>
                    <a:pt x="63846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653" y="13069"/>
                    <a:pt x="63653" y="13069"/>
                    <a:pt x="63653" y="13069"/>
                  </a:cubicBezTo>
                  <a:cubicBezTo>
                    <a:pt x="63461" y="13069"/>
                    <a:pt x="63461" y="13069"/>
                    <a:pt x="63461" y="13069"/>
                  </a:cubicBezTo>
                  <a:cubicBezTo>
                    <a:pt x="63461" y="13069"/>
                    <a:pt x="63461" y="13069"/>
                    <a:pt x="63461" y="13069"/>
                  </a:cubicBezTo>
                  <a:cubicBezTo>
                    <a:pt x="63461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269" y="13069"/>
                    <a:pt x="63269" y="13069"/>
                    <a:pt x="63269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3076" y="13069"/>
                    <a:pt x="63076" y="13069"/>
                    <a:pt x="63076" y="13069"/>
                  </a:cubicBezTo>
                  <a:cubicBezTo>
                    <a:pt x="62884" y="13069"/>
                    <a:pt x="62692" y="13069"/>
                    <a:pt x="62692" y="13069"/>
                  </a:cubicBezTo>
                  <a:cubicBezTo>
                    <a:pt x="62692" y="14257"/>
                    <a:pt x="62692" y="14257"/>
                    <a:pt x="62692" y="14257"/>
                  </a:cubicBezTo>
                  <a:close/>
                  <a:moveTo>
                    <a:pt x="74807" y="8316"/>
                  </a:move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lose/>
                  <a:moveTo>
                    <a:pt x="76153" y="8316"/>
                  </a:moveTo>
                  <a:cubicBezTo>
                    <a:pt x="76153" y="8316"/>
                    <a:pt x="76153" y="8316"/>
                    <a:pt x="76153" y="8316"/>
                  </a:cubicBezTo>
                  <a:cubicBezTo>
                    <a:pt x="76346" y="8316"/>
                    <a:pt x="76346" y="8316"/>
                    <a:pt x="76538" y="7128"/>
                  </a:cubicBezTo>
                  <a:cubicBezTo>
                    <a:pt x="76538" y="7128"/>
                    <a:pt x="76538" y="7128"/>
                    <a:pt x="76538" y="7128"/>
                  </a:cubicBezTo>
                  <a:cubicBezTo>
                    <a:pt x="76346" y="7128"/>
                    <a:pt x="76346" y="7128"/>
                    <a:pt x="76153" y="7128"/>
                  </a:cubicBezTo>
                  <a:cubicBezTo>
                    <a:pt x="76153" y="7128"/>
                    <a:pt x="76153" y="7128"/>
                    <a:pt x="76153" y="7128"/>
                  </a:cubicBezTo>
                  <a:cubicBezTo>
                    <a:pt x="75961" y="7128"/>
                    <a:pt x="75961" y="7128"/>
                    <a:pt x="75961" y="7128"/>
                  </a:cubicBezTo>
                  <a:cubicBezTo>
                    <a:pt x="76153" y="8316"/>
                    <a:pt x="76153" y="8316"/>
                    <a:pt x="76153" y="8316"/>
                  </a:cubicBezTo>
                  <a:cubicBezTo>
                    <a:pt x="76153" y="8316"/>
                    <a:pt x="76153" y="8316"/>
                    <a:pt x="76153" y="8316"/>
                  </a:cubicBezTo>
                  <a:close/>
                  <a:moveTo>
                    <a:pt x="64230" y="13069"/>
                  </a:move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ubicBezTo>
                    <a:pt x="64230" y="13069"/>
                    <a:pt x="64230" y="13069"/>
                    <a:pt x="64230" y="13069"/>
                  </a:cubicBezTo>
                  <a:close/>
                  <a:moveTo>
                    <a:pt x="74423" y="8316"/>
                  </a:moveTo>
                  <a:cubicBezTo>
                    <a:pt x="74423" y="8316"/>
                    <a:pt x="74423" y="8316"/>
                    <a:pt x="74423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615" y="8316"/>
                    <a:pt x="74615" y="8316"/>
                    <a:pt x="74615" y="8316"/>
                  </a:cubicBezTo>
                  <a:cubicBezTo>
                    <a:pt x="74423" y="8316"/>
                    <a:pt x="74423" y="8316"/>
                    <a:pt x="74423" y="8316"/>
                  </a:cubicBezTo>
                  <a:cubicBezTo>
                    <a:pt x="74423" y="8316"/>
                    <a:pt x="74423" y="8316"/>
                    <a:pt x="74423" y="8316"/>
                  </a:cubicBezTo>
                  <a:cubicBezTo>
                    <a:pt x="74230" y="8316"/>
                    <a:pt x="74230" y="8316"/>
                    <a:pt x="74230" y="8316"/>
                  </a:cubicBezTo>
                  <a:cubicBezTo>
                    <a:pt x="74230" y="8316"/>
                    <a:pt x="74230" y="8316"/>
                    <a:pt x="74230" y="8316"/>
                  </a:cubicBezTo>
                  <a:cubicBezTo>
                    <a:pt x="74230" y="8316"/>
                    <a:pt x="74230" y="8316"/>
                    <a:pt x="74230" y="8316"/>
                  </a:cubicBezTo>
                  <a:cubicBezTo>
                    <a:pt x="74423" y="8316"/>
                    <a:pt x="74423" y="8316"/>
                    <a:pt x="74423" y="8316"/>
                  </a:cubicBezTo>
                  <a:close/>
                  <a:moveTo>
                    <a:pt x="75961" y="8316"/>
                  </a:moveTo>
                  <a:cubicBezTo>
                    <a:pt x="75961" y="8316"/>
                    <a:pt x="75961" y="8316"/>
                    <a:pt x="75961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576" y="8316"/>
                    <a:pt x="75576" y="8316"/>
                    <a:pt x="75576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769" y="8316"/>
                    <a:pt x="75769" y="8316"/>
                    <a:pt x="75769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ubicBezTo>
                    <a:pt x="75961" y="8316"/>
                    <a:pt x="75961" y="8316"/>
                    <a:pt x="75961" y="8316"/>
                  </a:cubicBezTo>
                  <a:close/>
                  <a:moveTo>
                    <a:pt x="49615" y="19009"/>
                  </a:move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807" y="19009"/>
                    <a:pt x="49807" y="19009"/>
                    <a:pt x="49807" y="19009"/>
                  </a:cubicBezTo>
                  <a:cubicBezTo>
                    <a:pt x="49615" y="19009"/>
                    <a:pt x="49615" y="19009"/>
                    <a:pt x="49615" y="19009"/>
                  </a:cubicBezTo>
                  <a:close/>
                  <a:moveTo>
                    <a:pt x="22500" y="30891"/>
                  </a:moveTo>
                  <a:cubicBezTo>
                    <a:pt x="22500" y="30891"/>
                    <a:pt x="22500" y="30891"/>
                    <a:pt x="22500" y="30891"/>
                  </a:cubicBezTo>
                  <a:cubicBezTo>
                    <a:pt x="22692" y="30891"/>
                    <a:pt x="22692" y="30891"/>
                    <a:pt x="22692" y="30891"/>
                  </a:cubicBezTo>
                  <a:cubicBezTo>
                    <a:pt x="22692" y="30891"/>
                    <a:pt x="22500" y="30891"/>
                    <a:pt x="22692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ubicBezTo>
                    <a:pt x="22500" y="30891"/>
                    <a:pt x="22500" y="30891"/>
                    <a:pt x="22500" y="30891"/>
                  </a:cubicBezTo>
                  <a:close/>
                  <a:moveTo>
                    <a:pt x="75192" y="8316"/>
                  </a:moveTo>
                  <a:cubicBezTo>
                    <a:pt x="75192" y="8316"/>
                    <a:pt x="75192" y="8316"/>
                    <a:pt x="75192" y="8316"/>
                  </a:cubicBezTo>
                  <a:cubicBezTo>
                    <a:pt x="75192" y="8316"/>
                    <a:pt x="75192" y="8316"/>
                    <a:pt x="75192" y="8316"/>
                  </a:cubicBezTo>
                  <a:cubicBezTo>
                    <a:pt x="75192" y="8316"/>
                    <a:pt x="75192" y="8316"/>
                    <a:pt x="75192" y="8316"/>
                  </a:cubicBezTo>
                  <a:cubicBezTo>
                    <a:pt x="75192" y="8316"/>
                    <a:pt x="75192" y="8316"/>
                    <a:pt x="75192" y="8316"/>
                  </a:cubicBezTo>
                  <a:close/>
                  <a:moveTo>
                    <a:pt x="74807" y="8316"/>
                  </a:move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ubicBezTo>
                    <a:pt x="74807" y="8316"/>
                    <a:pt x="74807" y="8316"/>
                    <a:pt x="74807" y="8316"/>
                  </a:cubicBezTo>
                  <a:close/>
                  <a:moveTo>
                    <a:pt x="60576" y="15445"/>
                  </a:moveTo>
                  <a:cubicBezTo>
                    <a:pt x="60576" y="15445"/>
                    <a:pt x="60576" y="15445"/>
                    <a:pt x="60384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769" y="15445"/>
                    <a:pt x="60769" y="15445"/>
                    <a:pt x="60769" y="15445"/>
                  </a:cubicBezTo>
                  <a:cubicBezTo>
                    <a:pt x="60769" y="14257"/>
                    <a:pt x="60769" y="14257"/>
                    <a:pt x="60769" y="14257"/>
                  </a:cubicBezTo>
                  <a:cubicBezTo>
                    <a:pt x="60769" y="14257"/>
                    <a:pt x="60769" y="14257"/>
                    <a:pt x="60769" y="14257"/>
                  </a:cubicBezTo>
                  <a:cubicBezTo>
                    <a:pt x="60769" y="14257"/>
                    <a:pt x="60769" y="14257"/>
                    <a:pt x="60769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0961" y="14257"/>
                    <a:pt x="60961" y="14257"/>
                    <a:pt x="60961" y="14257"/>
                  </a:cubicBezTo>
                  <a:cubicBezTo>
                    <a:pt x="61153" y="14257"/>
                    <a:pt x="61153" y="14257"/>
                    <a:pt x="61153" y="14257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0961" y="15445"/>
                    <a:pt x="60961" y="15445"/>
                    <a:pt x="60769" y="15445"/>
                  </a:cubicBezTo>
                  <a:cubicBezTo>
                    <a:pt x="60769" y="15445"/>
                    <a:pt x="60769" y="15445"/>
                    <a:pt x="60769" y="15445"/>
                  </a:cubicBezTo>
                  <a:cubicBezTo>
                    <a:pt x="60961" y="15445"/>
                    <a:pt x="60961" y="15445"/>
                    <a:pt x="60961" y="15445"/>
                  </a:cubicBezTo>
                  <a:cubicBezTo>
                    <a:pt x="60961" y="15445"/>
                    <a:pt x="60961" y="15445"/>
                    <a:pt x="60961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5445"/>
                    <a:pt x="61153" y="15445"/>
                    <a:pt x="61153" y="15445"/>
                  </a:cubicBezTo>
                  <a:cubicBezTo>
                    <a:pt x="61153" y="14257"/>
                    <a:pt x="61153" y="14257"/>
                    <a:pt x="61153" y="14257"/>
                  </a:cubicBezTo>
                  <a:cubicBezTo>
                    <a:pt x="61346" y="14257"/>
                    <a:pt x="61346" y="14257"/>
                    <a:pt x="61346" y="14257"/>
                  </a:cubicBezTo>
                  <a:cubicBezTo>
                    <a:pt x="61538" y="15445"/>
                    <a:pt x="61538" y="15445"/>
                    <a:pt x="61538" y="15445"/>
                  </a:cubicBezTo>
                  <a:cubicBezTo>
                    <a:pt x="61538" y="15445"/>
                    <a:pt x="61538" y="15445"/>
                    <a:pt x="61538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4257"/>
                    <a:pt x="61730" y="14257"/>
                    <a:pt x="61730" y="14257"/>
                  </a:cubicBezTo>
                  <a:cubicBezTo>
                    <a:pt x="61730" y="14257"/>
                    <a:pt x="61730" y="14257"/>
                    <a:pt x="61730" y="14257"/>
                  </a:cubicBezTo>
                  <a:cubicBezTo>
                    <a:pt x="61923" y="14257"/>
                    <a:pt x="61923" y="14257"/>
                    <a:pt x="61923" y="14257"/>
                  </a:cubicBezTo>
                  <a:cubicBezTo>
                    <a:pt x="61923" y="14257"/>
                    <a:pt x="61923" y="14257"/>
                    <a:pt x="61923" y="14257"/>
                  </a:cubicBezTo>
                  <a:cubicBezTo>
                    <a:pt x="61923" y="14257"/>
                    <a:pt x="61923" y="14257"/>
                    <a:pt x="61923" y="14257"/>
                  </a:cubicBezTo>
                  <a:cubicBezTo>
                    <a:pt x="62115" y="14257"/>
                    <a:pt x="62115" y="14257"/>
                    <a:pt x="62115" y="14257"/>
                  </a:cubicBezTo>
                  <a:cubicBezTo>
                    <a:pt x="62115" y="14257"/>
                    <a:pt x="62115" y="14257"/>
                    <a:pt x="62115" y="14257"/>
                  </a:cubicBezTo>
                  <a:cubicBezTo>
                    <a:pt x="62307" y="14257"/>
                    <a:pt x="62307" y="14257"/>
                    <a:pt x="62307" y="14257"/>
                  </a:cubicBezTo>
                  <a:cubicBezTo>
                    <a:pt x="62307" y="14257"/>
                    <a:pt x="62307" y="14257"/>
                    <a:pt x="62307" y="14257"/>
                  </a:cubicBezTo>
                  <a:cubicBezTo>
                    <a:pt x="62307" y="14257"/>
                    <a:pt x="62307" y="14257"/>
                    <a:pt x="62307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500" y="14257"/>
                    <a:pt x="62500" y="14257"/>
                    <a:pt x="62500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692" y="14257"/>
                    <a:pt x="62692" y="14257"/>
                    <a:pt x="62692" y="14257"/>
                  </a:cubicBezTo>
                  <a:cubicBezTo>
                    <a:pt x="62884" y="15445"/>
                    <a:pt x="62884" y="15445"/>
                    <a:pt x="62884" y="15445"/>
                  </a:cubicBezTo>
                  <a:cubicBezTo>
                    <a:pt x="62884" y="15445"/>
                    <a:pt x="62884" y="15445"/>
                    <a:pt x="62884" y="15445"/>
                  </a:cubicBezTo>
                  <a:cubicBezTo>
                    <a:pt x="62884" y="15445"/>
                    <a:pt x="62884" y="15445"/>
                    <a:pt x="62884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5445"/>
                    <a:pt x="63461" y="15445"/>
                    <a:pt x="63461" y="15445"/>
                  </a:cubicBezTo>
                  <a:cubicBezTo>
                    <a:pt x="63076" y="15445"/>
                    <a:pt x="63076" y="15445"/>
                    <a:pt x="62884" y="15445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884" y="16633"/>
                    <a:pt x="62884" y="16633"/>
                    <a:pt x="62884" y="16633"/>
                  </a:cubicBezTo>
                  <a:cubicBezTo>
                    <a:pt x="62692" y="16633"/>
                    <a:pt x="62692" y="16633"/>
                    <a:pt x="62692" y="16633"/>
                  </a:cubicBezTo>
                  <a:cubicBezTo>
                    <a:pt x="62692" y="16633"/>
                    <a:pt x="62692" y="16633"/>
                    <a:pt x="62500" y="16633"/>
                  </a:cubicBezTo>
                  <a:cubicBezTo>
                    <a:pt x="62500" y="17821"/>
                    <a:pt x="62500" y="17821"/>
                    <a:pt x="62307" y="17821"/>
                  </a:cubicBezTo>
                  <a:cubicBezTo>
                    <a:pt x="62307" y="17821"/>
                    <a:pt x="62307" y="17821"/>
                    <a:pt x="62307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2115" y="17821"/>
                    <a:pt x="62115" y="17821"/>
                    <a:pt x="62115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923" y="17821"/>
                    <a:pt x="61923" y="17821"/>
                    <a:pt x="61923" y="17821"/>
                  </a:cubicBezTo>
                  <a:cubicBezTo>
                    <a:pt x="61730" y="17821"/>
                    <a:pt x="61730" y="17821"/>
                    <a:pt x="61730" y="17821"/>
                  </a:cubicBezTo>
                  <a:cubicBezTo>
                    <a:pt x="61730" y="17821"/>
                    <a:pt x="61730" y="17821"/>
                    <a:pt x="61538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346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0961" y="17821"/>
                    <a:pt x="60961" y="17821"/>
                    <a:pt x="60961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346" y="17821"/>
                    <a:pt x="61346" y="17821"/>
                    <a:pt x="61346" y="17821"/>
                  </a:cubicBezTo>
                  <a:cubicBezTo>
                    <a:pt x="61346" y="17821"/>
                    <a:pt x="61346" y="17821"/>
                    <a:pt x="61346" y="17821"/>
                  </a:cubicBezTo>
                  <a:cubicBezTo>
                    <a:pt x="61538" y="17821"/>
                    <a:pt x="61538" y="17821"/>
                    <a:pt x="61538" y="17821"/>
                  </a:cubicBezTo>
                  <a:cubicBezTo>
                    <a:pt x="61346" y="17821"/>
                    <a:pt x="61346" y="17821"/>
                    <a:pt x="61346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0961" y="17821"/>
                    <a:pt x="60961" y="17821"/>
                    <a:pt x="60961" y="17821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153" y="16633"/>
                    <a:pt x="61153" y="16633"/>
                    <a:pt x="61153" y="16633"/>
                  </a:cubicBezTo>
                  <a:cubicBezTo>
                    <a:pt x="61346" y="16633"/>
                    <a:pt x="61346" y="16633"/>
                    <a:pt x="61346" y="16633"/>
                  </a:cubicBezTo>
                  <a:cubicBezTo>
                    <a:pt x="61346" y="16633"/>
                    <a:pt x="61346" y="16633"/>
                    <a:pt x="61538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6633"/>
                    <a:pt x="61730" y="16633"/>
                    <a:pt x="61730" y="16633"/>
                  </a:cubicBezTo>
                  <a:cubicBezTo>
                    <a:pt x="61923" y="16633"/>
                    <a:pt x="61923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2115" y="16633"/>
                    <a:pt x="62115" y="16633"/>
                    <a:pt x="62115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923" y="16633"/>
                    <a:pt x="61923" y="16633"/>
                    <a:pt x="61923" y="16633"/>
                  </a:cubicBezTo>
                  <a:cubicBezTo>
                    <a:pt x="61730" y="15445"/>
                    <a:pt x="61730" y="15445"/>
                    <a:pt x="61730" y="15445"/>
                  </a:cubicBezTo>
                  <a:cubicBezTo>
                    <a:pt x="61730" y="16633"/>
                    <a:pt x="61730" y="16633"/>
                    <a:pt x="61730" y="16633"/>
                  </a:cubicBezTo>
                  <a:cubicBezTo>
                    <a:pt x="61538" y="16633"/>
                    <a:pt x="61538" y="16633"/>
                    <a:pt x="61538" y="16633"/>
                  </a:cubicBezTo>
                  <a:cubicBezTo>
                    <a:pt x="61538" y="15445"/>
                    <a:pt x="61538" y="15445"/>
                    <a:pt x="61538" y="15445"/>
                  </a:cubicBezTo>
                  <a:cubicBezTo>
                    <a:pt x="61346" y="15445"/>
                    <a:pt x="61538" y="15445"/>
                    <a:pt x="61346" y="15445"/>
                  </a:cubicBezTo>
                  <a:cubicBezTo>
                    <a:pt x="61346" y="15445"/>
                    <a:pt x="61346" y="15445"/>
                    <a:pt x="61346" y="15445"/>
                  </a:cubicBezTo>
                  <a:cubicBezTo>
                    <a:pt x="61346" y="15445"/>
                    <a:pt x="61346" y="15445"/>
                    <a:pt x="61346" y="15445"/>
                  </a:cubicBezTo>
                  <a:cubicBezTo>
                    <a:pt x="61346" y="16633"/>
                    <a:pt x="61346" y="16633"/>
                    <a:pt x="61346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961" y="16633"/>
                    <a:pt x="60961" y="16633"/>
                    <a:pt x="60961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6633"/>
                    <a:pt x="60769" y="16633"/>
                    <a:pt x="60769" y="16633"/>
                  </a:cubicBezTo>
                  <a:cubicBezTo>
                    <a:pt x="60769" y="15445"/>
                    <a:pt x="60769" y="15445"/>
                    <a:pt x="60769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ubicBezTo>
                    <a:pt x="60576" y="15445"/>
                    <a:pt x="60576" y="15445"/>
                    <a:pt x="60576" y="15445"/>
                  </a:cubicBezTo>
                  <a:close/>
                  <a:moveTo>
                    <a:pt x="61923" y="16633"/>
                  </a:moveTo>
                  <a:cubicBezTo>
                    <a:pt x="62115" y="16633"/>
                    <a:pt x="62115" y="16633"/>
                    <a:pt x="62115" y="16633"/>
                  </a:cubicBezTo>
                  <a:lnTo>
                    <a:pt x="61923" y="16633"/>
                  </a:lnTo>
                  <a:close/>
                  <a:moveTo>
                    <a:pt x="73653" y="9504"/>
                  </a:move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cubicBezTo>
                    <a:pt x="73461" y="9504"/>
                    <a:pt x="73461" y="9504"/>
                    <a:pt x="73461" y="9504"/>
                  </a:cubicBezTo>
                  <a:lnTo>
                    <a:pt x="73653" y="9504"/>
                  </a:lnTo>
                  <a:close/>
                  <a:moveTo>
                    <a:pt x="76346" y="8316"/>
                  </a:moveTo>
                  <a:cubicBezTo>
                    <a:pt x="76538" y="8316"/>
                    <a:pt x="76538" y="8316"/>
                    <a:pt x="76538" y="8316"/>
                  </a:cubicBezTo>
                  <a:cubicBezTo>
                    <a:pt x="76538" y="8316"/>
                    <a:pt x="76538" y="8316"/>
                    <a:pt x="76730" y="8316"/>
                  </a:cubicBezTo>
                  <a:cubicBezTo>
                    <a:pt x="76730" y="8316"/>
                    <a:pt x="76730" y="8316"/>
                    <a:pt x="76730" y="8316"/>
                  </a:cubicBezTo>
                  <a:cubicBezTo>
                    <a:pt x="76730" y="8316"/>
                    <a:pt x="76730" y="8316"/>
                    <a:pt x="76730" y="8316"/>
                  </a:cubicBezTo>
                  <a:cubicBezTo>
                    <a:pt x="76538" y="8316"/>
                    <a:pt x="76538" y="8316"/>
                    <a:pt x="76346" y="8316"/>
                  </a:cubicBezTo>
                  <a:close/>
                  <a:moveTo>
                    <a:pt x="73846" y="9504"/>
                  </a:moveTo>
                  <a:cubicBezTo>
                    <a:pt x="73846" y="9504"/>
                    <a:pt x="73846" y="9504"/>
                    <a:pt x="73846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3653" y="9504"/>
                    <a:pt x="73653" y="9504"/>
                    <a:pt x="73653" y="9504"/>
                  </a:cubicBezTo>
                  <a:cubicBezTo>
                    <a:pt x="74038" y="9504"/>
                    <a:pt x="74038" y="9504"/>
                    <a:pt x="74038" y="9504"/>
                  </a:cubicBezTo>
                  <a:cubicBezTo>
                    <a:pt x="74038" y="9504"/>
                    <a:pt x="74038" y="9504"/>
                    <a:pt x="74038" y="9504"/>
                  </a:cubicBezTo>
                  <a:cubicBezTo>
                    <a:pt x="73846" y="9504"/>
                    <a:pt x="73846" y="9504"/>
                    <a:pt x="73846" y="9504"/>
                  </a:cubicBezTo>
                  <a:close/>
                  <a:moveTo>
                    <a:pt x="87692" y="3564"/>
                  </a:moveTo>
                  <a:cubicBezTo>
                    <a:pt x="87692" y="3564"/>
                    <a:pt x="87692" y="3564"/>
                    <a:pt x="87692" y="3564"/>
                  </a:cubicBezTo>
                  <a:cubicBezTo>
                    <a:pt x="87884" y="3564"/>
                    <a:pt x="88076" y="3564"/>
                    <a:pt x="88076" y="3564"/>
                  </a:cubicBezTo>
                  <a:cubicBezTo>
                    <a:pt x="88076" y="3564"/>
                    <a:pt x="88076" y="3564"/>
                    <a:pt x="88076" y="3564"/>
                  </a:cubicBezTo>
                  <a:cubicBezTo>
                    <a:pt x="88269" y="3564"/>
                    <a:pt x="88461" y="3564"/>
                    <a:pt x="88461" y="3564"/>
                  </a:cubicBezTo>
                  <a:cubicBezTo>
                    <a:pt x="88269" y="3564"/>
                    <a:pt x="88269" y="3564"/>
                    <a:pt x="88269" y="3564"/>
                  </a:cubicBezTo>
                  <a:cubicBezTo>
                    <a:pt x="88269" y="3564"/>
                    <a:pt x="88269" y="3564"/>
                    <a:pt x="88269" y="3564"/>
                  </a:cubicBezTo>
                  <a:cubicBezTo>
                    <a:pt x="87884" y="3564"/>
                    <a:pt x="87884" y="3564"/>
                    <a:pt x="87884" y="3564"/>
                  </a:cubicBezTo>
                  <a:cubicBezTo>
                    <a:pt x="87884" y="3564"/>
                    <a:pt x="87884" y="3564"/>
                    <a:pt x="87884" y="3564"/>
                  </a:cubicBezTo>
                  <a:cubicBezTo>
                    <a:pt x="87884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ubicBezTo>
                    <a:pt x="87692" y="3564"/>
                    <a:pt x="87692" y="3564"/>
                    <a:pt x="87692" y="3564"/>
                  </a:cubicBezTo>
                  <a:close/>
                  <a:moveTo>
                    <a:pt x="90192" y="4752"/>
                  </a:moveTo>
                  <a:cubicBezTo>
                    <a:pt x="90384" y="4752"/>
                    <a:pt x="90384" y="4752"/>
                    <a:pt x="90384" y="4752"/>
                  </a:cubicBezTo>
                  <a:cubicBezTo>
                    <a:pt x="90576" y="3564"/>
                    <a:pt x="90576" y="3564"/>
                    <a:pt x="90576" y="3564"/>
                  </a:cubicBezTo>
                  <a:cubicBezTo>
                    <a:pt x="90576" y="3564"/>
                    <a:pt x="90576" y="3564"/>
                    <a:pt x="90576" y="3564"/>
                  </a:cubicBezTo>
                  <a:cubicBezTo>
                    <a:pt x="90576" y="3564"/>
                    <a:pt x="90576" y="3564"/>
                    <a:pt x="90576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0961" y="2376"/>
                    <a:pt x="90961" y="2376"/>
                    <a:pt x="90961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153" y="2376"/>
                    <a:pt x="91153" y="2376"/>
                    <a:pt x="91153" y="2376"/>
                  </a:cubicBezTo>
                  <a:cubicBezTo>
                    <a:pt x="91346" y="2376"/>
                    <a:pt x="91346" y="2376"/>
                    <a:pt x="91346" y="2376"/>
                  </a:cubicBezTo>
                  <a:cubicBezTo>
                    <a:pt x="91346" y="2376"/>
                    <a:pt x="91346" y="2376"/>
                    <a:pt x="91346" y="2376"/>
                  </a:cubicBezTo>
                  <a:cubicBezTo>
                    <a:pt x="91346" y="2376"/>
                    <a:pt x="91346" y="2376"/>
                    <a:pt x="91346" y="2376"/>
                  </a:cubicBezTo>
                  <a:cubicBezTo>
                    <a:pt x="91538" y="2376"/>
                    <a:pt x="91538" y="2376"/>
                    <a:pt x="91538" y="2376"/>
                  </a:cubicBezTo>
                  <a:cubicBezTo>
                    <a:pt x="91538" y="2376"/>
                    <a:pt x="91538" y="2376"/>
                    <a:pt x="91538" y="2376"/>
                  </a:cubicBezTo>
                  <a:cubicBezTo>
                    <a:pt x="91538" y="2376"/>
                    <a:pt x="91538" y="2376"/>
                    <a:pt x="91538" y="2376"/>
                  </a:cubicBezTo>
                  <a:cubicBezTo>
                    <a:pt x="91730" y="2376"/>
                    <a:pt x="91730" y="2376"/>
                    <a:pt x="91730" y="2376"/>
                  </a:cubicBezTo>
                  <a:cubicBezTo>
                    <a:pt x="91730" y="2376"/>
                    <a:pt x="91730" y="2376"/>
                    <a:pt x="91730" y="2376"/>
                  </a:cubicBezTo>
                  <a:cubicBezTo>
                    <a:pt x="91730" y="2376"/>
                    <a:pt x="91730" y="2376"/>
                    <a:pt x="91730" y="2376"/>
                  </a:cubicBezTo>
                  <a:cubicBezTo>
                    <a:pt x="91923" y="2376"/>
                    <a:pt x="91923" y="2376"/>
                    <a:pt x="91923" y="2376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923" y="3564"/>
                  </a:cubicBezTo>
                  <a:cubicBezTo>
                    <a:pt x="91923" y="3564"/>
                    <a:pt x="91923" y="3564"/>
                    <a:pt x="91730" y="3564"/>
                  </a:cubicBezTo>
                  <a:cubicBezTo>
                    <a:pt x="91730" y="3564"/>
                    <a:pt x="91730" y="3564"/>
                    <a:pt x="91730" y="3564"/>
                  </a:cubicBezTo>
                  <a:cubicBezTo>
                    <a:pt x="91730" y="3564"/>
                    <a:pt x="91730" y="3564"/>
                    <a:pt x="91730" y="3564"/>
                  </a:cubicBezTo>
                  <a:cubicBezTo>
                    <a:pt x="91538" y="3564"/>
                    <a:pt x="91538" y="3564"/>
                    <a:pt x="91538" y="3564"/>
                  </a:cubicBezTo>
                  <a:cubicBezTo>
                    <a:pt x="91538" y="3564"/>
                    <a:pt x="91538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346" y="3564"/>
                    <a:pt x="91346" y="3564"/>
                    <a:pt x="91346" y="3564"/>
                  </a:cubicBezTo>
                  <a:cubicBezTo>
                    <a:pt x="91153" y="3564"/>
                    <a:pt x="91153" y="3564"/>
                    <a:pt x="91153" y="3564"/>
                  </a:cubicBezTo>
                  <a:cubicBezTo>
                    <a:pt x="91153" y="3564"/>
                    <a:pt x="91153" y="3564"/>
                    <a:pt x="91153" y="3564"/>
                  </a:cubicBezTo>
                  <a:cubicBezTo>
                    <a:pt x="91153" y="3564"/>
                    <a:pt x="91153" y="3564"/>
                    <a:pt x="91153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961" y="3564"/>
                    <a:pt x="90961" y="3564"/>
                    <a:pt x="90961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3564"/>
                    <a:pt x="90769" y="3564"/>
                    <a:pt x="90769" y="3564"/>
                  </a:cubicBezTo>
                  <a:cubicBezTo>
                    <a:pt x="90769" y="4752"/>
                    <a:pt x="90769" y="4752"/>
                    <a:pt x="90769" y="4752"/>
                  </a:cubicBezTo>
                  <a:cubicBezTo>
                    <a:pt x="90769" y="4752"/>
                    <a:pt x="90769" y="4752"/>
                    <a:pt x="90769" y="4752"/>
                  </a:cubicBezTo>
                  <a:cubicBezTo>
                    <a:pt x="90576" y="4752"/>
                    <a:pt x="90576" y="4752"/>
                    <a:pt x="90576" y="4752"/>
                  </a:cubicBezTo>
                  <a:cubicBezTo>
                    <a:pt x="90576" y="4752"/>
                    <a:pt x="90576" y="4752"/>
                    <a:pt x="90576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384" y="4752"/>
                    <a:pt x="90384" y="4752"/>
                    <a:pt x="90384" y="4752"/>
                  </a:cubicBezTo>
                  <a:cubicBezTo>
                    <a:pt x="90192" y="4752"/>
                    <a:pt x="90192" y="4752"/>
                    <a:pt x="90192" y="4752"/>
                  </a:cubicBezTo>
                  <a:close/>
                  <a:moveTo>
                    <a:pt x="31346" y="28514"/>
                  </a:moveTo>
                  <a:cubicBezTo>
                    <a:pt x="31346" y="28514"/>
                    <a:pt x="31346" y="28514"/>
                    <a:pt x="31346" y="28514"/>
                  </a:cubicBezTo>
                  <a:cubicBezTo>
                    <a:pt x="31153" y="27326"/>
                    <a:pt x="31153" y="27326"/>
                    <a:pt x="31153" y="27326"/>
                  </a:cubicBezTo>
                  <a:cubicBezTo>
                    <a:pt x="31346" y="27326"/>
                    <a:pt x="31346" y="27326"/>
                    <a:pt x="31346" y="27326"/>
                  </a:cubicBezTo>
                  <a:cubicBezTo>
                    <a:pt x="31346" y="27326"/>
                    <a:pt x="31346" y="27326"/>
                    <a:pt x="31346" y="27326"/>
                  </a:cubicBezTo>
                  <a:cubicBezTo>
                    <a:pt x="31153" y="27326"/>
                    <a:pt x="31153" y="27326"/>
                    <a:pt x="30961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961" y="27326"/>
                    <a:pt x="30961" y="27326"/>
                    <a:pt x="30961" y="27326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769" y="28514"/>
                    <a:pt x="30769" y="28514"/>
                    <a:pt x="30769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0961" y="28514"/>
                    <a:pt x="30961" y="28514"/>
                    <a:pt x="30961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cubicBezTo>
                    <a:pt x="31153" y="28514"/>
                    <a:pt x="31153" y="28514"/>
                    <a:pt x="31153" y="28514"/>
                  </a:cubicBezTo>
                  <a:lnTo>
                    <a:pt x="31346" y="28514"/>
                  </a:lnTo>
                  <a:close/>
                  <a:moveTo>
                    <a:pt x="20384" y="33267"/>
                  </a:moveTo>
                  <a:cubicBezTo>
                    <a:pt x="20384" y="33267"/>
                    <a:pt x="20384" y="33267"/>
                    <a:pt x="20384" y="33267"/>
                  </a:cubicBezTo>
                  <a:cubicBezTo>
                    <a:pt x="20384" y="33267"/>
                    <a:pt x="20384" y="33267"/>
                    <a:pt x="20384" y="33267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3267"/>
                    <a:pt x="20384" y="33267"/>
                    <a:pt x="20384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3267"/>
                    <a:pt x="20576" y="33267"/>
                    <a:pt x="20576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961" y="33267"/>
                    <a:pt x="20961" y="33267"/>
                    <a:pt x="20961" y="33267"/>
                  </a:cubicBezTo>
                  <a:cubicBezTo>
                    <a:pt x="20961" y="33267"/>
                    <a:pt x="21153" y="33267"/>
                    <a:pt x="21153" y="33267"/>
                  </a:cubicBezTo>
                  <a:cubicBezTo>
                    <a:pt x="21153" y="33267"/>
                    <a:pt x="21153" y="33267"/>
                    <a:pt x="21153" y="33267"/>
                  </a:cubicBezTo>
                  <a:cubicBezTo>
                    <a:pt x="21153" y="33267"/>
                    <a:pt x="21153" y="33267"/>
                    <a:pt x="21153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346" y="33267"/>
                    <a:pt x="21346" y="33267"/>
                    <a:pt x="21346" y="33267"/>
                  </a:cubicBezTo>
                  <a:cubicBezTo>
                    <a:pt x="21538" y="33267"/>
                    <a:pt x="21538" y="33267"/>
                    <a:pt x="21538" y="33267"/>
                  </a:cubicBezTo>
                  <a:cubicBezTo>
                    <a:pt x="21538" y="33267"/>
                    <a:pt x="21538" y="33267"/>
                    <a:pt x="21538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2115" y="33267"/>
                    <a:pt x="22115" y="33267"/>
                    <a:pt x="22115" y="33267"/>
                  </a:cubicBezTo>
                  <a:cubicBezTo>
                    <a:pt x="22115" y="33267"/>
                    <a:pt x="22115" y="33267"/>
                    <a:pt x="22115" y="33267"/>
                  </a:cubicBezTo>
                  <a:cubicBezTo>
                    <a:pt x="22307" y="33267"/>
                    <a:pt x="22307" y="33267"/>
                    <a:pt x="22307" y="33267"/>
                  </a:cubicBezTo>
                  <a:cubicBezTo>
                    <a:pt x="22500" y="33267"/>
                    <a:pt x="22500" y="33267"/>
                    <a:pt x="22500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2079"/>
                    <a:pt x="22692" y="32079"/>
                    <a:pt x="22692" y="32079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2079"/>
                    <a:pt x="22692" y="32079"/>
                    <a:pt x="22692" y="32079"/>
                  </a:cubicBezTo>
                  <a:cubicBezTo>
                    <a:pt x="22692" y="32079"/>
                    <a:pt x="22692" y="32079"/>
                    <a:pt x="22692" y="32079"/>
                  </a:cubicBezTo>
                  <a:cubicBezTo>
                    <a:pt x="22500" y="32079"/>
                    <a:pt x="22692" y="32079"/>
                    <a:pt x="22500" y="32079"/>
                  </a:cubicBezTo>
                  <a:cubicBezTo>
                    <a:pt x="22500" y="32079"/>
                    <a:pt x="22500" y="32079"/>
                    <a:pt x="22500" y="32079"/>
                  </a:cubicBezTo>
                  <a:cubicBezTo>
                    <a:pt x="22307" y="32079"/>
                    <a:pt x="22307" y="32079"/>
                    <a:pt x="22115" y="32079"/>
                  </a:cubicBezTo>
                  <a:cubicBezTo>
                    <a:pt x="22115" y="32079"/>
                    <a:pt x="22115" y="32079"/>
                    <a:pt x="22115" y="32079"/>
                  </a:cubicBezTo>
                  <a:cubicBezTo>
                    <a:pt x="22115" y="32079"/>
                    <a:pt x="22115" y="32079"/>
                    <a:pt x="22115" y="32079"/>
                  </a:cubicBezTo>
                  <a:cubicBezTo>
                    <a:pt x="21923" y="32079"/>
                    <a:pt x="21923" y="32079"/>
                    <a:pt x="21923" y="32079"/>
                  </a:cubicBezTo>
                  <a:cubicBezTo>
                    <a:pt x="21730" y="32079"/>
                    <a:pt x="21730" y="32079"/>
                    <a:pt x="21730" y="32079"/>
                  </a:cubicBezTo>
                  <a:cubicBezTo>
                    <a:pt x="21730" y="32079"/>
                    <a:pt x="21730" y="32079"/>
                    <a:pt x="21730" y="32079"/>
                  </a:cubicBezTo>
                  <a:cubicBezTo>
                    <a:pt x="21538" y="32079"/>
                    <a:pt x="21538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346" y="32079"/>
                    <a:pt x="21346" y="32079"/>
                    <a:pt x="21346" y="32079"/>
                  </a:cubicBezTo>
                  <a:cubicBezTo>
                    <a:pt x="21153" y="32079"/>
                    <a:pt x="21153" y="32079"/>
                    <a:pt x="21153" y="32079"/>
                  </a:cubicBezTo>
                  <a:cubicBezTo>
                    <a:pt x="20961" y="32079"/>
                    <a:pt x="20961" y="32079"/>
                    <a:pt x="20961" y="32079"/>
                  </a:cubicBezTo>
                  <a:cubicBezTo>
                    <a:pt x="20961" y="32079"/>
                    <a:pt x="20961" y="32079"/>
                    <a:pt x="20961" y="32079"/>
                  </a:cubicBezTo>
                  <a:cubicBezTo>
                    <a:pt x="20961" y="32079"/>
                    <a:pt x="20961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769" y="32079"/>
                    <a:pt x="20769" y="32079"/>
                    <a:pt x="20769" y="32079"/>
                  </a:cubicBezTo>
                  <a:cubicBezTo>
                    <a:pt x="20576" y="32079"/>
                    <a:pt x="20576" y="32079"/>
                    <a:pt x="20576" y="32079"/>
                  </a:cubicBezTo>
                  <a:cubicBezTo>
                    <a:pt x="20576" y="32079"/>
                    <a:pt x="20576" y="32079"/>
                    <a:pt x="20576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384" y="32079"/>
                    <a:pt x="20384" y="32079"/>
                    <a:pt x="20384" y="32079"/>
                  </a:cubicBezTo>
                  <a:cubicBezTo>
                    <a:pt x="20192" y="32079"/>
                    <a:pt x="20192" y="32079"/>
                    <a:pt x="20192" y="32079"/>
                  </a:cubicBezTo>
                  <a:cubicBezTo>
                    <a:pt x="20192" y="32079"/>
                    <a:pt x="20192" y="32079"/>
                    <a:pt x="20192" y="32079"/>
                  </a:cubicBezTo>
                  <a:lnTo>
                    <a:pt x="20384" y="33267"/>
                  </a:lnTo>
                  <a:close/>
                  <a:moveTo>
                    <a:pt x="23076" y="32079"/>
                  </a:moveTo>
                  <a:cubicBezTo>
                    <a:pt x="23076" y="32079"/>
                    <a:pt x="23076" y="32079"/>
                    <a:pt x="23076" y="32079"/>
                  </a:cubicBezTo>
                  <a:cubicBezTo>
                    <a:pt x="23076" y="32079"/>
                    <a:pt x="23076" y="32079"/>
                    <a:pt x="23076" y="32079"/>
                  </a:cubicBezTo>
                  <a:cubicBezTo>
                    <a:pt x="23076" y="32079"/>
                    <a:pt x="23076" y="32079"/>
                    <a:pt x="23076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461" y="32079"/>
                    <a:pt x="23461" y="32079"/>
                    <a:pt x="23461" y="32079"/>
                  </a:cubicBezTo>
                  <a:cubicBezTo>
                    <a:pt x="23461" y="32079"/>
                    <a:pt x="23461" y="32079"/>
                    <a:pt x="23461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269" y="32079"/>
                    <a:pt x="23269" y="32079"/>
                    <a:pt x="23269" y="32079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461" y="33267"/>
                    <a:pt x="23461" y="33267"/>
                    <a:pt x="23461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653" y="32079"/>
                    <a:pt x="23653" y="32079"/>
                    <a:pt x="23653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846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4038" y="32079"/>
                    <a:pt x="24038" y="32079"/>
                  </a:cubicBezTo>
                  <a:cubicBezTo>
                    <a:pt x="24038" y="32079"/>
                    <a:pt x="23846" y="32079"/>
                    <a:pt x="23846" y="32079"/>
                  </a:cubicBezTo>
                  <a:cubicBezTo>
                    <a:pt x="23653" y="32079"/>
                    <a:pt x="23653" y="32079"/>
                    <a:pt x="23653" y="32079"/>
                  </a:cubicBezTo>
                  <a:cubicBezTo>
                    <a:pt x="23653" y="32079"/>
                    <a:pt x="23653" y="32079"/>
                    <a:pt x="23653" y="32079"/>
                  </a:cubicBezTo>
                  <a:cubicBezTo>
                    <a:pt x="23653" y="32079"/>
                    <a:pt x="23461" y="32079"/>
                    <a:pt x="23461" y="32079"/>
                  </a:cubicBezTo>
                  <a:cubicBezTo>
                    <a:pt x="23461" y="32079"/>
                    <a:pt x="23461" y="32079"/>
                    <a:pt x="23461" y="32079"/>
                  </a:cubicBezTo>
                  <a:cubicBezTo>
                    <a:pt x="23269" y="32079"/>
                    <a:pt x="23076" y="32079"/>
                    <a:pt x="23076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2884" y="32079"/>
                    <a:pt x="22884" y="32079"/>
                    <a:pt x="22884" y="32079"/>
                  </a:cubicBezTo>
                  <a:cubicBezTo>
                    <a:pt x="23076" y="32079"/>
                    <a:pt x="23076" y="32079"/>
                    <a:pt x="23076" y="32079"/>
                  </a:cubicBezTo>
                  <a:close/>
                  <a:moveTo>
                    <a:pt x="27115" y="29702"/>
                  </a:moveTo>
                  <a:cubicBezTo>
                    <a:pt x="27115" y="29702"/>
                    <a:pt x="27115" y="29702"/>
                    <a:pt x="27115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ubicBezTo>
                    <a:pt x="26923" y="29702"/>
                    <a:pt x="26923" y="29702"/>
                    <a:pt x="26923" y="29702"/>
                  </a:cubicBezTo>
                  <a:cubicBezTo>
                    <a:pt x="27115" y="29702"/>
                    <a:pt x="27115" y="29702"/>
                    <a:pt x="27115" y="29702"/>
                  </a:cubicBezTo>
                  <a:close/>
                  <a:moveTo>
                    <a:pt x="18653" y="34455"/>
                  </a:move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3267"/>
                    <a:pt x="19038" y="33267"/>
                    <a:pt x="19038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230" y="33267"/>
                    <a:pt x="19230" y="33267"/>
                    <a:pt x="19230" y="33267"/>
                  </a:cubicBezTo>
                  <a:cubicBezTo>
                    <a:pt x="19038" y="33267"/>
                    <a:pt x="19038" y="33267"/>
                    <a:pt x="19038" y="33267"/>
                  </a:cubicBezTo>
                  <a:cubicBezTo>
                    <a:pt x="19038" y="33267"/>
                    <a:pt x="19038" y="33267"/>
                    <a:pt x="19038" y="33267"/>
                  </a:cubicBezTo>
                  <a:cubicBezTo>
                    <a:pt x="18846" y="33267"/>
                    <a:pt x="18846" y="33267"/>
                    <a:pt x="18846" y="33267"/>
                  </a:cubicBezTo>
                  <a:cubicBezTo>
                    <a:pt x="18846" y="33267"/>
                    <a:pt x="18846" y="33267"/>
                    <a:pt x="18653" y="33267"/>
                  </a:cubicBezTo>
                  <a:cubicBezTo>
                    <a:pt x="18653" y="33267"/>
                    <a:pt x="18653" y="33267"/>
                    <a:pt x="18653" y="33267"/>
                  </a:cubicBezTo>
                  <a:cubicBezTo>
                    <a:pt x="18461" y="33267"/>
                    <a:pt x="18461" y="33267"/>
                    <a:pt x="18461" y="33267"/>
                  </a:cubicBezTo>
                  <a:cubicBezTo>
                    <a:pt x="18461" y="34455"/>
                    <a:pt x="18653" y="33267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lose/>
                  <a:moveTo>
                    <a:pt x="60384" y="16633"/>
                  </a:move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576" y="16633"/>
                    <a:pt x="60576" y="16633"/>
                    <a:pt x="60576" y="16633"/>
                  </a:cubicBezTo>
                  <a:cubicBezTo>
                    <a:pt x="60576" y="16633"/>
                    <a:pt x="60576" y="16633"/>
                    <a:pt x="60576" y="16633"/>
                  </a:cubicBezTo>
                  <a:cubicBezTo>
                    <a:pt x="60576" y="16633"/>
                    <a:pt x="60576" y="16633"/>
                    <a:pt x="60576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6633"/>
                    <a:pt x="60384" y="16633"/>
                    <a:pt x="60384" y="16633"/>
                  </a:cubicBezTo>
                  <a:cubicBezTo>
                    <a:pt x="60384" y="15445"/>
                    <a:pt x="60384" y="15445"/>
                    <a:pt x="60384" y="15445"/>
                  </a:cubicBezTo>
                  <a:cubicBezTo>
                    <a:pt x="60384" y="15445"/>
                    <a:pt x="60384" y="15445"/>
                    <a:pt x="60384" y="15445"/>
                  </a:cubicBezTo>
                  <a:cubicBezTo>
                    <a:pt x="60384" y="16633"/>
                    <a:pt x="60384" y="16633"/>
                    <a:pt x="60384" y="16633"/>
                  </a:cubicBezTo>
                  <a:close/>
                  <a:moveTo>
                    <a:pt x="17692" y="34455"/>
                  </a:moveTo>
                  <a:cubicBezTo>
                    <a:pt x="17692" y="34455"/>
                    <a:pt x="17692" y="34455"/>
                    <a:pt x="17692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8076" y="34455"/>
                    <a:pt x="18076" y="34455"/>
                    <a:pt x="18076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3267"/>
                    <a:pt x="18461" y="33267"/>
                    <a:pt x="18461" y="33267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3267"/>
                    <a:pt x="18269" y="33267"/>
                    <a:pt x="18269" y="33267"/>
                  </a:cubicBezTo>
                  <a:cubicBezTo>
                    <a:pt x="18076" y="34455"/>
                    <a:pt x="18076" y="34455"/>
                    <a:pt x="18076" y="34455"/>
                  </a:cubicBezTo>
                  <a:cubicBezTo>
                    <a:pt x="17692" y="34455"/>
                    <a:pt x="17884" y="34455"/>
                    <a:pt x="17692" y="34455"/>
                  </a:cubicBezTo>
                  <a:cubicBezTo>
                    <a:pt x="17692" y="34455"/>
                    <a:pt x="17692" y="34455"/>
                    <a:pt x="17692" y="34455"/>
                  </a:cubicBezTo>
                  <a:close/>
                  <a:moveTo>
                    <a:pt x="66538" y="14257"/>
                  </a:move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730" y="14257"/>
                    <a:pt x="66730" y="14257"/>
                    <a:pt x="66730" y="14257"/>
                  </a:cubicBezTo>
                  <a:cubicBezTo>
                    <a:pt x="66730" y="13069"/>
                    <a:pt x="66730" y="13069"/>
                    <a:pt x="66730" y="13069"/>
                  </a:cubicBezTo>
                  <a:cubicBezTo>
                    <a:pt x="66538" y="14257"/>
                    <a:pt x="66538" y="14257"/>
                    <a:pt x="66538" y="14257"/>
                  </a:cubicBezTo>
                  <a:cubicBezTo>
                    <a:pt x="66538" y="13069"/>
                    <a:pt x="66538" y="13069"/>
                    <a:pt x="66538" y="13069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153" y="14257"/>
                    <a:pt x="66153" y="14257"/>
                  </a:cubicBezTo>
                  <a:cubicBezTo>
                    <a:pt x="66153" y="14257"/>
                    <a:pt x="66346" y="14257"/>
                    <a:pt x="66538" y="14257"/>
                  </a:cubicBezTo>
                  <a:close/>
                  <a:moveTo>
                    <a:pt x="65576" y="14257"/>
                  </a:moveTo>
                  <a:cubicBezTo>
                    <a:pt x="65769" y="14257"/>
                    <a:pt x="65769" y="14257"/>
                    <a:pt x="65769" y="14257"/>
                  </a:cubicBezTo>
                  <a:cubicBezTo>
                    <a:pt x="65769" y="14257"/>
                    <a:pt x="65769" y="14257"/>
                    <a:pt x="65769" y="14257"/>
                  </a:cubicBezTo>
                  <a:cubicBezTo>
                    <a:pt x="65769" y="14257"/>
                    <a:pt x="65769" y="14257"/>
                    <a:pt x="65769" y="14257"/>
                  </a:cubicBezTo>
                  <a:cubicBezTo>
                    <a:pt x="65576" y="14257"/>
                    <a:pt x="65576" y="14257"/>
                    <a:pt x="65576" y="14257"/>
                  </a:cubicBezTo>
                  <a:close/>
                  <a:moveTo>
                    <a:pt x="17307" y="35643"/>
                  </a:moveTo>
                  <a:cubicBezTo>
                    <a:pt x="17307" y="35643"/>
                    <a:pt x="17307" y="35643"/>
                    <a:pt x="17307" y="35643"/>
                  </a:cubicBezTo>
                  <a:cubicBezTo>
                    <a:pt x="17307" y="35643"/>
                    <a:pt x="17307" y="35643"/>
                    <a:pt x="17307" y="35643"/>
                  </a:cubicBezTo>
                  <a:cubicBezTo>
                    <a:pt x="17500" y="35643"/>
                    <a:pt x="17500" y="35643"/>
                    <a:pt x="17500" y="35643"/>
                  </a:cubicBezTo>
                  <a:cubicBezTo>
                    <a:pt x="17500" y="34455"/>
                    <a:pt x="17500" y="34455"/>
                    <a:pt x="17500" y="34455"/>
                  </a:cubicBezTo>
                  <a:cubicBezTo>
                    <a:pt x="17500" y="34455"/>
                    <a:pt x="17500" y="34455"/>
                    <a:pt x="17500" y="34455"/>
                  </a:cubicBezTo>
                  <a:cubicBezTo>
                    <a:pt x="17500" y="34455"/>
                    <a:pt x="17500" y="34455"/>
                    <a:pt x="17500" y="34455"/>
                  </a:cubicBezTo>
                  <a:cubicBezTo>
                    <a:pt x="17307" y="34455"/>
                    <a:pt x="17307" y="34455"/>
                    <a:pt x="17307" y="34455"/>
                  </a:cubicBezTo>
                  <a:cubicBezTo>
                    <a:pt x="17307" y="34455"/>
                    <a:pt x="17307" y="34455"/>
                    <a:pt x="17307" y="34455"/>
                  </a:cubicBezTo>
                  <a:cubicBezTo>
                    <a:pt x="17307" y="34455"/>
                    <a:pt x="17307" y="34455"/>
                    <a:pt x="17307" y="34455"/>
                  </a:cubicBezTo>
                  <a:cubicBezTo>
                    <a:pt x="17115" y="34455"/>
                    <a:pt x="17115" y="34455"/>
                    <a:pt x="17115" y="34455"/>
                  </a:cubicBezTo>
                  <a:cubicBezTo>
                    <a:pt x="17115" y="34455"/>
                    <a:pt x="17115" y="34455"/>
                    <a:pt x="17115" y="34455"/>
                  </a:cubicBezTo>
                  <a:cubicBezTo>
                    <a:pt x="17115" y="35643"/>
                    <a:pt x="17115" y="35643"/>
                    <a:pt x="17115" y="35643"/>
                  </a:cubicBezTo>
                  <a:lnTo>
                    <a:pt x="17307" y="35643"/>
                  </a:lnTo>
                  <a:close/>
                  <a:moveTo>
                    <a:pt x="18461" y="34455"/>
                  </a:move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461" y="34455"/>
                    <a:pt x="18461" y="34455"/>
                    <a:pt x="18461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653" y="34455"/>
                    <a:pt x="18653" y="34455"/>
                    <a:pt x="18653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9038" y="34455"/>
                    <a:pt x="19038" y="34455"/>
                    <a:pt x="19038" y="34455"/>
                  </a:cubicBezTo>
                  <a:cubicBezTo>
                    <a:pt x="18846" y="34455"/>
                    <a:pt x="18846" y="34455"/>
                    <a:pt x="18653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4455"/>
                    <a:pt x="18846" y="34455"/>
                    <a:pt x="18846" y="34455"/>
                  </a:cubicBezTo>
                  <a:cubicBezTo>
                    <a:pt x="18846" y="35643"/>
                    <a:pt x="18846" y="35643"/>
                    <a:pt x="18846" y="35643"/>
                  </a:cubicBezTo>
                  <a:cubicBezTo>
                    <a:pt x="18846" y="35643"/>
                    <a:pt x="18846" y="35643"/>
                    <a:pt x="18846" y="35643"/>
                  </a:cubicBezTo>
                  <a:cubicBezTo>
                    <a:pt x="18653" y="35643"/>
                    <a:pt x="18653" y="35643"/>
                    <a:pt x="18461" y="35643"/>
                  </a:cubicBezTo>
                  <a:cubicBezTo>
                    <a:pt x="18461" y="35643"/>
                    <a:pt x="18461" y="35643"/>
                    <a:pt x="18461" y="35643"/>
                  </a:cubicBezTo>
                  <a:cubicBezTo>
                    <a:pt x="18461" y="35643"/>
                    <a:pt x="18269" y="35643"/>
                    <a:pt x="18269" y="35643"/>
                  </a:cubicBezTo>
                  <a:cubicBezTo>
                    <a:pt x="18269" y="35643"/>
                    <a:pt x="18269" y="35643"/>
                    <a:pt x="18269" y="35643"/>
                  </a:cubicBezTo>
                  <a:cubicBezTo>
                    <a:pt x="18269" y="35643"/>
                    <a:pt x="18269" y="35643"/>
                    <a:pt x="18269" y="35643"/>
                  </a:cubicBezTo>
                  <a:cubicBezTo>
                    <a:pt x="18269" y="35643"/>
                    <a:pt x="18269" y="35643"/>
                    <a:pt x="18269" y="35643"/>
                  </a:cubicBezTo>
                  <a:cubicBezTo>
                    <a:pt x="18076" y="35643"/>
                    <a:pt x="18076" y="35643"/>
                    <a:pt x="18076" y="35643"/>
                  </a:cubicBezTo>
                  <a:cubicBezTo>
                    <a:pt x="18076" y="35643"/>
                    <a:pt x="18076" y="35643"/>
                    <a:pt x="18076" y="35643"/>
                  </a:cubicBezTo>
                  <a:cubicBezTo>
                    <a:pt x="17884" y="35643"/>
                    <a:pt x="17884" y="35643"/>
                    <a:pt x="17884" y="35643"/>
                  </a:cubicBezTo>
                  <a:cubicBezTo>
                    <a:pt x="17884" y="34455"/>
                    <a:pt x="17884" y="34455"/>
                    <a:pt x="17884" y="34455"/>
                  </a:cubicBezTo>
                  <a:cubicBezTo>
                    <a:pt x="18076" y="34455"/>
                    <a:pt x="18076" y="34455"/>
                    <a:pt x="18076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cubicBezTo>
                    <a:pt x="18269" y="34455"/>
                    <a:pt x="18269" y="34455"/>
                    <a:pt x="18269" y="34455"/>
                  </a:cubicBezTo>
                  <a:lnTo>
                    <a:pt x="18461" y="34455"/>
                  </a:lnTo>
                  <a:close/>
                  <a:moveTo>
                    <a:pt x="14230" y="38019"/>
                  </a:moveTo>
                  <a:cubicBezTo>
                    <a:pt x="14230" y="38019"/>
                    <a:pt x="14230" y="38019"/>
                    <a:pt x="14230" y="38019"/>
                  </a:cubicBezTo>
                  <a:cubicBezTo>
                    <a:pt x="14230" y="38019"/>
                    <a:pt x="14230" y="38019"/>
                    <a:pt x="14230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5000" y="38019"/>
                    <a:pt x="15000" y="38019"/>
                    <a:pt x="15000" y="38019"/>
                  </a:cubicBezTo>
                  <a:cubicBezTo>
                    <a:pt x="15000" y="38019"/>
                    <a:pt x="15000" y="38019"/>
                    <a:pt x="15000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192" y="38019"/>
                    <a:pt x="15192" y="38019"/>
                    <a:pt x="15192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384" y="38019"/>
                    <a:pt x="15384" y="38019"/>
                    <a:pt x="15384" y="38019"/>
                  </a:cubicBezTo>
                  <a:cubicBezTo>
                    <a:pt x="15576" y="38019"/>
                    <a:pt x="15576" y="38019"/>
                    <a:pt x="15576" y="38019"/>
                  </a:cubicBezTo>
                  <a:cubicBezTo>
                    <a:pt x="15576" y="38019"/>
                    <a:pt x="15576" y="38019"/>
                    <a:pt x="15576" y="38019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769" y="36831"/>
                    <a:pt x="15769" y="36831"/>
                    <a:pt x="15769" y="36831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769" y="38019"/>
                    <a:pt x="15769" y="38019"/>
                    <a:pt x="15769" y="38019"/>
                  </a:cubicBezTo>
                  <a:cubicBezTo>
                    <a:pt x="15769" y="36831"/>
                    <a:pt x="15769" y="36831"/>
                    <a:pt x="15769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5961" y="36831"/>
                    <a:pt x="15961" y="36831"/>
                    <a:pt x="15961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153" y="36831"/>
                    <a:pt x="16153" y="36831"/>
                    <a:pt x="16153" y="36831"/>
                  </a:cubicBezTo>
                  <a:cubicBezTo>
                    <a:pt x="16346" y="36831"/>
                    <a:pt x="16346" y="36831"/>
                    <a:pt x="16346" y="36831"/>
                  </a:cubicBezTo>
                  <a:cubicBezTo>
                    <a:pt x="16346" y="36831"/>
                    <a:pt x="16346" y="36831"/>
                    <a:pt x="16346" y="36831"/>
                  </a:cubicBezTo>
                  <a:cubicBezTo>
                    <a:pt x="16538" y="36831"/>
                    <a:pt x="16538" y="36831"/>
                    <a:pt x="16730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730" y="36831"/>
                    <a:pt x="16730" y="36831"/>
                    <a:pt x="16730" y="36831"/>
                  </a:cubicBezTo>
                  <a:cubicBezTo>
                    <a:pt x="16730" y="36831"/>
                    <a:pt x="16730" y="36831"/>
                    <a:pt x="16730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730" y="36831"/>
                    <a:pt x="16730" y="36831"/>
                    <a:pt x="16730" y="36831"/>
                  </a:cubicBezTo>
                  <a:cubicBezTo>
                    <a:pt x="16538" y="35643"/>
                    <a:pt x="16538" y="35643"/>
                    <a:pt x="16538" y="35643"/>
                  </a:cubicBezTo>
                  <a:cubicBezTo>
                    <a:pt x="16730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923" y="35643"/>
                    <a:pt x="16923" y="35643"/>
                    <a:pt x="16923" y="35643"/>
                  </a:cubicBezTo>
                  <a:cubicBezTo>
                    <a:pt x="16730" y="35643"/>
                    <a:pt x="16730" y="35643"/>
                    <a:pt x="16730" y="35643"/>
                  </a:cubicBezTo>
                  <a:cubicBezTo>
                    <a:pt x="16538" y="35643"/>
                    <a:pt x="16538" y="35643"/>
                    <a:pt x="16346" y="35643"/>
                  </a:cubicBezTo>
                  <a:cubicBezTo>
                    <a:pt x="16346" y="35643"/>
                    <a:pt x="16346" y="35643"/>
                    <a:pt x="16346" y="35643"/>
                  </a:cubicBezTo>
                  <a:cubicBezTo>
                    <a:pt x="16538" y="35643"/>
                    <a:pt x="16538" y="35643"/>
                    <a:pt x="16538" y="35643"/>
                  </a:cubicBezTo>
                  <a:cubicBezTo>
                    <a:pt x="16538" y="35643"/>
                    <a:pt x="16538" y="35643"/>
                    <a:pt x="16538" y="35643"/>
                  </a:cubicBezTo>
                  <a:cubicBezTo>
                    <a:pt x="16346" y="35643"/>
                    <a:pt x="16346" y="35643"/>
                    <a:pt x="16346" y="35643"/>
                  </a:cubicBezTo>
                  <a:cubicBezTo>
                    <a:pt x="16153" y="35643"/>
                    <a:pt x="16153" y="35643"/>
                    <a:pt x="16153" y="35643"/>
                  </a:cubicBezTo>
                  <a:cubicBezTo>
                    <a:pt x="16153" y="35643"/>
                    <a:pt x="16153" y="35643"/>
                    <a:pt x="16153" y="35643"/>
                  </a:cubicBezTo>
                  <a:cubicBezTo>
                    <a:pt x="16153" y="35643"/>
                    <a:pt x="15769" y="35643"/>
                    <a:pt x="15576" y="35643"/>
                  </a:cubicBezTo>
                  <a:cubicBezTo>
                    <a:pt x="15576" y="35643"/>
                    <a:pt x="15576" y="35643"/>
                    <a:pt x="15576" y="35643"/>
                  </a:cubicBezTo>
                  <a:cubicBezTo>
                    <a:pt x="15576" y="35643"/>
                    <a:pt x="15576" y="35643"/>
                    <a:pt x="15576" y="35643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384" y="36831"/>
                    <a:pt x="15384" y="36831"/>
                    <a:pt x="15384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192" y="36831"/>
                    <a:pt x="15192" y="36831"/>
                    <a:pt x="15192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5000" y="36831"/>
                    <a:pt x="15000" y="36831"/>
                    <a:pt x="15000" y="36831"/>
                  </a:cubicBezTo>
                  <a:cubicBezTo>
                    <a:pt x="14807" y="36831"/>
                    <a:pt x="14807" y="36831"/>
                    <a:pt x="14807" y="36831"/>
                  </a:cubicBezTo>
                  <a:cubicBezTo>
                    <a:pt x="14807" y="36831"/>
                    <a:pt x="14807" y="36831"/>
                    <a:pt x="14807" y="36831"/>
                  </a:cubicBezTo>
                  <a:cubicBezTo>
                    <a:pt x="14807" y="36831"/>
                    <a:pt x="14807" y="36831"/>
                    <a:pt x="14807" y="36831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4807" y="38019"/>
                    <a:pt x="14807" y="38019"/>
                    <a:pt x="14807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615" y="38019"/>
                    <a:pt x="14615" y="38019"/>
                    <a:pt x="14615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423" y="38019"/>
                    <a:pt x="14423" y="38019"/>
                    <a:pt x="14423" y="38019"/>
                  </a:cubicBezTo>
                  <a:cubicBezTo>
                    <a:pt x="14230" y="38019"/>
                    <a:pt x="14230" y="38019"/>
                    <a:pt x="14230" y="38019"/>
                  </a:cubicBezTo>
                  <a:close/>
                  <a:moveTo>
                    <a:pt x="15576" y="36831"/>
                  </a:move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ubicBezTo>
                    <a:pt x="15576" y="36831"/>
                    <a:pt x="15576" y="36831"/>
                    <a:pt x="15576" y="36831"/>
                  </a:cubicBezTo>
                  <a:close/>
                  <a:moveTo>
                    <a:pt x="63653" y="16633"/>
                  </a:moveTo>
                  <a:cubicBezTo>
                    <a:pt x="63653" y="16633"/>
                    <a:pt x="63653" y="16633"/>
                    <a:pt x="63653" y="16633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846" y="15445"/>
                    <a:pt x="63846" y="15445"/>
                    <a:pt x="63846" y="15445"/>
                  </a:cubicBezTo>
                  <a:cubicBezTo>
                    <a:pt x="63653" y="15445"/>
                    <a:pt x="63653" y="15445"/>
                    <a:pt x="63653" y="15445"/>
                  </a:cubicBezTo>
                  <a:cubicBezTo>
                    <a:pt x="63653" y="15445"/>
                    <a:pt x="63461" y="15445"/>
                    <a:pt x="63269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076" y="15445"/>
                    <a:pt x="63076" y="15445"/>
                    <a:pt x="63076" y="15445"/>
                  </a:cubicBezTo>
                  <a:cubicBezTo>
                    <a:pt x="63269" y="15445"/>
                    <a:pt x="63269" y="15445"/>
                    <a:pt x="63269" y="15445"/>
                  </a:cubicBezTo>
                  <a:cubicBezTo>
                    <a:pt x="63269" y="16633"/>
                    <a:pt x="63269" y="16633"/>
                    <a:pt x="63269" y="16633"/>
                  </a:cubicBezTo>
                  <a:cubicBezTo>
                    <a:pt x="63269" y="16633"/>
                    <a:pt x="63269" y="16633"/>
                    <a:pt x="63269" y="16633"/>
                  </a:cubicBezTo>
                  <a:cubicBezTo>
                    <a:pt x="63269" y="16633"/>
                    <a:pt x="63269" y="16633"/>
                    <a:pt x="63269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653" y="15445"/>
                    <a:pt x="63653" y="15445"/>
                    <a:pt x="63653" y="15445"/>
                  </a:cubicBezTo>
                  <a:lnTo>
                    <a:pt x="63653" y="16633"/>
                  </a:lnTo>
                  <a:close/>
                  <a:moveTo>
                    <a:pt x="25576" y="32079"/>
                  </a:move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576" y="32079"/>
                    <a:pt x="25576" y="32079"/>
                    <a:pt x="25576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769" y="32079"/>
                    <a:pt x="25769" y="32079"/>
                    <a:pt x="25769" y="32079"/>
                  </a:cubicBezTo>
                  <a:lnTo>
                    <a:pt x="25576" y="32079"/>
                  </a:lnTo>
                  <a:close/>
                  <a:moveTo>
                    <a:pt x="20576" y="33267"/>
                  </a:moveTo>
                  <a:cubicBezTo>
                    <a:pt x="20576" y="33267"/>
                    <a:pt x="20576" y="33267"/>
                    <a:pt x="20576" y="33267"/>
                  </a:cubicBezTo>
                  <a:cubicBezTo>
                    <a:pt x="20576" y="34455"/>
                    <a:pt x="20576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4455"/>
                    <a:pt x="20769" y="34455"/>
                    <a:pt x="20769" y="34455"/>
                  </a:cubicBezTo>
                  <a:cubicBezTo>
                    <a:pt x="20769" y="33267"/>
                    <a:pt x="20769" y="33267"/>
                    <a:pt x="20769" y="33267"/>
                  </a:cubicBezTo>
                  <a:cubicBezTo>
                    <a:pt x="20769" y="33267"/>
                    <a:pt x="20769" y="33267"/>
                    <a:pt x="20769" y="33267"/>
                  </a:cubicBezTo>
                  <a:lnTo>
                    <a:pt x="20576" y="33267"/>
                  </a:lnTo>
                  <a:close/>
                  <a:moveTo>
                    <a:pt x="21730" y="33267"/>
                  </a:move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2115" y="33267"/>
                    <a:pt x="22115" y="33267"/>
                    <a:pt x="22115" y="33267"/>
                  </a:cubicBezTo>
                  <a:cubicBezTo>
                    <a:pt x="21923" y="33267"/>
                    <a:pt x="21923" y="33267"/>
                    <a:pt x="21923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ubicBezTo>
                    <a:pt x="21730" y="33267"/>
                    <a:pt x="21730" y="33267"/>
                    <a:pt x="21730" y="33267"/>
                  </a:cubicBezTo>
                  <a:close/>
                  <a:moveTo>
                    <a:pt x="24423" y="32079"/>
                  </a:moveTo>
                  <a:cubicBezTo>
                    <a:pt x="24423" y="32079"/>
                    <a:pt x="24423" y="32079"/>
                    <a:pt x="24423" y="32079"/>
                  </a:cubicBezTo>
                  <a:cubicBezTo>
                    <a:pt x="24423" y="32079"/>
                    <a:pt x="24423" y="32079"/>
                    <a:pt x="24423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230" y="32079"/>
                    <a:pt x="24230" y="32079"/>
                    <a:pt x="24230" y="32079"/>
                  </a:cubicBezTo>
                  <a:cubicBezTo>
                    <a:pt x="24038" y="32079"/>
                    <a:pt x="23846" y="32079"/>
                    <a:pt x="23846" y="32079"/>
                  </a:cubicBezTo>
                  <a:cubicBezTo>
                    <a:pt x="23846" y="32079"/>
                    <a:pt x="23846" y="32079"/>
                    <a:pt x="23846" y="32079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4230" y="33267"/>
                    <a:pt x="24230" y="33267"/>
                    <a:pt x="24230" y="33267"/>
                  </a:cubicBezTo>
                  <a:cubicBezTo>
                    <a:pt x="24230" y="33267"/>
                    <a:pt x="24230" y="33267"/>
                    <a:pt x="24230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3267"/>
                    <a:pt x="24423" y="33267"/>
                    <a:pt x="24423" y="33267"/>
                  </a:cubicBezTo>
                  <a:cubicBezTo>
                    <a:pt x="24423" y="32079"/>
                    <a:pt x="24423" y="32079"/>
                    <a:pt x="24423" y="32079"/>
                  </a:cubicBezTo>
                  <a:cubicBezTo>
                    <a:pt x="24615" y="32079"/>
                    <a:pt x="24615" y="32079"/>
                    <a:pt x="24615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5000" y="32079"/>
                    <a:pt x="25000" y="32079"/>
                    <a:pt x="25000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4807" y="32079"/>
                    <a:pt x="24807" y="32079"/>
                    <a:pt x="24807" y="32079"/>
                  </a:cubicBezTo>
                  <a:cubicBezTo>
                    <a:pt x="24615" y="32079"/>
                    <a:pt x="24615" y="32079"/>
                    <a:pt x="24423" y="32079"/>
                  </a:cubicBezTo>
                  <a:cubicBezTo>
                    <a:pt x="24423" y="32079"/>
                    <a:pt x="24423" y="32079"/>
                    <a:pt x="24423" y="32079"/>
                  </a:cubicBezTo>
                  <a:close/>
                  <a:moveTo>
                    <a:pt x="31730" y="29702"/>
                  </a:moveTo>
                  <a:cubicBezTo>
                    <a:pt x="31730" y="29702"/>
                    <a:pt x="31730" y="29702"/>
                    <a:pt x="31730" y="29702"/>
                  </a:cubicBezTo>
                  <a:cubicBezTo>
                    <a:pt x="31923" y="29702"/>
                    <a:pt x="31923" y="29702"/>
                    <a:pt x="31923" y="29702"/>
                  </a:cubicBezTo>
                  <a:cubicBezTo>
                    <a:pt x="31923" y="29702"/>
                    <a:pt x="31923" y="29702"/>
                    <a:pt x="31923" y="29702"/>
                  </a:cubicBezTo>
                  <a:cubicBezTo>
                    <a:pt x="31730" y="29702"/>
                    <a:pt x="31730" y="29702"/>
                    <a:pt x="31730" y="29702"/>
                  </a:cubicBezTo>
                  <a:close/>
                  <a:moveTo>
                    <a:pt x="64615" y="16633"/>
                  </a:moveTo>
                  <a:cubicBezTo>
                    <a:pt x="64615" y="16633"/>
                    <a:pt x="64615" y="16633"/>
                    <a:pt x="64615" y="16633"/>
                  </a:cubicBezTo>
                  <a:cubicBezTo>
                    <a:pt x="64615" y="16633"/>
                    <a:pt x="64615" y="16633"/>
                    <a:pt x="64615" y="16633"/>
                  </a:cubicBezTo>
                  <a:cubicBezTo>
                    <a:pt x="64615" y="16633"/>
                    <a:pt x="64615" y="16633"/>
                    <a:pt x="64615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4038" y="16633"/>
                    <a:pt x="64038" y="16633"/>
                    <a:pt x="64038" y="16633"/>
                  </a:cubicBezTo>
                  <a:cubicBezTo>
                    <a:pt x="63846" y="16633"/>
                    <a:pt x="63846" y="16633"/>
                    <a:pt x="63846" y="16633"/>
                  </a:cubicBezTo>
                  <a:cubicBezTo>
                    <a:pt x="63846" y="16633"/>
                    <a:pt x="63846" y="16633"/>
                    <a:pt x="63846" y="16633"/>
                  </a:cubicBezTo>
                  <a:cubicBezTo>
                    <a:pt x="63653" y="16633"/>
                    <a:pt x="63653" y="16633"/>
                    <a:pt x="63461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461" y="16633"/>
                    <a:pt x="63461" y="16633"/>
                    <a:pt x="63461" y="16633"/>
                  </a:cubicBezTo>
                  <a:cubicBezTo>
                    <a:pt x="63653" y="16633"/>
                    <a:pt x="63653" y="16633"/>
                    <a:pt x="63653" y="16633"/>
                  </a:cubicBezTo>
                  <a:cubicBezTo>
                    <a:pt x="63653" y="16633"/>
                    <a:pt x="63846" y="16633"/>
                    <a:pt x="63846" y="16633"/>
                  </a:cubicBezTo>
                  <a:cubicBezTo>
                    <a:pt x="64038" y="15445"/>
                    <a:pt x="64038" y="15445"/>
                    <a:pt x="64038" y="15445"/>
                  </a:cubicBezTo>
                  <a:cubicBezTo>
                    <a:pt x="64230" y="15445"/>
                    <a:pt x="64230" y="15445"/>
                    <a:pt x="64230" y="15445"/>
                  </a:cubicBezTo>
                  <a:cubicBezTo>
                    <a:pt x="64230" y="15445"/>
                    <a:pt x="64230" y="15445"/>
                    <a:pt x="64230" y="15445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230" y="16633"/>
                    <a:pt x="64230" y="16633"/>
                    <a:pt x="64230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423" y="16633"/>
                    <a:pt x="64423" y="16633"/>
                    <a:pt x="64423" y="16633"/>
                  </a:cubicBezTo>
                  <a:cubicBezTo>
                    <a:pt x="64615" y="16633"/>
                    <a:pt x="64615" y="15445"/>
                    <a:pt x="64615" y="15445"/>
                  </a:cubicBezTo>
                  <a:cubicBezTo>
                    <a:pt x="64615" y="15445"/>
                    <a:pt x="64615" y="15445"/>
                    <a:pt x="64615" y="15445"/>
                  </a:cubicBezTo>
                  <a:cubicBezTo>
                    <a:pt x="64615" y="16633"/>
                    <a:pt x="64615" y="16633"/>
                    <a:pt x="64615" y="16633"/>
                  </a:cubicBezTo>
                  <a:close/>
                  <a:moveTo>
                    <a:pt x="119038" y="7128"/>
                  </a:moveTo>
                  <a:cubicBezTo>
                    <a:pt x="119038" y="7128"/>
                    <a:pt x="119038" y="7128"/>
                    <a:pt x="119038" y="7128"/>
                  </a:cubicBezTo>
                  <a:cubicBezTo>
                    <a:pt x="118846" y="7128"/>
                    <a:pt x="118846" y="7128"/>
                    <a:pt x="118653" y="7128"/>
                  </a:cubicBezTo>
                  <a:cubicBezTo>
                    <a:pt x="118653" y="7128"/>
                    <a:pt x="118653" y="7128"/>
                    <a:pt x="118653" y="7128"/>
                  </a:cubicBezTo>
                  <a:cubicBezTo>
                    <a:pt x="118653" y="7128"/>
                    <a:pt x="118653" y="7128"/>
                    <a:pt x="118653" y="7128"/>
                  </a:cubicBezTo>
                  <a:cubicBezTo>
                    <a:pt x="118461" y="7128"/>
                    <a:pt x="118461" y="7128"/>
                    <a:pt x="118461" y="7128"/>
                  </a:cubicBezTo>
                  <a:cubicBezTo>
                    <a:pt x="118461" y="7128"/>
                    <a:pt x="118461" y="7128"/>
                    <a:pt x="118461" y="7128"/>
                  </a:cubicBezTo>
                  <a:cubicBezTo>
                    <a:pt x="118461" y="7128"/>
                    <a:pt x="118461" y="7128"/>
                    <a:pt x="118269" y="7128"/>
                  </a:cubicBezTo>
                  <a:cubicBezTo>
                    <a:pt x="118269" y="7128"/>
                    <a:pt x="118269" y="7128"/>
                    <a:pt x="118269" y="7128"/>
                  </a:cubicBezTo>
                  <a:cubicBezTo>
                    <a:pt x="118076" y="7128"/>
                    <a:pt x="118076" y="7128"/>
                    <a:pt x="118076" y="7128"/>
                  </a:cubicBezTo>
                  <a:cubicBezTo>
                    <a:pt x="118076" y="5940"/>
                    <a:pt x="118076" y="5940"/>
                    <a:pt x="118076" y="5940"/>
                  </a:cubicBezTo>
                  <a:cubicBezTo>
                    <a:pt x="118076" y="5940"/>
                    <a:pt x="118076" y="5940"/>
                    <a:pt x="118076" y="5940"/>
                  </a:cubicBezTo>
                  <a:cubicBezTo>
                    <a:pt x="117884" y="5940"/>
                    <a:pt x="117884" y="5940"/>
                    <a:pt x="117884" y="5940"/>
                  </a:cubicBezTo>
                  <a:cubicBezTo>
                    <a:pt x="117692" y="5940"/>
                    <a:pt x="117692" y="5940"/>
                    <a:pt x="117692" y="5940"/>
                  </a:cubicBezTo>
                  <a:cubicBezTo>
                    <a:pt x="117692" y="5940"/>
                    <a:pt x="117692" y="5940"/>
                    <a:pt x="117692" y="5940"/>
                  </a:cubicBezTo>
                  <a:cubicBezTo>
                    <a:pt x="117692" y="5940"/>
                    <a:pt x="117692" y="5940"/>
                    <a:pt x="117692" y="5940"/>
                  </a:cubicBezTo>
                  <a:cubicBezTo>
                    <a:pt x="117500" y="5940"/>
                    <a:pt x="117500" y="5940"/>
                    <a:pt x="117500" y="5940"/>
                  </a:cubicBezTo>
                  <a:cubicBezTo>
                    <a:pt x="117500" y="5940"/>
                    <a:pt x="117307" y="5940"/>
                    <a:pt x="117307" y="5940"/>
                  </a:cubicBezTo>
                  <a:cubicBezTo>
                    <a:pt x="117115" y="5940"/>
                    <a:pt x="117115" y="5940"/>
                    <a:pt x="116923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7115" y="5940"/>
                    <a:pt x="117115" y="5940"/>
                  </a:cubicBezTo>
                  <a:cubicBezTo>
                    <a:pt x="117115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730" y="5940"/>
                    <a:pt x="116730" y="5940"/>
                    <a:pt x="116730" y="5940"/>
                  </a:cubicBezTo>
                  <a:cubicBezTo>
                    <a:pt x="116730" y="5940"/>
                    <a:pt x="116730" y="5940"/>
                    <a:pt x="116730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5940"/>
                    <a:pt x="116923" y="5940"/>
                    <a:pt x="116923" y="5940"/>
                  </a:cubicBezTo>
                  <a:cubicBezTo>
                    <a:pt x="116923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730" y="7128"/>
                    <a:pt x="116730" y="7128"/>
                    <a:pt x="116730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538" y="7128"/>
                    <a:pt x="116538" y="7128"/>
                    <a:pt x="116538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346" y="7128"/>
                    <a:pt x="116346" y="7128"/>
                    <a:pt x="116346" y="7128"/>
                  </a:cubicBezTo>
                  <a:cubicBezTo>
                    <a:pt x="116153" y="7128"/>
                    <a:pt x="116153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576" y="7128"/>
                    <a:pt x="115384" y="7128"/>
                  </a:cubicBezTo>
                  <a:cubicBezTo>
                    <a:pt x="115384" y="7128"/>
                    <a:pt x="115384" y="7128"/>
                    <a:pt x="115384" y="7128"/>
                  </a:cubicBezTo>
                  <a:cubicBezTo>
                    <a:pt x="115384" y="8316"/>
                    <a:pt x="115384" y="8316"/>
                    <a:pt x="115384" y="8316"/>
                  </a:cubicBezTo>
                  <a:cubicBezTo>
                    <a:pt x="115384" y="8316"/>
                    <a:pt x="115384" y="8316"/>
                    <a:pt x="115384" y="8316"/>
                  </a:cubicBezTo>
                  <a:cubicBezTo>
                    <a:pt x="115384" y="8316"/>
                    <a:pt x="115384" y="8316"/>
                    <a:pt x="115384" y="8316"/>
                  </a:cubicBezTo>
                  <a:cubicBezTo>
                    <a:pt x="115576" y="7128"/>
                    <a:pt x="115576" y="7128"/>
                    <a:pt x="115769" y="7128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769" y="7128"/>
                    <a:pt x="115769" y="7128"/>
                    <a:pt x="115769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961" y="7128"/>
                    <a:pt x="115961" y="7128"/>
                    <a:pt x="115961" y="7128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769" y="8316"/>
                    <a:pt x="115769" y="8316"/>
                    <a:pt x="115769" y="8316"/>
                  </a:cubicBezTo>
                  <a:cubicBezTo>
                    <a:pt x="115961" y="8316"/>
                    <a:pt x="115961" y="8316"/>
                    <a:pt x="115961" y="8316"/>
                  </a:cubicBezTo>
                  <a:cubicBezTo>
                    <a:pt x="115961" y="8316"/>
                    <a:pt x="115961" y="8316"/>
                    <a:pt x="115961" y="8316"/>
                  </a:cubicBezTo>
                  <a:cubicBezTo>
                    <a:pt x="115961" y="8316"/>
                    <a:pt x="115961" y="8316"/>
                    <a:pt x="115961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153" y="8316"/>
                    <a:pt x="116153" y="8316"/>
                    <a:pt x="116153" y="8316"/>
                  </a:cubicBezTo>
                  <a:cubicBezTo>
                    <a:pt x="116346" y="8316"/>
                    <a:pt x="116346" y="8316"/>
                    <a:pt x="116346" y="8316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346" y="9504"/>
                    <a:pt x="116346" y="9504"/>
                    <a:pt x="116346" y="9504"/>
                  </a:cubicBezTo>
                  <a:cubicBezTo>
                    <a:pt x="116153" y="9504"/>
                    <a:pt x="116153" y="9504"/>
                    <a:pt x="116153" y="9504"/>
                  </a:cubicBezTo>
                  <a:cubicBezTo>
                    <a:pt x="116153" y="9504"/>
                    <a:pt x="116153" y="9504"/>
                    <a:pt x="116153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961" y="9504"/>
                    <a:pt x="115961" y="9504"/>
                    <a:pt x="115961" y="9504"/>
                  </a:cubicBezTo>
                  <a:cubicBezTo>
                    <a:pt x="115769" y="9504"/>
                    <a:pt x="115769" y="9504"/>
                    <a:pt x="115769" y="9504"/>
                  </a:cubicBezTo>
                  <a:cubicBezTo>
                    <a:pt x="115769" y="9504"/>
                    <a:pt x="115769" y="9504"/>
                    <a:pt x="115769" y="9504"/>
                  </a:cubicBezTo>
                  <a:cubicBezTo>
                    <a:pt x="115769" y="9504"/>
                    <a:pt x="115576" y="9504"/>
                    <a:pt x="115576" y="9504"/>
                  </a:cubicBezTo>
                  <a:cubicBezTo>
                    <a:pt x="115576" y="9504"/>
                    <a:pt x="115576" y="9504"/>
                    <a:pt x="115576" y="9504"/>
                  </a:cubicBezTo>
                  <a:cubicBezTo>
                    <a:pt x="115576" y="9504"/>
                    <a:pt x="115576" y="9504"/>
                    <a:pt x="115576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384" y="9504"/>
                    <a:pt x="115384" y="9504"/>
                    <a:pt x="115384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192" y="9504"/>
                    <a:pt x="115192" y="9504"/>
                    <a:pt x="115192" y="9504"/>
                  </a:cubicBezTo>
                  <a:cubicBezTo>
                    <a:pt x="115000" y="9504"/>
                    <a:pt x="115000" y="9504"/>
                    <a:pt x="115000" y="9504"/>
                  </a:cubicBezTo>
                  <a:cubicBezTo>
                    <a:pt x="115000" y="9504"/>
                    <a:pt x="115000" y="9504"/>
                    <a:pt x="115000" y="9504"/>
                  </a:cubicBezTo>
                  <a:cubicBezTo>
                    <a:pt x="115000" y="9504"/>
                    <a:pt x="115000" y="9504"/>
                    <a:pt x="115000" y="9504"/>
                  </a:cubicBezTo>
                  <a:cubicBezTo>
                    <a:pt x="115000" y="10693"/>
                    <a:pt x="115000" y="10693"/>
                    <a:pt x="115000" y="10693"/>
                  </a:cubicBezTo>
                  <a:cubicBezTo>
                    <a:pt x="115000" y="10693"/>
                    <a:pt x="115000" y="10693"/>
                    <a:pt x="115000" y="10693"/>
                  </a:cubicBezTo>
                  <a:cubicBezTo>
                    <a:pt x="114807" y="10693"/>
                    <a:pt x="114807" y="10693"/>
                    <a:pt x="114807" y="10693"/>
                  </a:cubicBezTo>
                  <a:cubicBezTo>
                    <a:pt x="114807" y="10693"/>
                    <a:pt x="114807" y="10693"/>
                    <a:pt x="114807" y="10693"/>
                  </a:cubicBezTo>
                  <a:cubicBezTo>
                    <a:pt x="114807" y="10693"/>
                    <a:pt x="114807" y="10693"/>
                    <a:pt x="114807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615" y="10693"/>
                    <a:pt x="114615" y="10693"/>
                    <a:pt x="114615" y="10693"/>
                  </a:cubicBezTo>
                  <a:cubicBezTo>
                    <a:pt x="114423" y="10693"/>
                    <a:pt x="114423" y="10693"/>
                    <a:pt x="114423" y="10693"/>
                  </a:cubicBezTo>
                  <a:cubicBezTo>
                    <a:pt x="114230" y="10693"/>
                    <a:pt x="114230" y="10693"/>
                    <a:pt x="114230" y="10693"/>
                  </a:cubicBezTo>
                  <a:cubicBezTo>
                    <a:pt x="114230" y="10693"/>
                    <a:pt x="114230" y="10693"/>
                    <a:pt x="114230" y="10693"/>
                  </a:cubicBezTo>
                  <a:cubicBezTo>
                    <a:pt x="114423" y="10693"/>
                    <a:pt x="114423" y="10693"/>
                    <a:pt x="114423" y="10693"/>
                  </a:cubicBezTo>
                  <a:cubicBezTo>
                    <a:pt x="114230" y="10693"/>
                    <a:pt x="114230" y="10693"/>
                    <a:pt x="114230" y="10693"/>
                  </a:cubicBezTo>
                  <a:cubicBezTo>
                    <a:pt x="114230" y="10693"/>
                    <a:pt x="114038" y="10693"/>
                    <a:pt x="114038" y="10693"/>
                  </a:cubicBezTo>
                  <a:cubicBezTo>
                    <a:pt x="114038" y="10693"/>
                    <a:pt x="114038" y="10693"/>
                    <a:pt x="114038" y="10693"/>
                  </a:cubicBezTo>
                  <a:cubicBezTo>
                    <a:pt x="114038" y="10693"/>
                    <a:pt x="114038" y="10693"/>
                    <a:pt x="114038" y="10693"/>
                  </a:cubicBezTo>
                  <a:cubicBezTo>
                    <a:pt x="114038" y="10693"/>
                    <a:pt x="114038" y="10693"/>
                    <a:pt x="114038" y="10693"/>
                  </a:cubicBezTo>
                  <a:cubicBezTo>
                    <a:pt x="114038" y="11881"/>
                    <a:pt x="114038" y="11881"/>
                    <a:pt x="113846" y="11881"/>
                  </a:cubicBezTo>
                  <a:cubicBezTo>
                    <a:pt x="113846" y="11881"/>
                    <a:pt x="113846" y="11881"/>
                    <a:pt x="113846" y="11881"/>
                  </a:cubicBezTo>
                  <a:cubicBezTo>
                    <a:pt x="113846" y="11881"/>
                    <a:pt x="113846" y="11881"/>
                    <a:pt x="113846" y="11881"/>
                  </a:cubicBezTo>
                  <a:cubicBezTo>
                    <a:pt x="113653" y="11881"/>
                    <a:pt x="113653" y="11881"/>
                    <a:pt x="113653" y="11881"/>
                  </a:cubicBezTo>
                  <a:cubicBezTo>
                    <a:pt x="113846" y="11881"/>
                    <a:pt x="113846" y="11881"/>
                    <a:pt x="113846" y="11881"/>
                  </a:cubicBezTo>
                  <a:cubicBezTo>
                    <a:pt x="113653" y="11881"/>
                    <a:pt x="113653" y="11881"/>
                    <a:pt x="113653" y="11881"/>
                  </a:cubicBezTo>
                  <a:cubicBezTo>
                    <a:pt x="113653" y="11881"/>
                    <a:pt x="113653" y="11881"/>
                    <a:pt x="113461" y="11881"/>
                  </a:cubicBezTo>
                  <a:cubicBezTo>
                    <a:pt x="113461" y="11881"/>
                    <a:pt x="113461" y="11881"/>
                    <a:pt x="113461" y="11881"/>
                  </a:cubicBezTo>
                  <a:cubicBezTo>
                    <a:pt x="113461" y="11881"/>
                    <a:pt x="113461" y="11881"/>
                    <a:pt x="113461" y="11881"/>
                  </a:cubicBezTo>
                  <a:cubicBezTo>
                    <a:pt x="113269" y="13069"/>
                    <a:pt x="113269" y="13069"/>
                    <a:pt x="113269" y="13069"/>
                  </a:cubicBezTo>
                  <a:cubicBezTo>
                    <a:pt x="113076" y="13069"/>
                    <a:pt x="113076" y="13069"/>
                    <a:pt x="113076" y="13069"/>
                  </a:cubicBezTo>
                  <a:cubicBezTo>
                    <a:pt x="113076" y="13069"/>
                    <a:pt x="113076" y="13069"/>
                    <a:pt x="113076" y="13069"/>
                  </a:cubicBezTo>
                  <a:cubicBezTo>
                    <a:pt x="113076" y="13069"/>
                    <a:pt x="113076" y="13069"/>
                    <a:pt x="113076" y="13069"/>
                  </a:cubicBezTo>
                  <a:cubicBezTo>
                    <a:pt x="113076" y="11881"/>
                    <a:pt x="113076" y="11881"/>
                    <a:pt x="113076" y="11881"/>
                  </a:cubicBezTo>
                  <a:cubicBezTo>
                    <a:pt x="113076" y="11881"/>
                    <a:pt x="113076" y="11881"/>
                    <a:pt x="113076" y="11881"/>
                  </a:cubicBezTo>
                  <a:cubicBezTo>
                    <a:pt x="113076" y="11881"/>
                    <a:pt x="113076" y="11881"/>
                    <a:pt x="113076" y="11881"/>
                  </a:cubicBezTo>
                  <a:cubicBezTo>
                    <a:pt x="112884" y="11881"/>
                    <a:pt x="112884" y="11881"/>
                    <a:pt x="112884" y="11881"/>
                  </a:cubicBezTo>
                  <a:cubicBezTo>
                    <a:pt x="112884" y="11881"/>
                    <a:pt x="112884" y="11881"/>
                    <a:pt x="112884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692" y="11881"/>
                  </a:cubicBezTo>
                  <a:cubicBezTo>
                    <a:pt x="112692" y="11881"/>
                    <a:pt x="112692" y="11881"/>
                    <a:pt x="112500" y="11881"/>
                  </a:cubicBezTo>
                  <a:cubicBezTo>
                    <a:pt x="112500" y="11881"/>
                    <a:pt x="112500" y="11881"/>
                    <a:pt x="112500" y="11881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307" y="13069"/>
                    <a:pt x="112307" y="13069"/>
                    <a:pt x="112307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2115" y="13069"/>
                    <a:pt x="112115" y="13069"/>
                    <a:pt x="112115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923" y="13069"/>
                    <a:pt x="111923" y="13069"/>
                  </a:cubicBezTo>
                  <a:cubicBezTo>
                    <a:pt x="111923" y="13069"/>
                    <a:pt x="111538" y="13069"/>
                    <a:pt x="111538" y="13069"/>
                  </a:cubicBezTo>
                  <a:cubicBezTo>
                    <a:pt x="111538" y="13069"/>
                    <a:pt x="111538" y="13069"/>
                    <a:pt x="111538" y="13069"/>
                  </a:cubicBezTo>
                  <a:cubicBezTo>
                    <a:pt x="111538" y="13069"/>
                    <a:pt x="111538" y="13069"/>
                    <a:pt x="111538" y="13069"/>
                  </a:cubicBezTo>
                  <a:cubicBezTo>
                    <a:pt x="111538" y="13069"/>
                    <a:pt x="111538" y="13069"/>
                    <a:pt x="111538" y="13069"/>
                  </a:cubicBezTo>
                  <a:cubicBezTo>
                    <a:pt x="111346" y="13069"/>
                    <a:pt x="111346" y="13069"/>
                    <a:pt x="111346" y="13069"/>
                  </a:cubicBezTo>
                  <a:cubicBezTo>
                    <a:pt x="111346" y="13069"/>
                    <a:pt x="111346" y="13069"/>
                    <a:pt x="111346" y="13069"/>
                  </a:cubicBezTo>
                  <a:cubicBezTo>
                    <a:pt x="111346" y="13069"/>
                    <a:pt x="111346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0961" y="14257"/>
                    <a:pt x="110961" y="14257"/>
                    <a:pt x="110961" y="14257"/>
                  </a:cubicBezTo>
                  <a:cubicBezTo>
                    <a:pt x="110961" y="14257"/>
                    <a:pt x="110961" y="14257"/>
                    <a:pt x="110961" y="14257"/>
                  </a:cubicBezTo>
                  <a:cubicBezTo>
                    <a:pt x="110961" y="14257"/>
                    <a:pt x="110961" y="14257"/>
                    <a:pt x="110961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769" y="14257"/>
                    <a:pt x="110769" y="14257"/>
                    <a:pt x="110769" y="14257"/>
                  </a:cubicBezTo>
                  <a:cubicBezTo>
                    <a:pt x="110576" y="14257"/>
                    <a:pt x="110576" y="14257"/>
                    <a:pt x="110576" y="14257"/>
                  </a:cubicBezTo>
                  <a:cubicBezTo>
                    <a:pt x="110576" y="14257"/>
                    <a:pt x="110576" y="14257"/>
                    <a:pt x="110576" y="14257"/>
                  </a:cubicBezTo>
                  <a:cubicBezTo>
                    <a:pt x="110576" y="14257"/>
                    <a:pt x="110384" y="15445"/>
                    <a:pt x="110384" y="15445"/>
                  </a:cubicBezTo>
                  <a:cubicBezTo>
                    <a:pt x="110384" y="15445"/>
                    <a:pt x="110384" y="15445"/>
                    <a:pt x="110384" y="15445"/>
                  </a:cubicBezTo>
                  <a:cubicBezTo>
                    <a:pt x="110384" y="15445"/>
                    <a:pt x="110384" y="15445"/>
                    <a:pt x="110384" y="15445"/>
                  </a:cubicBezTo>
                  <a:cubicBezTo>
                    <a:pt x="110576" y="15445"/>
                    <a:pt x="110576" y="15445"/>
                    <a:pt x="110576" y="15445"/>
                  </a:cubicBezTo>
                  <a:cubicBezTo>
                    <a:pt x="110576" y="15445"/>
                    <a:pt x="110576" y="15445"/>
                    <a:pt x="110576" y="15445"/>
                  </a:cubicBezTo>
                  <a:cubicBezTo>
                    <a:pt x="110576" y="15445"/>
                    <a:pt x="110576" y="15445"/>
                    <a:pt x="110769" y="15445"/>
                  </a:cubicBezTo>
                  <a:cubicBezTo>
                    <a:pt x="110769" y="15445"/>
                    <a:pt x="110769" y="15445"/>
                    <a:pt x="110769" y="15445"/>
                  </a:cubicBezTo>
                  <a:cubicBezTo>
                    <a:pt x="110576" y="16633"/>
                    <a:pt x="110576" y="16633"/>
                    <a:pt x="110576" y="16633"/>
                  </a:cubicBezTo>
                  <a:cubicBezTo>
                    <a:pt x="110384" y="16633"/>
                    <a:pt x="110384" y="16633"/>
                    <a:pt x="110384" y="16633"/>
                  </a:cubicBezTo>
                  <a:cubicBezTo>
                    <a:pt x="110384" y="16633"/>
                    <a:pt x="110384" y="16633"/>
                    <a:pt x="110384" y="16633"/>
                  </a:cubicBezTo>
                  <a:cubicBezTo>
                    <a:pt x="110576" y="16633"/>
                    <a:pt x="110576" y="16633"/>
                    <a:pt x="110576" y="16633"/>
                  </a:cubicBezTo>
                  <a:cubicBezTo>
                    <a:pt x="110576" y="16633"/>
                    <a:pt x="110576" y="16633"/>
                    <a:pt x="110576" y="16633"/>
                  </a:cubicBezTo>
                  <a:cubicBezTo>
                    <a:pt x="110576" y="16633"/>
                    <a:pt x="110576" y="16633"/>
                    <a:pt x="110769" y="16633"/>
                  </a:cubicBezTo>
                  <a:cubicBezTo>
                    <a:pt x="110769" y="16633"/>
                    <a:pt x="110769" y="16633"/>
                    <a:pt x="110769" y="16633"/>
                  </a:cubicBezTo>
                  <a:cubicBezTo>
                    <a:pt x="110576" y="17821"/>
                    <a:pt x="110576" y="17821"/>
                    <a:pt x="110576" y="17821"/>
                  </a:cubicBezTo>
                  <a:cubicBezTo>
                    <a:pt x="110384" y="17821"/>
                    <a:pt x="110384" y="17821"/>
                    <a:pt x="110384" y="17821"/>
                  </a:cubicBezTo>
                  <a:cubicBezTo>
                    <a:pt x="110384" y="17821"/>
                    <a:pt x="110384" y="17821"/>
                    <a:pt x="110384" y="17821"/>
                  </a:cubicBezTo>
                  <a:cubicBezTo>
                    <a:pt x="110384" y="17821"/>
                    <a:pt x="110192" y="17821"/>
                    <a:pt x="110192" y="17821"/>
                  </a:cubicBezTo>
                  <a:cubicBezTo>
                    <a:pt x="110192" y="17821"/>
                    <a:pt x="110192" y="17821"/>
                    <a:pt x="110192" y="17821"/>
                  </a:cubicBezTo>
                  <a:cubicBezTo>
                    <a:pt x="110192" y="17821"/>
                    <a:pt x="110192" y="17821"/>
                    <a:pt x="110192" y="17821"/>
                  </a:cubicBezTo>
                  <a:cubicBezTo>
                    <a:pt x="110000" y="17821"/>
                    <a:pt x="110000" y="17821"/>
                    <a:pt x="110000" y="17821"/>
                  </a:cubicBezTo>
                  <a:cubicBezTo>
                    <a:pt x="110192" y="17821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192" y="19009"/>
                    <a:pt x="110192" y="19009"/>
                    <a:pt x="110192" y="19009"/>
                  </a:cubicBezTo>
                  <a:cubicBezTo>
                    <a:pt x="110000" y="19009"/>
                    <a:pt x="110000" y="19009"/>
                    <a:pt x="110000" y="19009"/>
                  </a:cubicBezTo>
                  <a:cubicBezTo>
                    <a:pt x="110000" y="19009"/>
                    <a:pt x="110000" y="19009"/>
                    <a:pt x="109807" y="19009"/>
                  </a:cubicBezTo>
                  <a:cubicBezTo>
                    <a:pt x="109807" y="19009"/>
                    <a:pt x="109807" y="19009"/>
                    <a:pt x="109807" y="19009"/>
                  </a:cubicBezTo>
                  <a:cubicBezTo>
                    <a:pt x="109807" y="19009"/>
                    <a:pt x="109807" y="19009"/>
                    <a:pt x="109807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615" y="19009"/>
                    <a:pt x="109615" y="19009"/>
                    <a:pt x="109615" y="19009"/>
                  </a:cubicBezTo>
                  <a:cubicBezTo>
                    <a:pt x="109423" y="19009"/>
                    <a:pt x="109423" y="19009"/>
                    <a:pt x="109423" y="19009"/>
                  </a:cubicBezTo>
                  <a:cubicBezTo>
                    <a:pt x="109423" y="20198"/>
                    <a:pt x="109423" y="20198"/>
                    <a:pt x="109423" y="20198"/>
                  </a:cubicBezTo>
                  <a:cubicBezTo>
                    <a:pt x="109423" y="20198"/>
                    <a:pt x="109423" y="20198"/>
                    <a:pt x="109423" y="20198"/>
                  </a:cubicBezTo>
                  <a:cubicBezTo>
                    <a:pt x="109230" y="20198"/>
                    <a:pt x="109230" y="20198"/>
                    <a:pt x="109038" y="20198"/>
                  </a:cubicBezTo>
                  <a:cubicBezTo>
                    <a:pt x="109038" y="20198"/>
                    <a:pt x="109038" y="20198"/>
                    <a:pt x="109038" y="20198"/>
                  </a:cubicBezTo>
                  <a:cubicBezTo>
                    <a:pt x="109038" y="20198"/>
                    <a:pt x="109038" y="20198"/>
                    <a:pt x="109038" y="20198"/>
                  </a:cubicBezTo>
                  <a:cubicBezTo>
                    <a:pt x="108846" y="21386"/>
                    <a:pt x="108846" y="21386"/>
                    <a:pt x="108846" y="21386"/>
                  </a:cubicBezTo>
                  <a:cubicBezTo>
                    <a:pt x="108653" y="21386"/>
                    <a:pt x="108653" y="21386"/>
                    <a:pt x="108653" y="21386"/>
                  </a:cubicBezTo>
                  <a:cubicBezTo>
                    <a:pt x="108653" y="21386"/>
                    <a:pt x="108653" y="21386"/>
                    <a:pt x="108653" y="21386"/>
                  </a:cubicBezTo>
                  <a:cubicBezTo>
                    <a:pt x="108653" y="21386"/>
                    <a:pt x="108653" y="21386"/>
                    <a:pt x="108653" y="21386"/>
                  </a:cubicBezTo>
                  <a:cubicBezTo>
                    <a:pt x="108653" y="22574"/>
                    <a:pt x="108653" y="22574"/>
                    <a:pt x="108653" y="22574"/>
                  </a:cubicBezTo>
                  <a:cubicBezTo>
                    <a:pt x="108461" y="22574"/>
                    <a:pt x="108461" y="22574"/>
                    <a:pt x="108461" y="22574"/>
                  </a:cubicBezTo>
                  <a:cubicBezTo>
                    <a:pt x="108461" y="22574"/>
                    <a:pt x="108461" y="22574"/>
                    <a:pt x="108269" y="22574"/>
                  </a:cubicBezTo>
                  <a:cubicBezTo>
                    <a:pt x="108269" y="22574"/>
                    <a:pt x="108269" y="22574"/>
                    <a:pt x="108269" y="22574"/>
                  </a:cubicBezTo>
                  <a:cubicBezTo>
                    <a:pt x="108269" y="22574"/>
                    <a:pt x="108269" y="22574"/>
                    <a:pt x="108269" y="22574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1386"/>
                    <a:pt x="108269" y="21386"/>
                    <a:pt x="108269" y="21386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20198"/>
                    <a:pt x="108269" y="20198"/>
                    <a:pt x="108269" y="20198"/>
                  </a:cubicBezTo>
                  <a:cubicBezTo>
                    <a:pt x="108269" y="19009"/>
                    <a:pt x="108269" y="19009"/>
                    <a:pt x="108269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076" y="19009"/>
                    <a:pt x="108076" y="19009"/>
                    <a:pt x="108076" y="19009"/>
                  </a:cubicBezTo>
                  <a:cubicBezTo>
                    <a:pt x="108269" y="19009"/>
                    <a:pt x="108269" y="19009"/>
                    <a:pt x="108269" y="19009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269" y="17821"/>
                    <a:pt x="108269" y="17821"/>
                    <a:pt x="108269" y="17821"/>
                  </a:cubicBezTo>
                  <a:cubicBezTo>
                    <a:pt x="108461" y="17821"/>
                    <a:pt x="108461" y="17821"/>
                    <a:pt x="108461" y="17821"/>
                  </a:cubicBezTo>
                  <a:cubicBezTo>
                    <a:pt x="108461" y="17821"/>
                    <a:pt x="108461" y="17821"/>
                    <a:pt x="108461" y="17821"/>
                  </a:cubicBezTo>
                  <a:cubicBezTo>
                    <a:pt x="108653" y="17821"/>
                    <a:pt x="108653" y="17821"/>
                    <a:pt x="108653" y="17821"/>
                  </a:cubicBezTo>
                  <a:cubicBezTo>
                    <a:pt x="108653" y="17821"/>
                    <a:pt x="108653" y="17821"/>
                    <a:pt x="108653" y="17821"/>
                  </a:cubicBezTo>
                  <a:cubicBezTo>
                    <a:pt x="108653" y="16633"/>
                    <a:pt x="108653" y="16633"/>
                    <a:pt x="108653" y="16633"/>
                  </a:cubicBezTo>
                  <a:cubicBezTo>
                    <a:pt x="108653" y="16633"/>
                    <a:pt x="108653" y="16633"/>
                    <a:pt x="108653" y="16633"/>
                  </a:cubicBezTo>
                  <a:cubicBezTo>
                    <a:pt x="108846" y="16633"/>
                    <a:pt x="108846" y="16633"/>
                    <a:pt x="108846" y="16633"/>
                  </a:cubicBezTo>
                  <a:cubicBezTo>
                    <a:pt x="108653" y="16633"/>
                    <a:pt x="108653" y="16633"/>
                    <a:pt x="108653" y="16633"/>
                  </a:cubicBezTo>
                  <a:cubicBezTo>
                    <a:pt x="108846" y="16633"/>
                    <a:pt x="108846" y="16633"/>
                    <a:pt x="108846" y="16633"/>
                  </a:cubicBezTo>
                  <a:cubicBezTo>
                    <a:pt x="108846" y="16633"/>
                    <a:pt x="108846" y="16633"/>
                    <a:pt x="108846" y="16633"/>
                  </a:cubicBezTo>
                  <a:cubicBezTo>
                    <a:pt x="109038" y="16633"/>
                    <a:pt x="109038" y="16633"/>
                    <a:pt x="109038" y="16633"/>
                  </a:cubicBezTo>
                  <a:cubicBezTo>
                    <a:pt x="109038" y="16633"/>
                    <a:pt x="109038" y="16633"/>
                    <a:pt x="109038" y="16633"/>
                  </a:cubicBezTo>
                  <a:cubicBezTo>
                    <a:pt x="109230" y="16633"/>
                    <a:pt x="109038" y="16633"/>
                    <a:pt x="109230" y="16633"/>
                  </a:cubicBezTo>
                  <a:cubicBezTo>
                    <a:pt x="109423" y="15445"/>
                    <a:pt x="109423" y="15445"/>
                    <a:pt x="109423" y="15445"/>
                  </a:cubicBezTo>
                  <a:cubicBezTo>
                    <a:pt x="109423" y="15445"/>
                    <a:pt x="109423" y="15445"/>
                    <a:pt x="109423" y="15445"/>
                  </a:cubicBezTo>
                  <a:cubicBezTo>
                    <a:pt x="109615" y="15445"/>
                    <a:pt x="109615" y="15445"/>
                    <a:pt x="109615" y="15445"/>
                  </a:cubicBezTo>
                  <a:cubicBezTo>
                    <a:pt x="109615" y="15445"/>
                    <a:pt x="109615" y="15445"/>
                    <a:pt x="109615" y="15445"/>
                  </a:cubicBezTo>
                  <a:cubicBezTo>
                    <a:pt x="109615" y="15445"/>
                    <a:pt x="109615" y="15445"/>
                    <a:pt x="109615" y="15445"/>
                  </a:cubicBezTo>
                  <a:cubicBezTo>
                    <a:pt x="109807" y="15445"/>
                    <a:pt x="109807" y="15445"/>
                    <a:pt x="109807" y="15445"/>
                  </a:cubicBezTo>
                  <a:cubicBezTo>
                    <a:pt x="109807" y="14257"/>
                    <a:pt x="109807" y="14257"/>
                    <a:pt x="110000" y="14257"/>
                  </a:cubicBezTo>
                  <a:cubicBezTo>
                    <a:pt x="110000" y="14257"/>
                    <a:pt x="110000" y="14257"/>
                    <a:pt x="110000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192" y="14257"/>
                    <a:pt x="110192" y="14257"/>
                    <a:pt x="110192" y="14257"/>
                  </a:cubicBezTo>
                  <a:cubicBezTo>
                    <a:pt x="110384" y="14257"/>
                    <a:pt x="110384" y="14257"/>
                    <a:pt x="110384" y="14257"/>
                  </a:cubicBezTo>
                  <a:cubicBezTo>
                    <a:pt x="110384" y="14257"/>
                    <a:pt x="110192" y="14257"/>
                    <a:pt x="110384" y="14257"/>
                  </a:cubicBezTo>
                  <a:cubicBezTo>
                    <a:pt x="110384" y="14257"/>
                    <a:pt x="110384" y="14257"/>
                    <a:pt x="110384" y="14257"/>
                  </a:cubicBezTo>
                  <a:cubicBezTo>
                    <a:pt x="110576" y="13069"/>
                    <a:pt x="110576" y="13069"/>
                    <a:pt x="110576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576" y="13069"/>
                    <a:pt x="110576" y="13069"/>
                    <a:pt x="110576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769" y="13069"/>
                    <a:pt x="110769" y="13069"/>
                    <a:pt x="110769" y="13069"/>
                  </a:cubicBezTo>
                  <a:cubicBezTo>
                    <a:pt x="110961" y="13069"/>
                    <a:pt x="110961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3069"/>
                    <a:pt x="111153" y="13069"/>
                    <a:pt x="111153" y="13069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1881"/>
                    <a:pt x="111346" y="11881"/>
                  </a:cubicBezTo>
                  <a:cubicBezTo>
                    <a:pt x="111346" y="11881"/>
                    <a:pt x="111346" y="10693"/>
                    <a:pt x="111538" y="10693"/>
                  </a:cubicBezTo>
                  <a:cubicBezTo>
                    <a:pt x="111538" y="10693"/>
                    <a:pt x="111730" y="10693"/>
                    <a:pt x="111730" y="10693"/>
                  </a:cubicBezTo>
                  <a:cubicBezTo>
                    <a:pt x="111730" y="10693"/>
                    <a:pt x="111730" y="10693"/>
                    <a:pt x="111730" y="10693"/>
                  </a:cubicBezTo>
                  <a:cubicBezTo>
                    <a:pt x="111730" y="10693"/>
                    <a:pt x="111538" y="10693"/>
                    <a:pt x="111538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346" y="10693"/>
                    <a:pt x="111346" y="10693"/>
                    <a:pt x="111346" y="10693"/>
                  </a:cubicBezTo>
                  <a:cubicBezTo>
                    <a:pt x="111153" y="10693"/>
                    <a:pt x="111153" y="10693"/>
                    <a:pt x="111153" y="10693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1153" y="11881"/>
                    <a:pt x="111153" y="11881"/>
                    <a:pt x="111153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961" y="11881"/>
                    <a:pt x="110961" y="11881"/>
                    <a:pt x="110961" y="11881"/>
                  </a:cubicBezTo>
                  <a:cubicBezTo>
                    <a:pt x="110769" y="11881"/>
                    <a:pt x="110769" y="11881"/>
                    <a:pt x="110769" y="11881"/>
                  </a:cubicBezTo>
                  <a:cubicBezTo>
                    <a:pt x="110769" y="11881"/>
                    <a:pt x="110769" y="11881"/>
                    <a:pt x="110769" y="11881"/>
                  </a:cubicBezTo>
                  <a:cubicBezTo>
                    <a:pt x="110576" y="11881"/>
                    <a:pt x="110576" y="11881"/>
                    <a:pt x="110576" y="11881"/>
                  </a:cubicBezTo>
                  <a:cubicBezTo>
                    <a:pt x="110576" y="11881"/>
                    <a:pt x="110576" y="11881"/>
                    <a:pt x="110576" y="11881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384" y="13069"/>
                    <a:pt x="110384" y="13069"/>
                    <a:pt x="110384" y="13069"/>
                  </a:cubicBezTo>
                  <a:cubicBezTo>
                    <a:pt x="110192" y="13069"/>
                    <a:pt x="110192" y="13069"/>
                    <a:pt x="110192" y="13069"/>
                  </a:cubicBezTo>
                  <a:cubicBezTo>
                    <a:pt x="110192" y="13069"/>
                    <a:pt x="110192" y="13069"/>
                    <a:pt x="110192" y="13069"/>
                  </a:cubicBezTo>
                  <a:cubicBezTo>
                    <a:pt x="110192" y="13069"/>
                    <a:pt x="110192" y="13069"/>
                    <a:pt x="110192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09807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1881"/>
                    <a:pt x="110000" y="11881"/>
                    <a:pt x="110000" y="11881"/>
                  </a:cubicBezTo>
                  <a:cubicBezTo>
                    <a:pt x="110000" y="11881"/>
                    <a:pt x="110000" y="11881"/>
                    <a:pt x="110000" y="11881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10000" y="13069"/>
                    <a:pt x="110000" y="13069"/>
                    <a:pt x="110000" y="13069"/>
                  </a:cubicBezTo>
                  <a:cubicBezTo>
                    <a:pt x="109807" y="13069"/>
                    <a:pt x="109807" y="13069"/>
                    <a:pt x="109807" y="13069"/>
                  </a:cubicBezTo>
                  <a:cubicBezTo>
                    <a:pt x="109615" y="13069"/>
                    <a:pt x="109615" y="13069"/>
                    <a:pt x="109615" y="13069"/>
                  </a:cubicBezTo>
                  <a:cubicBezTo>
                    <a:pt x="109615" y="13069"/>
                    <a:pt x="109615" y="13069"/>
                    <a:pt x="109615" y="13069"/>
                  </a:cubicBezTo>
                  <a:cubicBezTo>
                    <a:pt x="109615" y="13069"/>
                    <a:pt x="109615" y="13069"/>
                    <a:pt x="109615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423" y="13069"/>
                    <a:pt x="109423" y="13069"/>
                    <a:pt x="109423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9038" y="13069"/>
                    <a:pt x="109038" y="13069"/>
                    <a:pt x="109038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846" y="13069"/>
                    <a:pt x="108846" y="13069"/>
                    <a:pt x="108846" y="13069"/>
                  </a:cubicBezTo>
                  <a:cubicBezTo>
                    <a:pt x="108653" y="13069"/>
                    <a:pt x="108653" y="13069"/>
                    <a:pt x="108653" y="13069"/>
                  </a:cubicBezTo>
                  <a:cubicBezTo>
                    <a:pt x="108653" y="14257"/>
                    <a:pt x="108653" y="14257"/>
                    <a:pt x="108653" y="14257"/>
                  </a:cubicBezTo>
                  <a:cubicBezTo>
                    <a:pt x="108461" y="14257"/>
                    <a:pt x="108461" y="14257"/>
                    <a:pt x="108461" y="14257"/>
                  </a:cubicBezTo>
                  <a:cubicBezTo>
                    <a:pt x="108461" y="14257"/>
                    <a:pt x="108461" y="14257"/>
                    <a:pt x="108461" y="14257"/>
                  </a:cubicBezTo>
                  <a:cubicBezTo>
                    <a:pt x="108269" y="14257"/>
                    <a:pt x="108269" y="14257"/>
                    <a:pt x="108269" y="14257"/>
                  </a:cubicBezTo>
                  <a:cubicBezTo>
                    <a:pt x="108269" y="14257"/>
                    <a:pt x="108269" y="14257"/>
                    <a:pt x="108269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4257"/>
                    <a:pt x="108076" y="14257"/>
                    <a:pt x="108076" y="14257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269" y="15445"/>
                    <a:pt x="108269" y="15445"/>
                    <a:pt x="108269" y="15445"/>
                  </a:cubicBezTo>
                  <a:cubicBezTo>
                    <a:pt x="108269" y="15445"/>
                    <a:pt x="108269" y="15445"/>
                    <a:pt x="108269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8076" y="15445"/>
                    <a:pt x="108076" y="15445"/>
                    <a:pt x="108076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884" y="15445"/>
                    <a:pt x="107884" y="15445"/>
                    <a:pt x="107884" y="15445"/>
                  </a:cubicBezTo>
                  <a:cubicBezTo>
                    <a:pt x="107692" y="15445"/>
                    <a:pt x="107692" y="15445"/>
                    <a:pt x="107692" y="15445"/>
                  </a:cubicBezTo>
                  <a:cubicBezTo>
                    <a:pt x="107692" y="15445"/>
                    <a:pt x="107692" y="15445"/>
                    <a:pt x="107500" y="15445"/>
                  </a:cubicBezTo>
                  <a:cubicBezTo>
                    <a:pt x="107500" y="15445"/>
                    <a:pt x="107500" y="15445"/>
                    <a:pt x="107500" y="15445"/>
                  </a:cubicBezTo>
                  <a:cubicBezTo>
                    <a:pt x="107500" y="15445"/>
                    <a:pt x="107500" y="15445"/>
                    <a:pt x="107307" y="15445"/>
                  </a:cubicBezTo>
                  <a:cubicBezTo>
                    <a:pt x="107307" y="16633"/>
                    <a:pt x="107307" y="16633"/>
                    <a:pt x="107307" y="16633"/>
                  </a:cubicBezTo>
                  <a:cubicBezTo>
                    <a:pt x="107307" y="16633"/>
                    <a:pt x="107115" y="16633"/>
                    <a:pt x="107115" y="16633"/>
                  </a:cubicBezTo>
                  <a:cubicBezTo>
                    <a:pt x="107115" y="16633"/>
                    <a:pt x="107115" y="16633"/>
                    <a:pt x="107115" y="16633"/>
                  </a:cubicBezTo>
                  <a:cubicBezTo>
                    <a:pt x="106923" y="16633"/>
                    <a:pt x="106923" y="16633"/>
                    <a:pt x="106923" y="15445"/>
                  </a:cubicBezTo>
                  <a:cubicBezTo>
                    <a:pt x="107115" y="15445"/>
                    <a:pt x="107115" y="15445"/>
                    <a:pt x="107307" y="15445"/>
                  </a:cubicBezTo>
                  <a:cubicBezTo>
                    <a:pt x="107307" y="15445"/>
                    <a:pt x="107307" y="15445"/>
                    <a:pt x="107307" y="15445"/>
                  </a:cubicBezTo>
                  <a:cubicBezTo>
                    <a:pt x="107307" y="15445"/>
                    <a:pt x="107307" y="15445"/>
                    <a:pt x="107307" y="15445"/>
                  </a:cubicBezTo>
                  <a:cubicBezTo>
                    <a:pt x="107115" y="15445"/>
                    <a:pt x="107115" y="15445"/>
                    <a:pt x="107115" y="15445"/>
                  </a:cubicBezTo>
                  <a:cubicBezTo>
                    <a:pt x="106923" y="15445"/>
                    <a:pt x="106923" y="15445"/>
                    <a:pt x="106923" y="15445"/>
                  </a:cubicBezTo>
                  <a:cubicBezTo>
                    <a:pt x="106923" y="15445"/>
                    <a:pt x="106923" y="15445"/>
                    <a:pt x="106923" y="15445"/>
                  </a:cubicBezTo>
                  <a:cubicBezTo>
                    <a:pt x="106923" y="15445"/>
                    <a:pt x="106923" y="15445"/>
                    <a:pt x="106730" y="15445"/>
                  </a:cubicBezTo>
                  <a:cubicBezTo>
                    <a:pt x="106730" y="15445"/>
                    <a:pt x="106730" y="15445"/>
                    <a:pt x="106730" y="15445"/>
                  </a:cubicBezTo>
                  <a:cubicBezTo>
                    <a:pt x="106730" y="15445"/>
                    <a:pt x="106538" y="15445"/>
                    <a:pt x="106538" y="15445"/>
                  </a:cubicBezTo>
                  <a:cubicBezTo>
                    <a:pt x="106538" y="15445"/>
                    <a:pt x="106538" y="15445"/>
                    <a:pt x="106538" y="15445"/>
                  </a:cubicBezTo>
                  <a:cubicBezTo>
                    <a:pt x="106346" y="15445"/>
                    <a:pt x="106346" y="15445"/>
                    <a:pt x="106346" y="15445"/>
                  </a:cubicBezTo>
                  <a:cubicBezTo>
                    <a:pt x="106153" y="15445"/>
                    <a:pt x="106153" y="15445"/>
                    <a:pt x="106153" y="15445"/>
                  </a:cubicBezTo>
                  <a:cubicBezTo>
                    <a:pt x="106153" y="15445"/>
                    <a:pt x="106153" y="15445"/>
                    <a:pt x="106153" y="15445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6153" y="16633"/>
                    <a:pt x="106153" y="16633"/>
                    <a:pt x="106153" y="16633"/>
                  </a:cubicBezTo>
                  <a:cubicBezTo>
                    <a:pt x="105961" y="16633"/>
                    <a:pt x="105961" y="16633"/>
                    <a:pt x="105961" y="16633"/>
                  </a:cubicBezTo>
                  <a:cubicBezTo>
                    <a:pt x="105961" y="16633"/>
                    <a:pt x="105769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576" y="16633"/>
                    <a:pt x="105576" y="16633"/>
                    <a:pt x="105576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384" y="16633"/>
                    <a:pt x="105384" y="16633"/>
                    <a:pt x="105384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192" y="16633"/>
                    <a:pt x="105192" y="16633"/>
                    <a:pt x="105192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5000" y="16633"/>
                    <a:pt x="105000" y="16633"/>
                    <a:pt x="105000" y="16633"/>
                  </a:cubicBezTo>
                  <a:cubicBezTo>
                    <a:pt x="104807" y="16633"/>
                    <a:pt x="104807" y="16633"/>
                    <a:pt x="104807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423" y="16633"/>
                    <a:pt x="104423" y="16633"/>
                    <a:pt x="104423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230" y="16633"/>
                    <a:pt x="104230" y="16633"/>
                    <a:pt x="104230" y="16633"/>
                  </a:cubicBezTo>
                  <a:cubicBezTo>
                    <a:pt x="104038" y="16633"/>
                    <a:pt x="103846" y="16633"/>
                    <a:pt x="103846" y="16633"/>
                  </a:cubicBezTo>
                  <a:cubicBezTo>
                    <a:pt x="103653" y="17821"/>
                    <a:pt x="103846" y="17821"/>
                    <a:pt x="103653" y="17821"/>
                  </a:cubicBezTo>
                  <a:cubicBezTo>
                    <a:pt x="103653" y="17821"/>
                    <a:pt x="103653" y="17821"/>
                    <a:pt x="103653" y="17821"/>
                  </a:cubicBezTo>
                  <a:cubicBezTo>
                    <a:pt x="103653" y="17821"/>
                    <a:pt x="103653" y="17821"/>
                    <a:pt x="103653" y="17821"/>
                  </a:cubicBezTo>
                  <a:cubicBezTo>
                    <a:pt x="103653" y="17821"/>
                    <a:pt x="103653" y="17821"/>
                    <a:pt x="103653" y="17821"/>
                  </a:cubicBezTo>
                  <a:cubicBezTo>
                    <a:pt x="103461" y="17821"/>
                    <a:pt x="103653" y="17821"/>
                    <a:pt x="103461" y="17821"/>
                  </a:cubicBezTo>
                  <a:cubicBezTo>
                    <a:pt x="103461" y="17821"/>
                    <a:pt x="103461" y="17821"/>
                    <a:pt x="103461" y="17821"/>
                  </a:cubicBezTo>
                  <a:cubicBezTo>
                    <a:pt x="103461" y="17821"/>
                    <a:pt x="103461" y="17821"/>
                    <a:pt x="103461" y="17821"/>
                  </a:cubicBezTo>
                  <a:cubicBezTo>
                    <a:pt x="103461" y="17821"/>
                    <a:pt x="103461" y="17821"/>
                    <a:pt x="103461" y="17821"/>
                  </a:cubicBezTo>
                  <a:cubicBezTo>
                    <a:pt x="103269" y="19009"/>
                    <a:pt x="103269" y="19009"/>
                    <a:pt x="103269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3076" y="19009"/>
                    <a:pt x="103076" y="19009"/>
                    <a:pt x="103076" y="19009"/>
                  </a:cubicBezTo>
                  <a:cubicBezTo>
                    <a:pt x="102884" y="19009"/>
                    <a:pt x="102884" y="19009"/>
                    <a:pt x="102884" y="19009"/>
                  </a:cubicBezTo>
                  <a:cubicBezTo>
                    <a:pt x="102884" y="19009"/>
                    <a:pt x="102884" y="19009"/>
                    <a:pt x="102884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692" y="19009"/>
                    <a:pt x="102692" y="19009"/>
                    <a:pt x="102692" y="19009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500" y="20198"/>
                    <a:pt x="102500" y="20198"/>
                    <a:pt x="102500" y="20198"/>
                  </a:cubicBezTo>
                  <a:cubicBezTo>
                    <a:pt x="102307" y="20198"/>
                    <a:pt x="102307" y="20198"/>
                    <a:pt x="102307" y="20198"/>
                  </a:cubicBezTo>
                  <a:cubicBezTo>
                    <a:pt x="102307" y="20198"/>
                    <a:pt x="102307" y="20198"/>
                    <a:pt x="102307" y="20198"/>
                  </a:cubicBezTo>
                  <a:cubicBezTo>
                    <a:pt x="102307" y="20198"/>
                    <a:pt x="102307" y="20198"/>
                    <a:pt x="102307" y="20198"/>
                  </a:cubicBezTo>
                  <a:cubicBezTo>
                    <a:pt x="102115" y="20198"/>
                    <a:pt x="102115" y="20198"/>
                    <a:pt x="102115" y="20198"/>
                  </a:cubicBezTo>
                  <a:cubicBezTo>
                    <a:pt x="102115" y="21386"/>
                    <a:pt x="102115" y="21386"/>
                    <a:pt x="102115" y="21386"/>
                  </a:cubicBezTo>
                  <a:cubicBezTo>
                    <a:pt x="102115" y="21386"/>
                    <a:pt x="102115" y="21386"/>
                    <a:pt x="102115" y="21386"/>
                  </a:cubicBezTo>
                  <a:cubicBezTo>
                    <a:pt x="101923" y="21386"/>
                    <a:pt x="101923" y="21386"/>
                    <a:pt x="101923" y="21386"/>
                  </a:cubicBezTo>
                  <a:cubicBezTo>
                    <a:pt x="101730" y="21386"/>
                    <a:pt x="101730" y="21386"/>
                    <a:pt x="101730" y="21386"/>
                  </a:cubicBezTo>
                  <a:cubicBezTo>
                    <a:pt x="101538" y="21386"/>
                    <a:pt x="101538" y="21386"/>
                    <a:pt x="101538" y="21386"/>
                  </a:cubicBezTo>
                  <a:cubicBezTo>
                    <a:pt x="101538" y="21386"/>
                    <a:pt x="101538" y="21386"/>
                    <a:pt x="101538" y="21386"/>
                  </a:cubicBezTo>
                  <a:cubicBezTo>
                    <a:pt x="101538" y="21386"/>
                    <a:pt x="101538" y="21386"/>
                    <a:pt x="101538" y="21386"/>
                  </a:cubicBezTo>
                  <a:cubicBezTo>
                    <a:pt x="101538" y="22574"/>
                    <a:pt x="101538" y="22574"/>
                    <a:pt x="101538" y="22574"/>
                  </a:cubicBezTo>
                  <a:cubicBezTo>
                    <a:pt x="101538" y="22574"/>
                    <a:pt x="101538" y="22574"/>
                    <a:pt x="101538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346" y="22574"/>
                    <a:pt x="101346" y="22574"/>
                    <a:pt x="101346" y="22574"/>
                  </a:cubicBezTo>
                  <a:cubicBezTo>
                    <a:pt x="101538" y="22574"/>
                    <a:pt x="101730" y="22574"/>
                    <a:pt x="101730" y="22574"/>
                  </a:cubicBezTo>
                  <a:cubicBezTo>
                    <a:pt x="101730" y="22574"/>
                    <a:pt x="101730" y="22574"/>
                    <a:pt x="101730" y="22574"/>
                  </a:cubicBezTo>
                  <a:cubicBezTo>
                    <a:pt x="101730" y="22574"/>
                    <a:pt x="101730" y="22574"/>
                    <a:pt x="101730" y="22574"/>
                  </a:cubicBezTo>
                  <a:cubicBezTo>
                    <a:pt x="101730" y="22574"/>
                    <a:pt x="101730" y="22574"/>
                    <a:pt x="101730" y="22574"/>
                  </a:cubicBezTo>
                  <a:cubicBezTo>
                    <a:pt x="101923" y="22574"/>
                    <a:pt x="101923" y="22574"/>
                    <a:pt x="101923" y="22574"/>
                  </a:cubicBezTo>
                  <a:cubicBezTo>
                    <a:pt x="101923" y="22574"/>
                    <a:pt x="101923" y="22574"/>
                    <a:pt x="101923" y="22574"/>
                  </a:cubicBezTo>
                  <a:cubicBezTo>
                    <a:pt x="102115" y="22574"/>
                    <a:pt x="102115" y="22574"/>
                    <a:pt x="102115" y="22574"/>
                  </a:cubicBezTo>
                  <a:cubicBezTo>
                    <a:pt x="101923" y="23762"/>
                    <a:pt x="101923" y="23762"/>
                    <a:pt x="101923" y="23762"/>
                  </a:cubicBezTo>
                  <a:cubicBezTo>
                    <a:pt x="102115" y="23762"/>
                    <a:pt x="102115" y="23762"/>
                    <a:pt x="102115" y="23762"/>
                  </a:cubicBezTo>
                  <a:cubicBezTo>
                    <a:pt x="102115" y="22574"/>
                    <a:pt x="102115" y="22574"/>
                    <a:pt x="102115" y="22574"/>
                  </a:cubicBezTo>
                  <a:cubicBezTo>
                    <a:pt x="102115" y="22574"/>
                    <a:pt x="102115" y="22574"/>
                    <a:pt x="102115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307" y="22574"/>
                    <a:pt x="102307" y="22574"/>
                    <a:pt x="102307" y="22574"/>
                  </a:cubicBezTo>
                  <a:cubicBezTo>
                    <a:pt x="102500" y="22574"/>
                    <a:pt x="102500" y="22574"/>
                    <a:pt x="102692" y="22574"/>
                  </a:cubicBezTo>
                  <a:cubicBezTo>
                    <a:pt x="102692" y="22574"/>
                    <a:pt x="102692" y="22574"/>
                    <a:pt x="102692" y="22574"/>
                  </a:cubicBezTo>
                  <a:cubicBezTo>
                    <a:pt x="102692" y="22574"/>
                    <a:pt x="102884" y="22574"/>
                    <a:pt x="102884" y="22574"/>
                  </a:cubicBezTo>
                  <a:cubicBezTo>
                    <a:pt x="102884" y="22574"/>
                    <a:pt x="102884" y="22574"/>
                    <a:pt x="102884" y="22574"/>
                  </a:cubicBezTo>
                  <a:cubicBezTo>
                    <a:pt x="102884" y="22574"/>
                    <a:pt x="102884" y="22574"/>
                    <a:pt x="102884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076" y="22574"/>
                    <a:pt x="103076" y="22574"/>
                    <a:pt x="103076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461" y="22574"/>
                    <a:pt x="103461" y="22574"/>
                    <a:pt x="103461" y="22574"/>
                  </a:cubicBezTo>
                  <a:cubicBezTo>
                    <a:pt x="103461" y="22574"/>
                    <a:pt x="103461" y="22574"/>
                    <a:pt x="103461" y="22574"/>
                  </a:cubicBezTo>
                  <a:cubicBezTo>
                    <a:pt x="103461" y="22574"/>
                    <a:pt x="103461" y="22574"/>
                    <a:pt x="103461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269" y="22574"/>
                  </a:cubicBezTo>
                  <a:cubicBezTo>
                    <a:pt x="103269" y="22574"/>
                    <a:pt x="103269" y="22574"/>
                    <a:pt x="103076" y="22574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3076" y="23762"/>
                    <a:pt x="103076" y="23762"/>
                    <a:pt x="103076" y="23762"/>
                  </a:cubicBezTo>
                  <a:cubicBezTo>
                    <a:pt x="102884" y="23762"/>
                    <a:pt x="102884" y="23762"/>
                    <a:pt x="102884" y="23762"/>
                  </a:cubicBezTo>
                  <a:cubicBezTo>
                    <a:pt x="102884" y="23762"/>
                    <a:pt x="102884" y="23762"/>
                    <a:pt x="102884" y="23762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4950"/>
                    <a:pt x="102884" y="24950"/>
                    <a:pt x="102884" y="24950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884" y="26138"/>
                    <a:pt x="102884" y="26138"/>
                    <a:pt x="102884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692" y="26138"/>
                    <a:pt x="102692" y="26138"/>
                  </a:cubicBezTo>
                  <a:cubicBezTo>
                    <a:pt x="102692" y="26138"/>
                    <a:pt x="102500" y="27326"/>
                    <a:pt x="102500" y="27326"/>
                  </a:cubicBezTo>
                  <a:cubicBezTo>
                    <a:pt x="102500" y="27326"/>
                    <a:pt x="102500" y="27326"/>
                    <a:pt x="102500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307" y="27326"/>
                    <a:pt x="102307" y="27326"/>
                    <a:pt x="102307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7326"/>
                    <a:pt x="102115" y="27326"/>
                    <a:pt x="102115" y="27326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2115" y="28514"/>
                    <a:pt x="102115" y="28514"/>
                    <a:pt x="102115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923" y="28514"/>
                    <a:pt x="101923" y="28514"/>
                    <a:pt x="101923" y="28514"/>
                  </a:cubicBezTo>
                  <a:cubicBezTo>
                    <a:pt x="101730" y="28514"/>
                    <a:pt x="101730" y="28514"/>
                    <a:pt x="101730" y="28514"/>
                  </a:cubicBezTo>
                  <a:cubicBezTo>
                    <a:pt x="101730" y="29702"/>
                    <a:pt x="101730" y="29702"/>
                    <a:pt x="101730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538" y="29702"/>
                    <a:pt x="101538" y="29702"/>
                    <a:pt x="101538" y="29702"/>
                  </a:cubicBezTo>
                  <a:cubicBezTo>
                    <a:pt x="101346" y="29702"/>
                    <a:pt x="101346" y="29702"/>
                    <a:pt x="101346" y="29702"/>
                  </a:cubicBezTo>
                  <a:cubicBezTo>
                    <a:pt x="101346" y="29702"/>
                    <a:pt x="101346" y="29702"/>
                    <a:pt x="101346" y="29702"/>
                  </a:cubicBezTo>
                  <a:cubicBezTo>
                    <a:pt x="101346" y="29702"/>
                    <a:pt x="101346" y="29702"/>
                    <a:pt x="101346" y="29702"/>
                  </a:cubicBezTo>
                  <a:cubicBezTo>
                    <a:pt x="101346" y="29702"/>
                    <a:pt x="101346" y="29702"/>
                    <a:pt x="101153" y="29702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961" y="30891"/>
                    <a:pt x="100961" y="30891"/>
                    <a:pt x="100961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769" y="30891"/>
                    <a:pt x="100769" y="30891"/>
                    <a:pt x="100769" y="30891"/>
                  </a:cubicBezTo>
                  <a:cubicBezTo>
                    <a:pt x="100576" y="30891"/>
                    <a:pt x="100576" y="30891"/>
                    <a:pt x="100576" y="30891"/>
                  </a:cubicBezTo>
                  <a:cubicBezTo>
                    <a:pt x="100576" y="30891"/>
                    <a:pt x="100576" y="30891"/>
                    <a:pt x="100576" y="30891"/>
                  </a:cubicBezTo>
                  <a:cubicBezTo>
                    <a:pt x="100576" y="30891"/>
                    <a:pt x="100576" y="30891"/>
                    <a:pt x="100576" y="30891"/>
                  </a:cubicBezTo>
                  <a:cubicBezTo>
                    <a:pt x="100576" y="32079"/>
                    <a:pt x="100576" y="32079"/>
                    <a:pt x="100576" y="32079"/>
                  </a:cubicBezTo>
                  <a:cubicBezTo>
                    <a:pt x="100576" y="32079"/>
                    <a:pt x="100576" y="32079"/>
                    <a:pt x="100576" y="32079"/>
                  </a:cubicBezTo>
                  <a:cubicBezTo>
                    <a:pt x="100384" y="32079"/>
                    <a:pt x="100576" y="32079"/>
                    <a:pt x="100384" y="32079"/>
                  </a:cubicBezTo>
                  <a:cubicBezTo>
                    <a:pt x="100384" y="32079"/>
                    <a:pt x="100384" y="32079"/>
                    <a:pt x="100384" y="32079"/>
                  </a:cubicBezTo>
                  <a:cubicBezTo>
                    <a:pt x="100384" y="32079"/>
                    <a:pt x="100384" y="32079"/>
                    <a:pt x="100192" y="32079"/>
                  </a:cubicBezTo>
                  <a:cubicBezTo>
                    <a:pt x="100192" y="32079"/>
                    <a:pt x="100192" y="32079"/>
                    <a:pt x="100192" y="32079"/>
                  </a:cubicBezTo>
                  <a:cubicBezTo>
                    <a:pt x="100192" y="32079"/>
                    <a:pt x="100192" y="32079"/>
                    <a:pt x="100192" y="32079"/>
                  </a:cubicBezTo>
                  <a:cubicBezTo>
                    <a:pt x="100000" y="32079"/>
                    <a:pt x="100000" y="32079"/>
                    <a:pt x="100000" y="32079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2079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99807" y="30891"/>
                    <a:pt x="99807" y="30891"/>
                    <a:pt x="99807" y="30891"/>
                  </a:cubicBezTo>
                  <a:cubicBezTo>
                    <a:pt x="99807" y="32079"/>
                    <a:pt x="99807" y="32079"/>
                    <a:pt x="99807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615" y="32079"/>
                    <a:pt x="99615" y="32079"/>
                    <a:pt x="99615" y="32079"/>
                  </a:cubicBezTo>
                  <a:cubicBezTo>
                    <a:pt x="99423" y="32079"/>
                    <a:pt x="99423" y="32079"/>
                    <a:pt x="99423" y="32079"/>
                  </a:cubicBezTo>
                  <a:cubicBezTo>
                    <a:pt x="99423" y="32079"/>
                    <a:pt x="99423" y="32079"/>
                    <a:pt x="99423" y="32079"/>
                  </a:cubicBezTo>
                  <a:cubicBezTo>
                    <a:pt x="99423" y="32079"/>
                    <a:pt x="99423" y="32079"/>
                    <a:pt x="99423" y="32079"/>
                  </a:cubicBezTo>
                  <a:cubicBezTo>
                    <a:pt x="99230" y="32079"/>
                    <a:pt x="99230" y="32079"/>
                    <a:pt x="99230" y="32079"/>
                  </a:cubicBezTo>
                  <a:cubicBezTo>
                    <a:pt x="99230" y="32079"/>
                    <a:pt x="99230" y="32079"/>
                    <a:pt x="99230" y="32079"/>
                  </a:cubicBezTo>
                  <a:cubicBezTo>
                    <a:pt x="99230" y="32079"/>
                    <a:pt x="99230" y="32079"/>
                    <a:pt x="99230" y="32079"/>
                  </a:cubicBezTo>
                  <a:cubicBezTo>
                    <a:pt x="99038" y="32079"/>
                    <a:pt x="99038" y="32079"/>
                    <a:pt x="99038" y="32079"/>
                  </a:cubicBezTo>
                  <a:cubicBezTo>
                    <a:pt x="99038" y="33267"/>
                    <a:pt x="99038" y="33267"/>
                    <a:pt x="99038" y="33267"/>
                  </a:cubicBezTo>
                  <a:cubicBezTo>
                    <a:pt x="99038" y="33267"/>
                    <a:pt x="99038" y="33267"/>
                    <a:pt x="99038" y="33267"/>
                  </a:cubicBezTo>
                  <a:cubicBezTo>
                    <a:pt x="99038" y="33267"/>
                    <a:pt x="99038" y="33267"/>
                    <a:pt x="99038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846" y="33267"/>
                    <a:pt x="98846" y="33267"/>
                    <a:pt x="98846" y="33267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653" y="34455"/>
                    <a:pt x="98653" y="34455"/>
                    <a:pt x="98653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461" y="34455"/>
                    <a:pt x="98461" y="34455"/>
                    <a:pt x="98461" y="34455"/>
                  </a:cubicBezTo>
                  <a:cubicBezTo>
                    <a:pt x="98269" y="34455"/>
                    <a:pt x="98269" y="34455"/>
                    <a:pt x="98269" y="34455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076" y="35643"/>
                    <a:pt x="98076" y="35643"/>
                    <a:pt x="98076" y="35643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269" y="35643"/>
                    <a:pt x="98269" y="35643"/>
                    <a:pt x="98269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461" y="35643"/>
                    <a:pt x="98461" y="35643"/>
                    <a:pt x="98461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5643"/>
                    <a:pt x="98653" y="35643"/>
                    <a:pt x="98653" y="35643"/>
                  </a:cubicBezTo>
                  <a:cubicBezTo>
                    <a:pt x="98653" y="36831"/>
                    <a:pt x="98653" y="36831"/>
                    <a:pt x="98653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653" y="36831"/>
                    <a:pt x="98653" y="36831"/>
                    <a:pt x="98653" y="36831"/>
                  </a:cubicBezTo>
                  <a:cubicBezTo>
                    <a:pt x="98653" y="36831"/>
                    <a:pt x="98653" y="36831"/>
                    <a:pt x="98653" y="36831"/>
                  </a:cubicBezTo>
                  <a:cubicBezTo>
                    <a:pt x="98846" y="36831"/>
                    <a:pt x="98846" y="36831"/>
                    <a:pt x="98846" y="36831"/>
                  </a:cubicBezTo>
                  <a:cubicBezTo>
                    <a:pt x="98653" y="38019"/>
                    <a:pt x="98653" y="38019"/>
                    <a:pt x="98653" y="38019"/>
                  </a:cubicBezTo>
                  <a:cubicBezTo>
                    <a:pt x="98653" y="38019"/>
                    <a:pt x="98653" y="38019"/>
                    <a:pt x="98461" y="38019"/>
                  </a:cubicBezTo>
                  <a:cubicBezTo>
                    <a:pt x="98461" y="38019"/>
                    <a:pt x="98461" y="38019"/>
                    <a:pt x="98461" y="38019"/>
                  </a:cubicBezTo>
                  <a:cubicBezTo>
                    <a:pt x="98269" y="38019"/>
                    <a:pt x="98269" y="38019"/>
                    <a:pt x="98269" y="38019"/>
                  </a:cubicBezTo>
                  <a:cubicBezTo>
                    <a:pt x="98269" y="38019"/>
                    <a:pt x="98269" y="38019"/>
                    <a:pt x="98269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7884" y="39207"/>
                    <a:pt x="97884" y="39207"/>
                    <a:pt x="97884" y="39207"/>
                  </a:cubicBezTo>
                  <a:cubicBezTo>
                    <a:pt x="97692" y="39207"/>
                    <a:pt x="97692" y="39207"/>
                    <a:pt x="97692" y="39207"/>
                  </a:cubicBezTo>
                  <a:cubicBezTo>
                    <a:pt x="97692" y="38019"/>
                    <a:pt x="97692" y="38019"/>
                    <a:pt x="97692" y="38019"/>
                  </a:cubicBezTo>
                  <a:cubicBezTo>
                    <a:pt x="97692" y="38019"/>
                    <a:pt x="97692" y="38019"/>
                    <a:pt x="97692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8076" y="38019"/>
                    <a:pt x="98076" y="38019"/>
                    <a:pt x="98076" y="38019"/>
                  </a:cubicBezTo>
                  <a:cubicBezTo>
                    <a:pt x="97884" y="38019"/>
                    <a:pt x="97884" y="38019"/>
                    <a:pt x="97884" y="38019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8076" y="36831"/>
                    <a:pt x="98076" y="36831"/>
                    <a:pt x="98076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7884" y="36831"/>
                    <a:pt x="97884" y="36831"/>
                    <a:pt x="97884" y="36831"/>
                  </a:cubicBezTo>
                  <a:cubicBezTo>
                    <a:pt x="97692" y="36831"/>
                    <a:pt x="97692" y="36831"/>
                    <a:pt x="97692" y="36831"/>
                  </a:cubicBezTo>
                  <a:cubicBezTo>
                    <a:pt x="97692" y="36831"/>
                    <a:pt x="97692" y="36831"/>
                    <a:pt x="97692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6831"/>
                    <a:pt x="97500" y="36831"/>
                    <a:pt x="97500" y="36831"/>
                  </a:cubicBezTo>
                  <a:cubicBezTo>
                    <a:pt x="97307" y="36831"/>
                    <a:pt x="97307" y="35643"/>
                    <a:pt x="97307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692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500" y="35643"/>
                    <a:pt x="97500" y="35643"/>
                    <a:pt x="97500" y="35643"/>
                  </a:cubicBezTo>
                  <a:cubicBezTo>
                    <a:pt x="97307" y="34455"/>
                    <a:pt x="97307" y="34455"/>
                    <a:pt x="97307" y="34455"/>
                  </a:cubicBezTo>
                  <a:cubicBezTo>
                    <a:pt x="97307" y="35643"/>
                    <a:pt x="97307" y="35643"/>
                    <a:pt x="97307" y="35643"/>
                  </a:cubicBezTo>
                  <a:cubicBezTo>
                    <a:pt x="97307" y="35643"/>
                    <a:pt x="97307" y="35643"/>
                    <a:pt x="97307" y="35643"/>
                  </a:cubicBezTo>
                  <a:cubicBezTo>
                    <a:pt x="97307" y="35643"/>
                    <a:pt x="97307" y="35643"/>
                    <a:pt x="97307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923" y="35643"/>
                    <a:pt x="96923" y="35643"/>
                    <a:pt x="96923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730" y="35643"/>
                    <a:pt x="96730" y="35643"/>
                    <a:pt x="96730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346" y="35643"/>
                    <a:pt x="96346" y="35643"/>
                    <a:pt x="96346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5643"/>
                    <a:pt x="96538" y="35643"/>
                    <a:pt x="96538" y="35643"/>
                  </a:cubicBezTo>
                  <a:cubicBezTo>
                    <a:pt x="96538" y="34455"/>
                    <a:pt x="96538" y="34455"/>
                    <a:pt x="96538" y="34455"/>
                  </a:cubicBezTo>
                  <a:cubicBezTo>
                    <a:pt x="96538" y="34455"/>
                    <a:pt x="96538" y="34455"/>
                    <a:pt x="96538" y="34455"/>
                  </a:cubicBezTo>
                  <a:cubicBezTo>
                    <a:pt x="96730" y="34455"/>
                    <a:pt x="96730" y="34455"/>
                    <a:pt x="96730" y="34455"/>
                  </a:cubicBezTo>
                  <a:cubicBezTo>
                    <a:pt x="96538" y="34455"/>
                    <a:pt x="96346" y="34455"/>
                    <a:pt x="96346" y="34455"/>
                  </a:cubicBezTo>
                  <a:cubicBezTo>
                    <a:pt x="96153" y="34455"/>
                    <a:pt x="96153" y="34455"/>
                    <a:pt x="96153" y="34455"/>
                  </a:cubicBezTo>
                  <a:cubicBezTo>
                    <a:pt x="96153" y="34455"/>
                    <a:pt x="96153" y="34455"/>
                    <a:pt x="96153" y="34455"/>
                  </a:cubicBezTo>
                  <a:cubicBezTo>
                    <a:pt x="95961" y="35643"/>
                    <a:pt x="95961" y="35643"/>
                    <a:pt x="95961" y="35643"/>
                  </a:cubicBezTo>
                  <a:cubicBezTo>
                    <a:pt x="95961" y="35643"/>
                    <a:pt x="95961" y="35643"/>
                    <a:pt x="95961" y="35643"/>
                  </a:cubicBezTo>
                  <a:cubicBezTo>
                    <a:pt x="95769" y="35643"/>
                    <a:pt x="95769" y="35643"/>
                    <a:pt x="95769" y="35643"/>
                  </a:cubicBezTo>
                  <a:cubicBezTo>
                    <a:pt x="95769" y="35643"/>
                    <a:pt x="95769" y="35643"/>
                    <a:pt x="95769" y="35643"/>
                  </a:cubicBezTo>
                  <a:cubicBezTo>
                    <a:pt x="95576" y="35643"/>
                    <a:pt x="95576" y="35643"/>
                    <a:pt x="95576" y="35643"/>
                  </a:cubicBezTo>
                  <a:cubicBezTo>
                    <a:pt x="95576" y="35643"/>
                    <a:pt x="95576" y="35643"/>
                    <a:pt x="95576" y="35643"/>
                  </a:cubicBezTo>
                  <a:cubicBezTo>
                    <a:pt x="95384" y="36831"/>
                    <a:pt x="95384" y="36831"/>
                    <a:pt x="95384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000" y="36831"/>
                    <a:pt x="95000" y="36831"/>
                    <a:pt x="95000" y="36831"/>
                  </a:cubicBezTo>
                  <a:cubicBezTo>
                    <a:pt x="95192" y="36831"/>
                    <a:pt x="95192" y="36831"/>
                    <a:pt x="95192" y="36831"/>
                  </a:cubicBezTo>
                  <a:cubicBezTo>
                    <a:pt x="95384" y="36831"/>
                    <a:pt x="95192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384" y="38019"/>
                    <a:pt x="95384" y="38019"/>
                    <a:pt x="95384" y="38019"/>
                  </a:cubicBezTo>
                  <a:cubicBezTo>
                    <a:pt x="95576" y="38019"/>
                    <a:pt x="95576" y="38019"/>
                    <a:pt x="95576" y="38019"/>
                  </a:cubicBezTo>
                  <a:cubicBezTo>
                    <a:pt x="95576" y="38019"/>
                    <a:pt x="95576" y="38019"/>
                    <a:pt x="95576" y="38019"/>
                  </a:cubicBezTo>
                  <a:cubicBezTo>
                    <a:pt x="95576" y="38019"/>
                    <a:pt x="95576" y="38019"/>
                    <a:pt x="95576" y="38019"/>
                  </a:cubicBezTo>
                  <a:cubicBezTo>
                    <a:pt x="95769" y="36831"/>
                    <a:pt x="95769" y="36831"/>
                    <a:pt x="95769" y="36831"/>
                  </a:cubicBezTo>
                  <a:cubicBezTo>
                    <a:pt x="95769" y="36831"/>
                    <a:pt x="95769" y="36831"/>
                    <a:pt x="95769" y="36831"/>
                  </a:cubicBezTo>
                  <a:cubicBezTo>
                    <a:pt x="96153" y="36831"/>
                    <a:pt x="96153" y="36831"/>
                    <a:pt x="96153" y="36831"/>
                  </a:cubicBezTo>
                  <a:cubicBezTo>
                    <a:pt x="96153" y="36831"/>
                    <a:pt x="96153" y="36831"/>
                    <a:pt x="96153" y="36831"/>
                  </a:cubicBezTo>
                  <a:cubicBezTo>
                    <a:pt x="96346" y="36831"/>
                    <a:pt x="96346" y="36831"/>
                    <a:pt x="96346" y="36831"/>
                  </a:cubicBezTo>
                  <a:cubicBezTo>
                    <a:pt x="96538" y="36831"/>
                    <a:pt x="96538" y="36831"/>
                    <a:pt x="96730" y="36831"/>
                  </a:cubicBezTo>
                  <a:cubicBezTo>
                    <a:pt x="96538" y="36831"/>
                    <a:pt x="96538" y="36831"/>
                    <a:pt x="96538" y="36831"/>
                  </a:cubicBezTo>
                  <a:cubicBezTo>
                    <a:pt x="96538" y="38019"/>
                    <a:pt x="96538" y="38019"/>
                    <a:pt x="96538" y="38019"/>
                  </a:cubicBezTo>
                  <a:cubicBezTo>
                    <a:pt x="96538" y="38019"/>
                    <a:pt x="96538" y="38019"/>
                    <a:pt x="96538" y="38019"/>
                  </a:cubicBezTo>
                  <a:cubicBezTo>
                    <a:pt x="96346" y="38019"/>
                    <a:pt x="96346" y="38019"/>
                    <a:pt x="96346" y="38019"/>
                  </a:cubicBezTo>
                  <a:cubicBezTo>
                    <a:pt x="96346" y="38019"/>
                    <a:pt x="96346" y="38019"/>
                    <a:pt x="96346" y="38019"/>
                  </a:cubicBezTo>
                  <a:cubicBezTo>
                    <a:pt x="96153" y="38019"/>
                    <a:pt x="96153" y="38019"/>
                    <a:pt x="96153" y="38019"/>
                  </a:cubicBezTo>
                  <a:cubicBezTo>
                    <a:pt x="96153" y="38019"/>
                    <a:pt x="96153" y="38019"/>
                    <a:pt x="96153" y="38019"/>
                  </a:cubicBezTo>
                  <a:cubicBezTo>
                    <a:pt x="95961" y="38019"/>
                    <a:pt x="95961" y="38019"/>
                    <a:pt x="95961" y="38019"/>
                  </a:cubicBezTo>
                  <a:cubicBezTo>
                    <a:pt x="95961" y="38019"/>
                    <a:pt x="95961" y="38019"/>
                    <a:pt x="95961" y="38019"/>
                  </a:cubicBezTo>
                  <a:cubicBezTo>
                    <a:pt x="95769" y="38019"/>
                    <a:pt x="95769" y="38019"/>
                    <a:pt x="95769" y="38019"/>
                  </a:cubicBezTo>
                  <a:cubicBezTo>
                    <a:pt x="95769" y="38019"/>
                    <a:pt x="95769" y="38019"/>
                    <a:pt x="95769" y="38019"/>
                  </a:cubicBezTo>
                  <a:cubicBezTo>
                    <a:pt x="95769" y="38019"/>
                    <a:pt x="95769" y="38019"/>
                    <a:pt x="95769" y="38019"/>
                  </a:cubicBezTo>
                  <a:cubicBezTo>
                    <a:pt x="95769" y="39207"/>
                    <a:pt x="95769" y="39207"/>
                    <a:pt x="95769" y="39207"/>
                  </a:cubicBezTo>
                  <a:cubicBezTo>
                    <a:pt x="95576" y="39207"/>
                    <a:pt x="95576" y="39207"/>
                    <a:pt x="95576" y="39207"/>
                  </a:cubicBezTo>
                  <a:cubicBezTo>
                    <a:pt x="95384" y="39207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576" y="40396"/>
                    <a:pt x="95576" y="40396"/>
                    <a:pt x="95576" y="40396"/>
                  </a:cubicBezTo>
                  <a:cubicBezTo>
                    <a:pt x="95769" y="40396"/>
                    <a:pt x="95769" y="40396"/>
                    <a:pt x="95769" y="40396"/>
                  </a:cubicBezTo>
                  <a:cubicBezTo>
                    <a:pt x="95961" y="40396"/>
                    <a:pt x="95961" y="40396"/>
                    <a:pt x="95961" y="40396"/>
                  </a:cubicBezTo>
                  <a:cubicBezTo>
                    <a:pt x="95961" y="40396"/>
                    <a:pt x="95961" y="40396"/>
                    <a:pt x="95961" y="40396"/>
                  </a:cubicBezTo>
                  <a:cubicBezTo>
                    <a:pt x="95961" y="40396"/>
                    <a:pt x="95961" y="40396"/>
                    <a:pt x="95961" y="40396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769" y="41584"/>
                    <a:pt x="95769" y="41584"/>
                    <a:pt x="95576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5961" y="41584"/>
                    <a:pt x="95961" y="41584"/>
                    <a:pt x="95961" y="41584"/>
                  </a:cubicBezTo>
                  <a:cubicBezTo>
                    <a:pt x="96153" y="41584"/>
                    <a:pt x="96153" y="41584"/>
                    <a:pt x="96153" y="41584"/>
                  </a:cubicBezTo>
                  <a:cubicBezTo>
                    <a:pt x="96153" y="41584"/>
                    <a:pt x="96153" y="41584"/>
                    <a:pt x="96153" y="41584"/>
                  </a:cubicBezTo>
                  <a:cubicBezTo>
                    <a:pt x="96153" y="41584"/>
                    <a:pt x="96153" y="41584"/>
                    <a:pt x="95961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1584"/>
                    <a:pt x="96153" y="41584"/>
                  </a:cubicBezTo>
                  <a:cubicBezTo>
                    <a:pt x="96153" y="41584"/>
                    <a:pt x="96153" y="41584"/>
                    <a:pt x="96153" y="41584"/>
                  </a:cubicBezTo>
                  <a:cubicBezTo>
                    <a:pt x="96346" y="41584"/>
                    <a:pt x="96346" y="41584"/>
                    <a:pt x="96346" y="41584"/>
                  </a:cubicBezTo>
                  <a:cubicBezTo>
                    <a:pt x="96346" y="41584"/>
                    <a:pt x="96346" y="41584"/>
                    <a:pt x="96346" y="41584"/>
                  </a:cubicBezTo>
                  <a:cubicBezTo>
                    <a:pt x="96346" y="42772"/>
                    <a:pt x="96346" y="42772"/>
                    <a:pt x="96346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6153" y="42772"/>
                    <a:pt x="96153" y="42772"/>
                    <a:pt x="96153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5961" y="42772"/>
                    <a:pt x="95961" y="42772"/>
                    <a:pt x="95961" y="42772"/>
                  </a:cubicBezTo>
                  <a:cubicBezTo>
                    <a:pt x="96153" y="43960"/>
                    <a:pt x="96153" y="43960"/>
                    <a:pt x="96153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961" y="43960"/>
                    <a:pt x="95961" y="43960"/>
                    <a:pt x="95961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769" y="43960"/>
                    <a:pt x="95769" y="43960"/>
                    <a:pt x="95769" y="43960"/>
                  </a:cubicBezTo>
                  <a:cubicBezTo>
                    <a:pt x="95576" y="43960"/>
                    <a:pt x="95576" y="43960"/>
                    <a:pt x="95576" y="43960"/>
                  </a:cubicBezTo>
                  <a:cubicBezTo>
                    <a:pt x="95576" y="43960"/>
                    <a:pt x="95576" y="43960"/>
                    <a:pt x="95576" y="43960"/>
                  </a:cubicBezTo>
                  <a:cubicBezTo>
                    <a:pt x="95576" y="43960"/>
                    <a:pt x="95576" y="45148"/>
                    <a:pt x="95576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384" y="45148"/>
                    <a:pt x="95384" y="45148"/>
                    <a:pt x="95384" y="45148"/>
                  </a:cubicBezTo>
                  <a:cubicBezTo>
                    <a:pt x="95192" y="45148"/>
                    <a:pt x="95192" y="45148"/>
                    <a:pt x="95192" y="45148"/>
                  </a:cubicBezTo>
                  <a:cubicBezTo>
                    <a:pt x="95192" y="46336"/>
                    <a:pt x="95192" y="46336"/>
                    <a:pt x="95192" y="46336"/>
                  </a:cubicBezTo>
                  <a:cubicBezTo>
                    <a:pt x="95192" y="46336"/>
                    <a:pt x="95192" y="46336"/>
                    <a:pt x="95192" y="46336"/>
                  </a:cubicBezTo>
                  <a:cubicBezTo>
                    <a:pt x="95192" y="46336"/>
                    <a:pt x="95192" y="46336"/>
                    <a:pt x="95192" y="46336"/>
                  </a:cubicBezTo>
                  <a:cubicBezTo>
                    <a:pt x="95000" y="46336"/>
                    <a:pt x="95000" y="46336"/>
                    <a:pt x="95000" y="46336"/>
                  </a:cubicBezTo>
                  <a:cubicBezTo>
                    <a:pt x="95000" y="46336"/>
                    <a:pt x="95000" y="46336"/>
                    <a:pt x="95000" y="46336"/>
                  </a:cubicBezTo>
                  <a:cubicBezTo>
                    <a:pt x="94807" y="46336"/>
                    <a:pt x="94807" y="46336"/>
                    <a:pt x="94807" y="46336"/>
                  </a:cubicBezTo>
                  <a:cubicBezTo>
                    <a:pt x="94807" y="46336"/>
                    <a:pt x="94807" y="46336"/>
                    <a:pt x="94807" y="46336"/>
                  </a:cubicBezTo>
                  <a:cubicBezTo>
                    <a:pt x="94807" y="46336"/>
                    <a:pt x="94807" y="46336"/>
                    <a:pt x="94807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615" y="46336"/>
                    <a:pt x="94615" y="46336"/>
                    <a:pt x="94615" y="46336"/>
                  </a:cubicBezTo>
                  <a:cubicBezTo>
                    <a:pt x="94423" y="47524"/>
                    <a:pt x="94423" y="47524"/>
                    <a:pt x="94423" y="47524"/>
                  </a:cubicBezTo>
                  <a:cubicBezTo>
                    <a:pt x="94423" y="47524"/>
                    <a:pt x="94423" y="47524"/>
                    <a:pt x="94423" y="47524"/>
                  </a:cubicBezTo>
                  <a:cubicBezTo>
                    <a:pt x="94423" y="47524"/>
                    <a:pt x="94423" y="47524"/>
                    <a:pt x="94423" y="47524"/>
                  </a:cubicBezTo>
                  <a:cubicBezTo>
                    <a:pt x="94230" y="47524"/>
                    <a:pt x="94230" y="47524"/>
                    <a:pt x="94230" y="47524"/>
                  </a:cubicBezTo>
                  <a:cubicBezTo>
                    <a:pt x="94230" y="47524"/>
                    <a:pt x="94230" y="47524"/>
                    <a:pt x="94230" y="47524"/>
                  </a:cubicBezTo>
                  <a:cubicBezTo>
                    <a:pt x="94230" y="47524"/>
                    <a:pt x="94230" y="47524"/>
                    <a:pt x="94230" y="47524"/>
                  </a:cubicBezTo>
                  <a:cubicBezTo>
                    <a:pt x="94038" y="47524"/>
                    <a:pt x="94038" y="47524"/>
                    <a:pt x="94038" y="47524"/>
                  </a:cubicBezTo>
                  <a:cubicBezTo>
                    <a:pt x="94038" y="47524"/>
                    <a:pt x="94038" y="47524"/>
                    <a:pt x="94038" y="47524"/>
                  </a:cubicBezTo>
                  <a:cubicBezTo>
                    <a:pt x="93846" y="47524"/>
                    <a:pt x="93846" y="47524"/>
                    <a:pt x="93846" y="47524"/>
                  </a:cubicBezTo>
                  <a:cubicBezTo>
                    <a:pt x="93846" y="48712"/>
                    <a:pt x="93846" y="48712"/>
                    <a:pt x="93846" y="48712"/>
                  </a:cubicBezTo>
                  <a:cubicBezTo>
                    <a:pt x="93653" y="48712"/>
                    <a:pt x="93653" y="48712"/>
                    <a:pt x="93653" y="48712"/>
                  </a:cubicBezTo>
                  <a:cubicBezTo>
                    <a:pt x="93653" y="48712"/>
                    <a:pt x="93653" y="48712"/>
                    <a:pt x="93653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7524"/>
                    <a:pt x="93461" y="47524"/>
                    <a:pt x="93461" y="47524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461" y="48712"/>
                    <a:pt x="93461" y="48712"/>
                    <a:pt x="93461" y="48712"/>
                  </a:cubicBezTo>
                  <a:cubicBezTo>
                    <a:pt x="93269" y="48712"/>
                    <a:pt x="93269" y="48712"/>
                    <a:pt x="93269" y="48712"/>
                  </a:cubicBezTo>
                  <a:cubicBezTo>
                    <a:pt x="93269" y="48712"/>
                    <a:pt x="93269" y="48712"/>
                    <a:pt x="93076" y="48712"/>
                  </a:cubicBezTo>
                  <a:cubicBezTo>
                    <a:pt x="93076" y="48712"/>
                    <a:pt x="93076" y="48712"/>
                    <a:pt x="93076" y="48712"/>
                  </a:cubicBezTo>
                  <a:cubicBezTo>
                    <a:pt x="93076" y="48712"/>
                    <a:pt x="93076" y="48712"/>
                    <a:pt x="93076" y="48712"/>
                  </a:cubicBezTo>
                  <a:cubicBezTo>
                    <a:pt x="93076" y="48712"/>
                    <a:pt x="93076" y="48712"/>
                    <a:pt x="93076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884" y="48712"/>
                    <a:pt x="92884" y="48712"/>
                    <a:pt x="92884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692" y="48712"/>
                    <a:pt x="92692" y="48712"/>
                    <a:pt x="92692" y="48712"/>
                  </a:cubicBezTo>
                  <a:cubicBezTo>
                    <a:pt x="92500" y="48712"/>
                    <a:pt x="92500" y="48712"/>
                    <a:pt x="92500" y="48712"/>
                  </a:cubicBezTo>
                  <a:cubicBezTo>
                    <a:pt x="92500" y="48712"/>
                    <a:pt x="92500" y="48712"/>
                    <a:pt x="92500" y="48712"/>
                  </a:cubicBezTo>
                  <a:cubicBezTo>
                    <a:pt x="92500" y="49900"/>
                    <a:pt x="92307" y="49900"/>
                    <a:pt x="92307" y="49900"/>
                  </a:cubicBezTo>
                  <a:cubicBezTo>
                    <a:pt x="92307" y="49900"/>
                    <a:pt x="92307" y="49900"/>
                    <a:pt x="92307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307" y="49900"/>
                    <a:pt x="92307" y="49900"/>
                    <a:pt x="92307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2115" y="49900"/>
                    <a:pt x="92115" y="49900"/>
                    <a:pt x="92115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923" y="49900"/>
                    <a:pt x="91923" y="49900"/>
                    <a:pt x="91923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730" y="49900"/>
                    <a:pt x="91730" y="49900"/>
                    <a:pt x="91730" y="49900"/>
                  </a:cubicBezTo>
                  <a:cubicBezTo>
                    <a:pt x="91538" y="49900"/>
                    <a:pt x="91538" y="49900"/>
                    <a:pt x="91538" y="49900"/>
                  </a:cubicBezTo>
                  <a:cubicBezTo>
                    <a:pt x="91538" y="49900"/>
                    <a:pt x="91538" y="49900"/>
                    <a:pt x="91346" y="49900"/>
                  </a:cubicBezTo>
                  <a:cubicBezTo>
                    <a:pt x="91346" y="49900"/>
                    <a:pt x="91346" y="49900"/>
                    <a:pt x="91346" y="49900"/>
                  </a:cubicBezTo>
                  <a:cubicBezTo>
                    <a:pt x="91153" y="49900"/>
                    <a:pt x="91153" y="49900"/>
                    <a:pt x="91153" y="49900"/>
                  </a:cubicBezTo>
                  <a:cubicBezTo>
                    <a:pt x="91153" y="49900"/>
                    <a:pt x="91153" y="49900"/>
                    <a:pt x="91153" y="49900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961" y="51089"/>
                    <a:pt x="90961" y="51089"/>
                    <a:pt x="90961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769" y="51089"/>
                    <a:pt x="90769" y="51089"/>
                    <a:pt x="90769" y="51089"/>
                  </a:cubicBezTo>
                  <a:cubicBezTo>
                    <a:pt x="90576" y="51089"/>
                    <a:pt x="90576" y="51089"/>
                    <a:pt x="90576" y="51089"/>
                  </a:cubicBezTo>
                  <a:cubicBezTo>
                    <a:pt x="90576" y="51089"/>
                    <a:pt x="90576" y="51089"/>
                    <a:pt x="90576" y="51089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576" y="52277"/>
                    <a:pt x="90576" y="52277"/>
                    <a:pt x="90576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769" y="52277"/>
                    <a:pt x="90769" y="52277"/>
                    <a:pt x="90769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0961" y="52277"/>
                    <a:pt x="90961" y="52277"/>
                    <a:pt x="90961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2277"/>
                    <a:pt x="91153" y="52277"/>
                    <a:pt x="91153" y="52277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153" y="53465"/>
                    <a:pt x="91153" y="53465"/>
                    <a:pt x="91153" y="53465"/>
                  </a:cubicBezTo>
                  <a:cubicBezTo>
                    <a:pt x="91346" y="53465"/>
                    <a:pt x="91346" y="53465"/>
                    <a:pt x="91346" y="53465"/>
                  </a:cubicBezTo>
                  <a:cubicBezTo>
                    <a:pt x="91346" y="53465"/>
                    <a:pt x="91346" y="53465"/>
                    <a:pt x="91346" y="53465"/>
                  </a:cubicBezTo>
                  <a:cubicBezTo>
                    <a:pt x="91346" y="53465"/>
                    <a:pt x="91346" y="53465"/>
                    <a:pt x="91346" y="53465"/>
                  </a:cubicBezTo>
                  <a:cubicBezTo>
                    <a:pt x="91538" y="53465"/>
                    <a:pt x="91346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538" y="53465"/>
                    <a:pt x="91538" y="53465"/>
                    <a:pt x="91538" y="53465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4653"/>
                    <a:pt x="91730" y="54653"/>
                    <a:pt x="91730" y="54653"/>
                  </a:cubicBezTo>
                  <a:cubicBezTo>
                    <a:pt x="91730" y="55841"/>
                    <a:pt x="91730" y="55841"/>
                    <a:pt x="91730" y="55841"/>
                  </a:cubicBezTo>
                  <a:cubicBezTo>
                    <a:pt x="91730" y="55841"/>
                    <a:pt x="91730" y="55841"/>
                    <a:pt x="91730" y="55841"/>
                  </a:cubicBezTo>
                  <a:cubicBezTo>
                    <a:pt x="91730" y="55841"/>
                    <a:pt x="91730" y="55841"/>
                    <a:pt x="91730" y="55841"/>
                  </a:cubicBezTo>
                  <a:cubicBezTo>
                    <a:pt x="91538" y="55841"/>
                    <a:pt x="91538" y="55841"/>
                    <a:pt x="91538" y="55841"/>
                  </a:cubicBezTo>
                  <a:cubicBezTo>
                    <a:pt x="91538" y="55841"/>
                    <a:pt x="91538" y="55841"/>
                    <a:pt x="91538" y="55841"/>
                  </a:cubicBezTo>
                  <a:cubicBezTo>
                    <a:pt x="91538" y="55841"/>
                    <a:pt x="91538" y="55841"/>
                    <a:pt x="91538" y="55841"/>
                  </a:cubicBezTo>
                  <a:cubicBezTo>
                    <a:pt x="91346" y="55841"/>
                    <a:pt x="91346" y="55841"/>
                    <a:pt x="91346" y="55841"/>
                  </a:cubicBezTo>
                  <a:cubicBezTo>
                    <a:pt x="91346" y="55841"/>
                    <a:pt x="91346" y="55841"/>
                    <a:pt x="91346" y="55841"/>
                  </a:cubicBezTo>
                  <a:cubicBezTo>
                    <a:pt x="91346" y="55841"/>
                    <a:pt x="91346" y="55841"/>
                    <a:pt x="91346" y="55841"/>
                  </a:cubicBezTo>
                  <a:cubicBezTo>
                    <a:pt x="91346" y="57029"/>
                    <a:pt x="91346" y="57029"/>
                    <a:pt x="91346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1153" y="57029"/>
                    <a:pt x="91153" y="57029"/>
                    <a:pt x="91153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961" y="57029"/>
                    <a:pt x="90961" y="57029"/>
                    <a:pt x="90961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769" y="57029"/>
                    <a:pt x="90769" y="57029"/>
                    <a:pt x="90769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576" y="57029"/>
                    <a:pt x="90576" y="57029"/>
                    <a:pt x="90769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576" y="57029"/>
                    <a:pt x="90576" y="57029"/>
                    <a:pt x="90576" y="57029"/>
                  </a:cubicBezTo>
                  <a:cubicBezTo>
                    <a:pt x="90384" y="57029"/>
                    <a:pt x="90576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576" y="58217"/>
                    <a:pt x="90576" y="58217"/>
                    <a:pt x="90576" y="58217"/>
                  </a:cubicBezTo>
                  <a:cubicBezTo>
                    <a:pt x="90384" y="58217"/>
                    <a:pt x="90384" y="58217"/>
                    <a:pt x="90384" y="58217"/>
                  </a:cubicBezTo>
                  <a:cubicBezTo>
                    <a:pt x="90384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8217"/>
                    <a:pt x="90192" y="58217"/>
                    <a:pt x="90192" y="58217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000" y="57029"/>
                    <a:pt x="90000" y="57029"/>
                    <a:pt x="90000" y="57029"/>
                  </a:cubicBezTo>
                  <a:cubicBezTo>
                    <a:pt x="90000" y="57029"/>
                    <a:pt x="90000" y="57029"/>
                    <a:pt x="90000" y="57029"/>
                  </a:cubicBezTo>
                  <a:cubicBezTo>
                    <a:pt x="90000" y="57029"/>
                    <a:pt x="90000" y="57029"/>
                    <a:pt x="90000" y="57029"/>
                  </a:cubicBezTo>
                  <a:cubicBezTo>
                    <a:pt x="89807" y="57029"/>
                    <a:pt x="89807" y="57029"/>
                    <a:pt x="89807" y="57029"/>
                  </a:cubicBezTo>
                  <a:cubicBezTo>
                    <a:pt x="89807" y="57029"/>
                    <a:pt x="89807" y="57029"/>
                    <a:pt x="89807" y="57029"/>
                  </a:cubicBezTo>
                  <a:cubicBezTo>
                    <a:pt x="89807" y="57029"/>
                    <a:pt x="89807" y="57029"/>
                    <a:pt x="89807" y="57029"/>
                  </a:cubicBezTo>
                  <a:cubicBezTo>
                    <a:pt x="89615" y="57029"/>
                    <a:pt x="89615" y="57029"/>
                    <a:pt x="89615" y="57029"/>
                  </a:cubicBezTo>
                  <a:cubicBezTo>
                    <a:pt x="89615" y="57029"/>
                    <a:pt x="89615" y="57029"/>
                    <a:pt x="89615" y="57029"/>
                  </a:cubicBezTo>
                  <a:cubicBezTo>
                    <a:pt x="89615" y="57029"/>
                    <a:pt x="89615" y="57029"/>
                    <a:pt x="89615" y="57029"/>
                  </a:cubicBezTo>
                  <a:cubicBezTo>
                    <a:pt x="89423" y="57029"/>
                    <a:pt x="89423" y="57029"/>
                    <a:pt x="89423" y="57029"/>
                  </a:cubicBezTo>
                  <a:cubicBezTo>
                    <a:pt x="89423" y="57029"/>
                    <a:pt x="89423" y="57029"/>
                    <a:pt x="89423" y="57029"/>
                  </a:cubicBezTo>
                  <a:cubicBezTo>
                    <a:pt x="89423" y="55841"/>
                    <a:pt x="89423" y="55841"/>
                    <a:pt x="89230" y="55841"/>
                  </a:cubicBezTo>
                  <a:cubicBezTo>
                    <a:pt x="89230" y="55841"/>
                    <a:pt x="89230" y="55841"/>
                    <a:pt x="89230" y="55841"/>
                  </a:cubicBezTo>
                  <a:cubicBezTo>
                    <a:pt x="89038" y="55841"/>
                    <a:pt x="89038" y="55841"/>
                    <a:pt x="89038" y="55841"/>
                  </a:cubicBezTo>
                  <a:cubicBezTo>
                    <a:pt x="89038" y="55841"/>
                    <a:pt x="89038" y="55841"/>
                    <a:pt x="89038" y="55841"/>
                  </a:cubicBezTo>
                  <a:cubicBezTo>
                    <a:pt x="89038" y="55841"/>
                    <a:pt x="89038" y="55841"/>
                    <a:pt x="89038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846" y="55841"/>
                    <a:pt x="88846" y="55841"/>
                    <a:pt x="88846" y="55841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846" y="57029"/>
                    <a:pt x="88846" y="57029"/>
                    <a:pt x="88846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7029"/>
                    <a:pt x="88653" y="57029"/>
                    <a:pt x="88653" y="57029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461" y="58217"/>
                    <a:pt x="88461" y="58217"/>
                    <a:pt x="88461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8217"/>
                    <a:pt x="88653" y="58217"/>
                    <a:pt x="88653" y="58217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846" y="59405"/>
                    <a:pt x="88846" y="59405"/>
                  </a:cubicBezTo>
                  <a:cubicBezTo>
                    <a:pt x="88846" y="59405"/>
                    <a:pt x="88846" y="59405"/>
                    <a:pt x="88846" y="59405"/>
                  </a:cubicBezTo>
                  <a:cubicBezTo>
                    <a:pt x="89038" y="59405"/>
                    <a:pt x="89038" y="59405"/>
                    <a:pt x="89038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59405"/>
                    <a:pt x="89230" y="59405"/>
                    <a:pt x="89230" y="59405"/>
                  </a:cubicBezTo>
                  <a:cubicBezTo>
                    <a:pt x="89230" y="60594"/>
                    <a:pt x="89230" y="60594"/>
                    <a:pt x="89230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423" y="60594"/>
                    <a:pt x="89423" y="60594"/>
                    <a:pt x="89423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0594"/>
                    <a:pt x="89615" y="60594"/>
                    <a:pt x="89615" y="60594"/>
                  </a:cubicBezTo>
                  <a:cubicBezTo>
                    <a:pt x="89615" y="61782"/>
                    <a:pt x="89615" y="61782"/>
                    <a:pt x="89615" y="61782"/>
                  </a:cubicBezTo>
                  <a:cubicBezTo>
                    <a:pt x="89615" y="61782"/>
                    <a:pt x="89615" y="61782"/>
                    <a:pt x="89615" y="61782"/>
                  </a:cubicBezTo>
                  <a:cubicBezTo>
                    <a:pt x="89615" y="61782"/>
                    <a:pt x="89615" y="61782"/>
                    <a:pt x="89615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1782"/>
                    <a:pt x="89807" y="61782"/>
                    <a:pt x="89807" y="61782"/>
                  </a:cubicBezTo>
                  <a:cubicBezTo>
                    <a:pt x="89807" y="62970"/>
                    <a:pt x="89807" y="62970"/>
                    <a:pt x="89807" y="62970"/>
                  </a:cubicBezTo>
                  <a:cubicBezTo>
                    <a:pt x="89615" y="62970"/>
                    <a:pt x="89615" y="62970"/>
                    <a:pt x="89615" y="62970"/>
                  </a:cubicBezTo>
                  <a:cubicBezTo>
                    <a:pt x="89615" y="62970"/>
                    <a:pt x="89615" y="62970"/>
                    <a:pt x="89615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423" y="62970"/>
                    <a:pt x="89423" y="62970"/>
                    <a:pt x="89423" y="62970"/>
                  </a:cubicBezTo>
                  <a:cubicBezTo>
                    <a:pt x="89230" y="62970"/>
                    <a:pt x="89230" y="62970"/>
                    <a:pt x="89230" y="62970"/>
                  </a:cubicBezTo>
                  <a:cubicBezTo>
                    <a:pt x="89230" y="62970"/>
                    <a:pt x="89230" y="62970"/>
                    <a:pt x="89230" y="62970"/>
                  </a:cubicBezTo>
                  <a:cubicBezTo>
                    <a:pt x="89230" y="62970"/>
                    <a:pt x="89230" y="62970"/>
                    <a:pt x="89230" y="62970"/>
                  </a:cubicBezTo>
                  <a:cubicBezTo>
                    <a:pt x="89230" y="62970"/>
                    <a:pt x="89038" y="61782"/>
                    <a:pt x="89038" y="61782"/>
                  </a:cubicBezTo>
                  <a:cubicBezTo>
                    <a:pt x="89038" y="61782"/>
                    <a:pt x="89038" y="61782"/>
                    <a:pt x="89038" y="61782"/>
                  </a:cubicBezTo>
                  <a:cubicBezTo>
                    <a:pt x="89038" y="61782"/>
                    <a:pt x="89038" y="61782"/>
                    <a:pt x="89038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1782"/>
                    <a:pt x="88846" y="61782"/>
                    <a:pt x="88846" y="61782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846" y="60594"/>
                    <a:pt x="88846" y="60594"/>
                    <a:pt x="88846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60594"/>
                    <a:pt x="88653" y="60594"/>
                    <a:pt x="88653" y="60594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653" y="59405"/>
                    <a:pt x="88653" y="59405"/>
                    <a:pt x="88653" y="59405"/>
                  </a:cubicBezTo>
                  <a:cubicBezTo>
                    <a:pt x="88461" y="59405"/>
                    <a:pt x="88461" y="59405"/>
                    <a:pt x="88461" y="59405"/>
                  </a:cubicBezTo>
                  <a:cubicBezTo>
                    <a:pt x="88461" y="59405"/>
                    <a:pt x="88461" y="59405"/>
                    <a:pt x="88461" y="59405"/>
                  </a:cubicBezTo>
                  <a:cubicBezTo>
                    <a:pt x="88461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9405"/>
                    <a:pt x="88269" y="59405"/>
                    <a:pt x="88269" y="59405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269" y="58217"/>
                    <a:pt x="88269" y="58217"/>
                    <a:pt x="88269" y="58217"/>
                  </a:cubicBezTo>
                  <a:cubicBezTo>
                    <a:pt x="88461" y="57029"/>
                    <a:pt x="88461" y="57029"/>
                    <a:pt x="88461" y="57029"/>
                  </a:cubicBezTo>
                  <a:cubicBezTo>
                    <a:pt x="88461" y="57029"/>
                    <a:pt x="88461" y="57029"/>
                    <a:pt x="88461" y="57029"/>
                  </a:cubicBezTo>
                  <a:cubicBezTo>
                    <a:pt x="88461" y="57029"/>
                    <a:pt x="88461" y="57029"/>
                    <a:pt x="88461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7029"/>
                    <a:pt x="88269" y="57029"/>
                    <a:pt x="88269" y="57029"/>
                  </a:cubicBezTo>
                  <a:cubicBezTo>
                    <a:pt x="88269" y="55841"/>
                    <a:pt x="88269" y="55841"/>
                    <a:pt x="88269" y="55841"/>
                  </a:cubicBezTo>
                  <a:cubicBezTo>
                    <a:pt x="88269" y="55841"/>
                    <a:pt x="88269" y="55841"/>
                    <a:pt x="88269" y="55841"/>
                  </a:cubicBezTo>
                  <a:cubicBezTo>
                    <a:pt x="88269" y="55841"/>
                    <a:pt x="88269" y="55841"/>
                    <a:pt x="88269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5841"/>
                    <a:pt x="88076" y="55841"/>
                    <a:pt x="88076" y="55841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8076" y="54653"/>
                    <a:pt x="87884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8076" y="54653"/>
                    <a:pt x="88076" y="54653"/>
                    <a:pt x="88076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884" y="54653"/>
                    <a:pt x="87884" y="54653"/>
                    <a:pt x="87884" y="54653"/>
                  </a:cubicBezTo>
                  <a:cubicBezTo>
                    <a:pt x="87692" y="54653"/>
                    <a:pt x="87692" y="54653"/>
                    <a:pt x="87692" y="54653"/>
                  </a:cubicBezTo>
                  <a:cubicBezTo>
                    <a:pt x="87692" y="54653"/>
                    <a:pt x="87692" y="54653"/>
                    <a:pt x="87692" y="54653"/>
                  </a:cubicBezTo>
                  <a:cubicBezTo>
                    <a:pt x="87692" y="54653"/>
                    <a:pt x="87692" y="54653"/>
                    <a:pt x="87692" y="54653"/>
                  </a:cubicBezTo>
                  <a:cubicBezTo>
                    <a:pt x="87500" y="54653"/>
                    <a:pt x="87500" y="54653"/>
                    <a:pt x="87500" y="54653"/>
                  </a:cubicBezTo>
                  <a:cubicBezTo>
                    <a:pt x="87500" y="54653"/>
                    <a:pt x="87500" y="54653"/>
                    <a:pt x="87500" y="54653"/>
                  </a:cubicBezTo>
                  <a:cubicBezTo>
                    <a:pt x="87500" y="54653"/>
                    <a:pt x="87500" y="54653"/>
                    <a:pt x="87500" y="54653"/>
                  </a:cubicBezTo>
                  <a:cubicBezTo>
                    <a:pt x="87307" y="54653"/>
                    <a:pt x="87307" y="54653"/>
                    <a:pt x="87307" y="54653"/>
                  </a:cubicBezTo>
                  <a:cubicBezTo>
                    <a:pt x="87307" y="54653"/>
                    <a:pt x="87307" y="54653"/>
                    <a:pt x="87307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6923" y="54653"/>
                    <a:pt x="86923" y="54653"/>
                    <a:pt x="86923" y="54653"/>
                  </a:cubicBezTo>
                  <a:cubicBezTo>
                    <a:pt x="87115" y="54653"/>
                    <a:pt x="87115" y="54653"/>
                    <a:pt x="87115" y="54653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7115" y="53465"/>
                    <a:pt x="87115" y="53465"/>
                    <a:pt x="87115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3465"/>
                    <a:pt x="86923" y="53465"/>
                    <a:pt x="86923" y="53465"/>
                  </a:cubicBezTo>
                  <a:cubicBezTo>
                    <a:pt x="86923" y="52277"/>
                    <a:pt x="86923" y="52277"/>
                    <a:pt x="86923" y="52277"/>
                  </a:cubicBezTo>
                  <a:cubicBezTo>
                    <a:pt x="86730" y="52277"/>
                    <a:pt x="86730" y="52277"/>
                    <a:pt x="86730" y="52277"/>
                  </a:cubicBezTo>
                  <a:cubicBezTo>
                    <a:pt x="86730" y="52277"/>
                    <a:pt x="86730" y="52277"/>
                    <a:pt x="86730" y="52277"/>
                  </a:cubicBezTo>
                  <a:cubicBezTo>
                    <a:pt x="86730" y="52277"/>
                    <a:pt x="86730" y="52277"/>
                    <a:pt x="86730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538" y="52277"/>
                    <a:pt x="86538" y="52277"/>
                    <a:pt x="86538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2277"/>
                    <a:pt x="86346" y="52277"/>
                    <a:pt x="86346" y="52277"/>
                  </a:cubicBezTo>
                  <a:cubicBezTo>
                    <a:pt x="86346" y="51089"/>
                    <a:pt x="86346" y="51089"/>
                    <a:pt x="86346" y="51089"/>
                  </a:cubicBezTo>
                  <a:cubicBezTo>
                    <a:pt x="86346" y="51089"/>
                    <a:pt x="86346" y="51089"/>
                    <a:pt x="86346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6153" y="51089"/>
                    <a:pt x="86153" y="51089"/>
                    <a:pt x="86153" y="51089"/>
                  </a:cubicBezTo>
                  <a:cubicBezTo>
                    <a:pt x="85961" y="51089"/>
                    <a:pt x="85961" y="51089"/>
                    <a:pt x="85961" y="51089"/>
                  </a:cubicBezTo>
                  <a:cubicBezTo>
                    <a:pt x="85961" y="51089"/>
                    <a:pt x="85961" y="51089"/>
                    <a:pt x="85961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961" y="51089"/>
                    <a:pt x="85961" y="51089"/>
                    <a:pt x="85961" y="51089"/>
                  </a:cubicBezTo>
                  <a:cubicBezTo>
                    <a:pt x="85769" y="51089"/>
                    <a:pt x="85769" y="51089"/>
                    <a:pt x="85769" y="51089"/>
                  </a:cubicBezTo>
                  <a:cubicBezTo>
                    <a:pt x="85769" y="52277"/>
                    <a:pt x="85769" y="52277"/>
                    <a:pt x="85769" y="52277"/>
                  </a:cubicBezTo>
                  <a:cubicBezTo>
                    <a:pt x="85769" y="52277"/>
                    <a:pt x="85769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576" y="52277"/>
                    <a:pt x="85576" y="52277"/>
                    <a:pt x="85576" y="52277"/>
                  </a:cubicBezTo>
                  <a:cubicBezTo>
                    <a:pt x="85384" y="52277"/>
                    <a:pt x="85384" y="52277"/>
                    <a:pt x="85384" y="52277"/>
                  </a:cubicBezTo>
                  <a:cubicBezTo>
                    <a:pt x="85384" y="52277"/>
                    <a:pt x="85384" y="52277"/>
                    <a:pt x="85192" y="52277"/>
                  </a:cubicBezTo>
                  <a:cubicBezTo>
                    <a:pt x="85192" y="52277"/>
                    <a:pt x="85192" y="52277"/>
                    <a:pt x="85192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5000" y="52277"/>
                    <a:pt x="85000" y="52277"/>
                  </a:cubicBezTo>
                  <a:cubicBezTo>
                    <a:pt x="85000" y="52277"/>
                    <a:pt x="84807" y="52277"/>
                    <a:pt x="84807" y="52277"/>
                  </a:cubicBezTo>
                  <a:cubicBezTo>
                    <a:pt x="84807" y="52277"/>
                    <a:pt x="84807" y="52277"/>
                    <a:pt x="84807" y="52277"/>
                  </a:cubicBezTo>
                  <a:cubicBezTo>
                    <a:pt x="84807" y="52277"/>
                    <a:pt x="84807" y="52277"/>
                    <a:pt x="84807" y="52277"/>
                  </a:cubicBezTo>
                  <a:cubicBezTo>
                    <a:pt x="84807" y="53465"/>
                    <a:pt x="84807" y="53465"/>
                    <a:pt x="84807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615" y="53465"/>
                    <a:pt x="84615" y="53465"/>
                    <a:pt x="84615" y="53465"/>
                  </a:cubicBezTo>
                  <a:cubicBezTo>
                    <a:pt x="84423" y="53465"/>
                    <a:pt x="84423" y="53465"/>
                    <a:pt x="84423" y="53465"/>
                  </a:cubicBezTo>
                  <a:cubicBezTo>
                    <a:pt x="84423" y="53465"/>
                    <a:pt x="84423" y="53465"/>
                    <a:pt x="84423" y="53465"/>
                  </a:cubicBezTo>
                  <a:cubicBezTo>
                    <a:pt x="84423" y="53465"/>
                    <a:pt x="84423" y="53465"/>
                    <a:pt x="84423" y="53465"/>
                  </a:cubicBezTo>
                  <a:cubicBezTo>
                    <a:pt x="84230" y="53465"/>
                    <a:pt x="84230" y="53465"/>
                    <a:pt x="84230" y="53465"/>
                  </a:cubicBezTo>
                  <a:cubicBezTo>
                    <a:pt x="84230" y="53465"/>
                    <a:pt x="84230" y="53465"/>
                    <a:pt x="84230" y="53465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4038" y="54653"/>
                    <a:pt x="84038" y="54653"/>
                    <a:pt x="84038" y="54653"/>
                  </a:cubicBezTo>
                  <a:cubicBezTo>
                    <a:pt x="83846" y="54653"/>
                    <a:pt x="83846" y="54653"/>
                    <a:pt x="83846" y="54653"/>
                  </a:cubicBezTo>
                  <a:cubicBezTo>
                    <a:pt x="83846" y="54653"/>
                    <a:pt x="83846" y="54653"/>
                    <a:pt x="83846" y="54653"/>
                  </a:cubicBezTo>
                  <a:cubicBezTo>
                    <a:pt x="83653" y="55841"/>
                    <a:pt x="83653" y="55841"/>
                    <a:pt x="83653" y="55841"/>
                  </a:cubicBezTo>
                  <a:cubicBezTo>
                    <a:pt x="83461" y="55841"/>
                    <a:pt x="83461" y="55841"/>
                    <a:pt x="83461" y="55841"/>
                  </a:cubicBezTo>
                  <a:cubicBezTo>
                    <a:pt x="83269" y="55841"/>
                    <a:pt x="83269" y="55841"/>
                    <a:pt x="83269" y="55841"/>
                  </a:cubicBezTo>
                  <a:cubicBezTo>
                    <a:pt x="83269" y="55841"/>
                    <a:pt x="83269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3076" y="55841"/>
                    <a:pt x="83076" y="55841"/>
                    <a:pt x="83076" y="55841"/>
                  </a:cubicBezTo>
                  <a:cubicBezTo>
                    <a:pt x="82884" y="55841"/>
                    <a:pt x="82884" y="55841"/>
                    <a:pt x="82884" y="55841"/>
                  </a:cubicBezTo>
                  <a:cubicBezTo>
                    <a:pt x="82884" y="55841"/>
                    <a:pt x="82884" y="55841"/>
                    <a:pt x="82884" y="55841"/>
                  </a:cubicBezTo>
                  <a:cubicBezTo>
                    <a:pt x="82884" y="55841"/>
                    <a:pt x="82884" y="55841"/>
                    <a:pt x="82884" y="55841"/>
                  </a:cubicBezTo>
                  <a:cubicBezTo>
                    <a:pt x="82884" y="57029"/>
                    <a:pt x="82884" y="57029"/>
                    <a:pt x="82884" y="57029"/>
                  </a:cubicBezTo>
                  <a:cubicBezTo>
                    <a:pt x="82884" y="57029"/>
                    <a:pt x="82692" y="57029"/>
                    <a:pt x="82692" y="57029"/>
                  </a:cubicBezTo>
                  <a:cubicBezTo>
                    <a:pt x="82500" y="57029"/>
                    <a:pt x="82500" y="57029"/>
                    <a:pt x="82500" y="57029"/>
                  </a:cubicBezTo>
                  <a:cubicBezTo>
                    <a:pt x="82500" y="57029"/>
                    <a:pt x="82500" y="57029"/>
                    <a:pt x="82307" y="57029"/>
                  </a:cubicBezTo>
                  <a:cubicBezTo>
                    <a:pt x="82307" y="57029"/>
                    <a:pt x="82307" y="57029"/>
                    <a:pt x="82307" y="57029"/>
                  </a:cubicBezTo>
                  <a:cubicBezTo>
                    <a:pt x="82307" y="57029"/>
                    <a:pt x="82307" y="57029"/>
                    <a:pt x="82307" y="57029"/>
                  </a:cubicBezTo>
                  <a:cubicBezTo>
                    <a:pt x="82307" y="57029"/>
                    <a:pt x="82307" y="57029"/>
                    <a:pt x="82307" y="57029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8217"/>
                    <a:pt x="82307" y="58217"/>
                    <a:pt x="82307" y="58217"/>
                  </a:cubicBezTo>
                  <a:cubicBezTo>
                    <a:pt x="82307" y="59405"/>
                    <a:pt x="82307" y="59405"/>
                    <a:pt x="82307" y="59405"/>
                  </a:cubicBezTo>
                  <a:cubicBezTo>
                    <a:pt x="82307" y="59405"/>
                    <a:pt x="82307" y="59405"/>
                    <a:pt x="82307" y="59405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1923" y="59405"/>
                    <a:pt x="81923" y="59405"/>
                    <a:pt x="81923" y="59405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2115" y="59405"/>
                    <a:pt x="82115" y="59405"/>
                    <a:pt x="82115" y="59405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2115" y="60594"/>
                    <a:pt x="82115" y="60594"/>
                    <a:pt x="82115" y="60594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1923" y="60594"/>
                    <a:pt x="81923" y="60594"/>
                    <a:pt x="81923" y="60594"/>
                  </a:cubicBezTo>
                  <a:cubicBezTo>
                    <a:pt x="81730" y="60594"/>
                    <a:pt x="81730" y="60594"/>
                    <a:pt x="81730" y="60594"/>
                  </a:cubicBezTo>
                  <a:cubicBezTo>
                    <a:pt x="81730" y="60594"/>
                    <a:pt x="81730" y="60594"/>
                    <a:pt x="81730" y="60594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730" y="61782"/>
                    <a:pt x="81730" y="61782"/>
                    <a:pt x="81730" y="61782"/>
                  </a:cubicBezTo>
                  <a:cubicBezTo>
                    <a:pt x="81538" y="61782"/>
                    <a:pt x="81538" y="61782"/>
                    <a:pt x="81538" y="61782"/>
                  </a:cubicBezTo>
                  <a:cubicBezTo>
                    <a:pt x="81538" y="61782"/>
                    <a:pt x="81538" y="61782"/>
                    <a:pt x="81538" y="61782"/>
                  </a:cubicBezTo>
                  <a:cubicBezTo>
                    <a:pt x="81538" y="61782"/>
                    <a:pt x="81538" y="61782"/>
                    <a:pt x="81346" y="61782"/>
                  </a:cubicBezTo>
                  <a:cubicBezTo>
                    <a:pt x="81346" y="61782"/>
                    <a:pt x="81346" y="61782"/>
                    <a:pt x="81346" y="61782"/>
                  </a:cubicBezTo>
                  <a:cubicBezTo>
                    <a:pt x="81346" y="61782"/>
                    <a:pt x="81346" y="61782"/>
                    <a:pt x="81346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1153" y="61782"/>
                    <a:pt x="81153" y="61782"/>
                    <a:pt x="81153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1782"/>
                    <a:pt x="80961" y="61782"/>
                    <a:pt x="80961" y="61782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961" y="60594"/>
                    <a:pt x="80961" y="60594"/>
                    <a:pt x="80961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769" y="60594"/>
                    <a:pt x="80769" y="60594"/>
                    <a:pt x="80769" y="60594"/>
                  </a:cubicBezTo>
                  <a:cubicBezTo>
                    <a:pt x="80576" y="60594"/>
                    <a:pt x="80576" y="60594"/>
                    <a:pt x="80576" y="60594"/>
                  </a:cubicBezTo>
                  <a:cubicBezTo>
                    <a:pt x="80576" y="60594"/>
                    <a:pt x="80576" y="60594"/>
                    <a:pt x="80576" y="60594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576" y="59405"/>
                    <a:pt x="80576" y="59405"/>
                    <a:pt x="80576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9405"/>
                    <a:pt x="80384" y="59405"/>
                    <a:pt x="80384" y="59405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384" y="58217"/>
                    <a:pt x="80384" y="58217"/>
                    <a:pt x="80384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8217"/>
                    <a:pt x="80192" y="58217"/>
                    <a:pt x="80192" y="58217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192" y="57029"/>
                    <a:pt x="80192" y="57029"/>
                    <a:pt x="80192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7029"/>
                    <a:pt x="80000" y="57029"/>
                    <a:pt x="80000" y="57029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5841"/>
                  </a:cubicBezTo>
                  <a:cubicBezTo>
                    <a:pt x="80000" y="55841"/>
                    <a:pt x="80000" y="55841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4653"/>
                    <a:pt x="80000" y="54653"/>
                    <a:pt x="80000" y="54653"/>
                  </a:cubicBezTo>
                  <a:cubicBezTo>
                    <a:pt x="80000" y="53465"/>
                    <a:pt x="80000" y="53465"/>
                    <a:pt x="80000" y="53465"/>
                  </a:cubicBezTo>
                  <a:cubicBezTo>
                    <a:pt x="79807" y="53465"/>
                    <a:pt x="79807" y="53465"/>
                    <a:pt x="79807" y="53465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807" y="54653"/>
                    <a:pt x="79807" y="54653"/>
                    <a:pt x="79807" y="54653"/>
                  </a:cubicBezTo>
                  <a:cubicBezTo>
                    <a:pt x="79615" y="54653"/>
                    <a:pt x="79615" y="54653"/>
                    <a:pt x="79615" y="54653"/>
                  </a:cubicBezTo>
                  <a:cubicBezTo>
                    <a:pt x="79615" y="54653"/>
                    <a:pt x="79615" y="54653"/>
                    <a:pt x="79615" y="54653"/>
                  </a:cubicBezTo>
                  <a:cubicBezTo>
                    <a:pt x="79615" y="54653"/>
                    <a:pt x="79615" y="54653"/>
                    <a:pt x="79615" y="54653"/>
                  </a:cubicBezTo>
                  <a:cubicBezTo>
                    <a:pt x="79423" y="55841"/>
                    <a:pt x="79423" y="55841"/>
                    <a:pt x="79423" y="55841"/>
                  </a:cubicBezTo>
                  <a:cubicBezTo>
                    <a:pt x="79423" y="55841"/>
                    <a:pt x="79423" y="55841"/>
                    <a:pt x="79423" y="55841"/>
                  </a:cubicBezTo>
                  <a:cubicBezTo>
                    <a:pt x="79230" y="54653"/>
                    <a:pt x="78846" y="54653"/>
                    <a:pt x="78846" y="54653"/>
                  </a:cubicBezTo>
                  <a:cubicBezTo>
                    <a:pt x="78846" y="54653"/>
                    <a:pt x="78846" y="54653"/>
                    <a:pt x="78846" y="54653"/>
                  </a:cubicBezTo>
                  <a:cubicBezTo>
                    <a:pt x="78846" y="54653"/>
                    <a:pt x="78846" y="54653"/>
                    <a:pt x="78846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038" y="54653"/>
                    <a:pt x="79038" y="54653"/>
                    <a:pt x="79038" y="54653"/>
                  </a:cubicBezTo>
                  <a:cubicBezTo>
                    <a:pt x="79230" y="54653"/>
                    <a:pt x="79230" y="54653"/>
                    <a:pt x="79230" y="54653"/>
                  </a:cubicBezTo>
                  <a:cubicBezTo>
                    <a:pt x="79230" y="54653"/>
                    <a:pt x="79230" y="54653"/>
                    <a:pt x="79230" y="54653"/>
                  </a:cubicBezTo>
                  <a:cubicBezTo>
                    <a:pt x="79230" y="54653"/>
                    <a:pt x="79230" y="54653"/>
                    <a:pt x="79423" y="53465"/>
                  </a:cubicBezTo>
                  <a:cubicBezTo>
                    <a:pt x="79423" y="53465"/>
                    <a:pt x="79423" y="53465"/>
                    <a:pt x="79423" y="53465"/>
                  </a:cubicBezTo>
                  <a:cubicBezTo>
                    <a:pt x="79423" y="53465"/>
                    <a:pt x="79423" y="53465"/>
                    <a:pt x="79423" y="53465"/>
                  </a:cubicBezTo>
                  <a:cubicBezTo>
                    <a:pt x="79423" y="53465"/>
                    <a:pt x="79423" y="53465"/>
                    <a:pt x="79423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9230" y="53465"/>
                    <a:pt x="79230" y="53465"/>
                    <a:pt x="79230" y="53465"/>
                  </a:cubicBezTo>
                  <a:cubicBezTo>
                    <a:pt x="78846" y="54653"/>
                    <a:pt x="78846" y="54653"/>
                    <a:pt x="78846" y="54653"/>
                  </a:cubicBezTo>
                  <a:cubicBezTo>
                    <a:pt x="78653" y="54653"/>
                    <a:pt x="78653" y="54653"/>
                    <a:pt x="78653" y="54653"/>
                  </a:cubicBezTo>
                  <a:cubicBezTo>
                    <a:pt x="78653" y="53465"/>
                    <a:pt x="78653" y="53465"/>
                    <a:pt x="78653" y="53465"/>
                  </a:cubicBezTo>
                  <a:cubicBezTo>
                    <a:pt x="78846" y="53465"/>
                    <a:pt x="78846" y="53465"/>
                    <a:pt x="78846" y="53465"/>
                  </a:cubicBezTo>
                  <a:cubicBezTo>
                    <a:pt x="78653" y="53465"/>
                    <a:pt x="78653" y="53465"/>
                    <a:pt x="78653" y="53465"/>
                  </a:cubicBezTo>
                  <a:cubicBezTo>
                    <a:pt x="78653" y="53465"/>
                    <a:pt x="78653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461" y="53465"/>
                    <a:pt x="78461" y="53465"/>
                    <a:pt x="78461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269" y="53465"/>
                    <a:pt x="78269" y="53465"/>
                    <a:pt x="78269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3465"/>
                    <a:pt x="78076" y="53465"/>
                    <a:pt x="78076" y="53465"/>
                  </a:cubicBezTo>
                  <a:cubicBezTo>
                    <a:pt x="78076" y="52277"/>
                    <a:pt x="78076" y="52277"/>
                    <a:pt x="78076" y="52277"/>
                  </a:cubicBezTo>
                  <a:cubicBezTo>
                    <a:pt x="77884" y="52277"/>
                    <a:pt x="77884" y="52277"/>
                    <a:pt x="77692" y="53465"/>
                  </a:cubicBezTo>
                  <a:cubicBezTo>
                    <a:pt x="77692" y="53465"/>
                    <a:pt x="77692" y="53465"/>
                    <a:pt x="77692" y="53465"/>
                  </a:cubicBezTo>
                  <a:cubicBezTo>
                    <a:pt x="77692" y="53465"/>
                    <a:pt x="77692" y="53465"/>
                    <a:pt x="77692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500" y="53465"/>
                    <a:pt x="77500" y="53465"/>
                    <a:pt x="77500" y="53465"/>
                  </a:cubicBezTo>
                  <a:cubicBezTo>
                    <a:pt x="77307" y="53465"/>
                    <a:pt x="77307" y="53465"/>
                    <a:pt x="77307" y="53465"/>
                  </a:cubicBezTo>
                  <a:cubicBezTo>
                    <a:pt x="77307" y="53465"/>
                    <a:pt x="77307" y="53465"/>
                    <a:pt x="77307" y="53465"/>
                  </a:cubicBezTo>
                  <a:cubicBezTo>
                    <a:pt x="77115" y="53465"/>
                    <a:pt x="77115" y="53465"/>
                    <a:pt x="77115" y="53465"/>
                  </a:cubicBezTo>
                  <a:cubicBezTo>
                    <a:pt x="76923" y="53465"/>
                    <a:pt x="76923" y="53465"/>
                    <a:pt x="76923" y="53465"/>
                  </a:cubicBezTo>
                  <a:cubicBezTo>
                    <a:pt x="76923" y="53465"/>
                    <a:pt x="76923" y="53465"/>
                    <a:pt x="76730" y="53465"/>
                  </a:cubicBezTo>
                  <a:cubicBezTo>
                    <a:pt x="76730" y="53465"/>
                    <a:pt x="76730" y="53465"/>
                    <a:pt x="76730" y="53465"/>
                  </a:cubicBezTo>
                  <a:cubicBezTo>
                    <a:pt x="76730" y="53465"/>
                    <a:pt x="76730" y="53465"/>
                    <a:pt x="76730" y="53465"/>
                  </a:cubicBezTo>
                  <a:cubicBezTo>
                    <a:pt x="76730" y="53465"/>
                    <a:pt x="76730" y="53465"/>
                    <a:pt x="76730" y="53465"/>
                  </a:cubicBezTo>
                  <a:cubicBezTo>
                    <a:pt x="76538" y="53465"/>
                    <a:pt x="76538" y="53465"/>
                    <a:pt x="76538" y="53465"/>
                  </a:cubicBezTo>
                  <a:cubicBezTo>
                    <a:pt x="76538" y="53465"/>
                    <a:pt x="76538" y="53465"/>
                    <a:pt x="76538" y="53465"/>
                  </a:cubicBezTo>
                  <a:cubicBezTo>
                    <a:pt x="76346" y="53465"/>
                    <a:pt x="76346" y="53465"/>
                    <a:pt x="76346" y="53465"/>
                  </a:cubicBezTo>
                  <a:cubicBezTo>
                    <a:pt x="76346" y="53465"/>
                    <a:pt x="76346" y="53465"/>
                    <a:pt x="76346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6153" y="53465"/>
                    <a:pt x="76153" y="53465"/>
                    <a:pt x="76153" y="53465"/>
                  </a:cubicBezTo>
                  <a:cubicBezTo>
                    <a:pt x="75961" y="53465"/>
                    <a:pt x="75961" y="53465"/>
                    <a:pt x="75961" y="53465"/>
                  </a:cubicBezTo>
                  <a:cubicBezTo>
                    <a:pt x="75769" y="53465"/>
                    <a:pt x="75769" y="53465"/>
                    <a:pt x="75769" y="53465"/>
                  </a:cubicBezTo>
                  <a:cubicBezTo>
                    <a:pt x="75576" y="53465"/>
                    <a:pt x="75769" y="53465"/>
                    <a:pt x="75576" y="53465"/>
                  </a:cubicBezTo>
                  <a:cubicBezTo>
                    <a:pt x="75384" y="53465"/>
                    <a:pt x="75384" y="53465"/>
                    <a:pt x="75384" y="53465"/>
                  </a:cubicBezTo>
                  <a:cubicBezTo>
                    <a:pt x="75384" y="53465"/>
                    <a:pt x="75192" y="53465"/>
                    <a:pt x="75192" y="53465"/>
                  </a:cubicBezTo>
                  <a:cubicBezTo>
                    <a:pt x="75192" y="53465"/>
                    <a:pt x="75192" y="53465"/>
                    <a:pt x="75192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5000" y="53465"/>
                    <a:pt x="75000" y="53465"/>
                    <a:pt x="75000" y="53465"/>
                  </a:cubicBezTo>
                  <a:cubicBezTo>
                    <a:pt x="74807" y="53465"/>
                    <a:pt x="74807" y="53465"/>
                    <a:pt x="74807" y="53465"/>
                  </a:cubicBezTo>
                  <a:cubicBezTo>
                    <a:pt x="74807" y="53465"/>
                    <a:pt x="74807" y="53465"/>
                    <a:pt x="74807" y="53465"/>
                  </a:cubicBezTo>
                  <a:cubicBezTo>
                    <a:pt x="74807" y="53465"/>
                    <a:pt x="74807" y="53465"/>
                    <a:pt x="74807" y="53465"/>
                  </a:cubicBezTo>
                  <a:cubicBezTo>
                    <a:pt x="74807" y="53465"/>
                    <a:pt x="74807" y="53465"/>
                    <a:pt x="74615" y="53465"/>
                  </a:cubicBezTo>
                  <a:cubicBezTo>
                    <a:pt x="74615" y="53465"/>
                    <a:pt x="74615" y="53465"/>
                    <a:pt x="74615" y="53465"/>
                  </a:cubicBezTo>
                  <a:cubicBezTo>
                    <a:pt x="74615" y="53465"/>
                    <a:pt x="74615" y="53465"/>
                    <a:pt x="74615" y="53465"/>
                  </a:cubicBezTo>
                  <a:cubicBezTo>
                    <a:pt x="74615" y="53465"/>
                    <a:pt x="74615" y="53465"/>
                    <a:pt x="74615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423" y="53465"/>
                    <a:pt x="74423" y="53465"/>
                    <a:pt x="74423" y="53465"/>
                  </a:cubicBezTo>
                  <a:cubicBezTo>
                    <a:pt x="74230" y="53465"/>
                    <a:pt x="74230" y="53465"/>
                    <a:pt x="74038" y="53465"/>
                  </a:cubicBezTo>
                  <a:cubicBezTo>
                    <a:pt x="74038" y="53465"/>
                    <a:pt x="74038" y="53465"/>
                    <a:pt x="74038" y="53465"/>
                  </a:cubicBezTo>
                  <a:cubicBezTo>
                    <a:pt x="74038" y="53465"/>
                    <a:pt x="74038" y="53465"/>
                    <a:pt x="74038" y="53465"/>
                  </a:cubicBezTo>
                  <a:cubicBezTo>
                    <a:pt x="74038" y="53465"/>
                    <a:pt x="74038" y="53465"/>
                    <a:pt x="74038" y="53465"/>
                  </a:cubicBezTo>
                  <a:cubicBezTo>
                    <a:pt x="73846" y="53465"/>
                    <a:pt x="73846" y="53465"/>
                    <a:pt x="73846" y="53465"/>
                  </a:cubicBezTo>
                  <a:cubicBezTo>
                    <a:pt x="73846" y="53465"/>
                    <a:pt x="73846" y="53465"/>
                    <a:pt x="73846" y="53465"/>
                  </a:cubicBezTo>
                  <a:cubicBezTo>
                    <a:pt x="73653" y="53465"/>
                    <a:pt x="73653" y="53465"/>
                    <a:pt x="73653" y="53465"/>
                  </a:cubicBezTo>
                  <a:cubicBezTo>
                    <a:pt x="73653" y="53465"/>
                    <a:pt x="73653" y="53465"/>
                    <a:pt x="73653" y="53465"/>
                  </a:cubicBezTo>
                  <a:cubicBezTo>
                    <a:pt x="73461" y="53465"/>
                    <a:pt x="73461" y="53465"/>
                    <a:pt x="73461" y="53465"/>
                  </a:cubicBezTo>
                  <a:cubicBezTo>
                    <a:pt x="73461" y="53465"/>
                    <a:pt x="73461" y="53465"/>
                    <a:pt x="73461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269" y="53465"/>
                    <a:pt x="73269" y="53465"/>
                    <a:pt x="73269" y="53465"/>
                  </a:cubicBezTo>
                  <a:cubicBezTo>
                    <a:pt x="73076" y="53465"/>
                    <a:pt x="73076" y="53465"/>
                    <a:pt x="73076" y="53465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3076" y="52277"/>
                    <a:pt x="73076" y="52277"/>
                    <a:pt x="73076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884" y="52277"/>
                    <a:pt x="72884" y="52277"/>
                    <a:pt x="72884" y="52277"/>
                  </a:cubicBezTo>
                  <a:cubicBezTo>
                    <a:pt x="72692" y="52277"/>
                    <a:pt x="72692" y="52277"/>
                    <a:pt x="72692" y="52277"/>
                  </a:cubicBezTo>
                  <a:cubicBezTo>
                    <a:pt x="72692" y="52277"/>
                    <a:pt x="72692" y="52277"/>
                    <a:pt x="72692" y="52277"/>
                  </a:cubicBezTo>
                  <a:cubicBezTo>
                    <a:pt x="72500" y="52277"/>
                    <a:pt x="72500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307" y="52277"/>
                    <a:pt x="72307" y="52277"/>
                    <a:pt x="72307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2277"/>
                    <a:pt x="72115" y="52277"/>
                    <a:pt x="72115" y="52277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115" y="53465"/>
                    <a:pt x="72115" y="53465"/>
                    <a:pt x="72115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307" y="53465"/>
                    <a:pt x="72307" y="53465"/>
                    <a:pt x="72307" y="53465"/>
                  </a:cubicBezTo>
                  <a:cubicBezTo>
                    <a:pt x="72500" y="53465"/>
                    <a:pt x="72307" y="53465"/>
                    <a:pt x="72500" y="53465"/>
                  </a:cubicBezTo>
                  <a:cubicBezTo>
                    <a:pt x="72500" y="53465"/>
                    <a:pt x="72500" y="53465"/>
                    <a:pt x="72500" y="53465"/>
                  </a:cubicBezTo>
                  <a:cubicBezTo>
                    <a:pt x="72500" y="53465"/>
                    <a:pt x="72500" y="53465"/>
                    <a:pt x="72500" y="53465"/>
                  </a:cubicBezTo>
                  <a:cubicBezTo>
                    <a:pt x="72500" y="53465"/>
                    <a:pt x="72500" y="53465"/>
                    <a:pt x="72500" y="53465"/>
                  </a:cubicBezTo>
                  <a:cubicBezTo>
                    <a:pt x="72692" y="53465"/>
                    <a:pt x="72692" y="53465"/>
                    <a:pt x="72692" y="53465"/>
                  </a:cubicBezTo>
                  <a:cubicBezTo>
                    <a:pt x="72692" y="54653"/>
                    <a:pt x="72692" y="54653"/>
                    <a:pt x="72692" y="54653"/>
                  </a:cubicBezTo>
                  <a:cubicBezTo>
                    <a:pt x="72692" y="54653"/>
                    <a:pt x="72692" y="54653"/>
                    <a:pt x="72692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2884" y="54653"/>
                    <a:pt x="72884" y="54653"/>
                    <a:pt x="72884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269" y="54653"/>
                    <a:pt x="73269" y="54653"/>
                    <a:pt x="73269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4653"/>
                    <a:pt x="73076" y="54653"/>
                    <a:pt x="73076" y="54653"/>
                  </a:cubicBezTo>
                  <a:cubicBezTo>
                    <a:pt x="73076" y="55841"/>
                    <a:pt x="73076" y="55841"/>
                    <a:pt x="73076" y="55841"/>
                  </a:cubicBezTo>
                  <a:cubicBezTo>
                    <a:pt x="73076" y="55841"/>
                    <a:pt x="73269" y="55841"/>
                    <a:pt x="73269" y="55841"/>
                  </a:cubicBezTo>
                  <a:cubicBezTo>
                    <a:pt x="73269" y="55841"/>
                    <a:pt x="73269" y="55841"/>
                    <a:pt x="73461" y="55841"/>
                  </a:cubicBezTo>
                  <a:cubicBezTo>
                    <a:pt x="73461" y="55841"/>
                    <a:pt x="73461" y="55841"/>
                    <a:pt x="73653" y="54653"/>
                  </a:cubicBezTo>
                  <a:cubicBezTo>
                    <a:pt x="73653" y="55841"/>
                    <a:pt x="73653" y="54653"/>
                    <a:pt x="73653" y="55841"/>
                  </a:cubicBezTo>
                  <a:cubicBezTo>
                    <a:pt x="73653" y="55841"/>
                    <a:pt x="73653" y="55841"/>
                    <a:pt x="73653" y="55841"/>
                  </a:cubicBezTo>
                  <a:cubicBezTo>
                    <a:pt x="73846" y="55841"/>
                    <a:pt x="73846" y="55841"/>
                    <a:pt x="73846" y="55841"/>
                  </a:cubicBezTo>
                  <a:cubicBezTo>
                    <a:pt x="73846" y="54653"/>
                    <a:pt x="73846" y="54653"/>
                    <a:pt x="73846" y="54653"/>
                  </a:cubicBezTo>
                  <a:cubicBezTo>
                    <a:pt x="74038" y="54653"/>
                    <a:pt x="74038" y="54653"/>
                    <a:pt x="74038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230" y="54653"/>
                    <a:pt x="74230" y="54653"/>
                    <a:pt x="74230" y="54653"/>
                  </a:cubicBezTo>
                  <a:cubicBezTo>
                    <a:pt x="74423" y="54653"/>
                    <a:pt x="74423" y="54653"/>
                    <a:pt x="74423" y="54653"/>
                  </a:cubicBezTo>
                  <a:cubicBezTo>
                    <a:pt x="74423" y="54653"/>
                    <a:pt x="74423" y="54653"/>
                    <a:pt x="74423" y="54653"/>
                  </a:cubicBezTo>
                  <a:cubicBezTo>
                    <a:pt x="74423" y="54653"/>
                    <a:pt x="74615" y="54653"/>
                    <a:pt x="74615" y="53465"/>
                  </a:cubicBezTo>
                  <a:cubicBezTo>
                    <a:pt x="74615" y="53465"/>
                    <a:pt x="74615" y="53465"/>
                    <a:pt x="74807" y="53465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4807" y="54653"/>
                    <a:pt x="74807" y="54653"/>
                    <a:pt x="74807" y="54653"/>
                  </a:cubicBezTo>
                  <a:cubicBezTo>
                    <a:pt x="75000" y="54653"/>
                    <a:pt x="75000" y="54653"/>
                    <a:pt x="75000" y="54653"/>
                  </a:cubicBezTo>
                  <a:cubicBezTo>
                    <a:pt x="75000" y="54653"/>
                    <a:pt x="75000" y="54653"/>
                    <a:pt x="75000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192" y="54653"/>
                    <a:pt x="75192" y="54653"/>
                    <a:pt x="75192" y="54653"/>
                  </a:cubicBezTo>
                  <a:cubicBezTo>
                    <a:pt x="75384" y="54653"/>
                    <a:pt x="75384" y="54653"/>
                    <a:pt x="75384" y="54653"/>
                  </a:cubicBezTo>
                  <a:cubicBezTo>
                    <a:pt x="75384" y="54653"/>
                    <a:pt x="75384" y="54653"/>
                    <a:pt x="75384" y="54653"/>
                  </a:cubicBezTo>
                  <a:cubicBezTo>
                    <a:pt x="75384" y="54653"/>
                    <a:pt x="75384" y="54653"/>
                    <a:pt x="75384" y="54653"/>
                  </a:cubicBezTo>
                  <a:cubicBezTo>
                    <a:pt x="75576" y="54653"/>
                    <a:pt x="75576" y="54653"/>
                    <a:pt x="75576" y="54653"/>
                  </a:cubicBezTo>
                  <a:cubicBezTo>
                    <a:pt x="75576" y="54653"/>
                    <a:pt x="75576" y="54653"/>
                    <a:pt x="75576" y="54653"/>
                  </a:cubicBezTo>
                  <a:cubicBezTo>
                    <a:pt x="75576" y="54653"/>
                    <a:pt x="75576" y="54653"/>
                    <a:pt x="75576" y="54653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961" y="55841"/>
                    <a:pt x="75961" y="55841"/>
                    <a:pt x="75961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769" y="55841"/>
                    <a:pt x="75769" y="55841"/>
                    <a:pt x="75769" y="55841"/>
                  </a:cubicBezTo>
                  <a:cubicBezTo>
                    <a:pt x="75576" y="57029"/>
                    <a:pt x="75576" y="57029"/>
                    <a:pt x="75576" y="57029"/>
                  </a:cubicBezTo>
                  <a:cubicBezTo>
                    <a:pt x="75576" y="57029"/>
                    <a:pt x="75576" y="57029"/>
                    <a:pt x="75576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384" y="57029"/>
                    <a:pt x="75384" y="57029"/>
                    <a:pt x="75384" y="57029"/>
                  </a:cubicBezTo>
                  <a:cubicBezTo>
                    <a:pt x="75192" y="57029"/>
                    <a:pt x="75192" y="57029"/>
                    <a:pt x="75192" y="57029"/>
                  </a:cubicBezTo>
                  <a:cubicBezTo>
                    <a:pt x="75192" y="57029"/>
                    <a:pt x="75192" y="57029"/>
                    <a:pt x="75192" y="57029"/>
                  </a:cubicBezTo>
                  <a:cubicBezTo>
                    <a:pt x="75192" y="57029"/>
                    <a:pt x="75192" y="57029"/>
                    <a:pt x="75192" y="57029"/>
                  </a:cubicBezTo>
                  <a:cubicBezTo>
                    <a:pt x="75192" y="58217"/>
                    <a:pt x="75192" y="58217"/>
                    <a:pt x="75192" y="58217"/>
                  </a:cubicBezTo>
                  <a:cubicBezTo>
                    <a:pt x="75192" y="58217"/>
                    <a:pt x="75192" y="58217"/>
                    <a:pt x="75192" y="58217"/>
                  </a:cubicBezTo>
                  <a:cubicBezTo>
                    <a:pt x="75192" y="58217"/>
                    <a:pt x="75192" y="58217"/>
                    <a:pt x="75192" y="58217"/>
                  </a:cubicBezTo>
                  <a:cubicBezTo>
                    <a:pt x="75192" y="58217"/>
                    <a:pt x="75000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8217"/>
                  </a:cubicBezTo>
                  <a:cubicBezTo>
                    <a:pt x="74807" y="58217"/>
                    <a:pt x="74807" y="58217"/>
                    <a:pt x="74807" y="59405"/>
                  </a:cubicBezTo>
                  <a:cubicBezTo>
                    <a:pt x="74615" y="59405"/>
                    <a:pt x="74423" y="59405"/>
                    <a:pt x="74423" y="59405"/>
                  </a:cubicBezTo>
                  <a:cubicBezTo>
                    <a:pt x="74423" y="59405"/>
                    <a:pt x="74423" y="59405"/>
                    <a:pt x="74423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230" y="59405"/>
                    <a:pt x="74230" y="59405"/>
                    <a:pt x="74230" y="59405"/>
                  </a:cubicBezTo>
                  <a:cubicBezTo>
                    <a:pt x="74038" y="59405"/>
                    <a:pt x="74038" y="59405"/>
                    <a:pt x="74038" y="59405"/>
                  </a:cubicBezTo>
                  <a:cubicBezTo>
                    <a:pt x="74038" y="59405"/>
                    <a:pt x="74038" y="59405"/>
                    <a:pt x="74038" y="59405"/>
                  </a:cubicBezTo>
                  <a:cubicBezTo>
                    <a:pt x="73846" y="59405"/>
                    <a:pt x="73846" y="59405"/>
                    <a:pt x="73846" y="59405"/>
                  </a:cubicBezTo>
                  <a:cubicBezTo>
                    <a:pt x="73846" y="59405"/>
                    <a:pt x="73846" y="59405"/>
                    <a:pt x="73846" y="59405"/>
                  </a:cubicBezTo>
                  <a:cubicBezTo>
                    <a:pt x="73846" y="59405"/>
                    <a:pt x="73846" y="60594"/>
                    <a:pt x="73653" y="60594"/>
                  </a:cubicBezTo>
                  <a:cubicBezTo>
                    <a:pt x="73653" y="60594"/>
                    <a:pt x="73653" y="60594"/>
                    <a:pt x="73653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269" y="60594"/>
                    <a:pt x="73269" y="60594"/>
                    <a:pt x="73269" y="60594"/>
                  </a:cubicBezTo>
                  <a:cubicBezTo>
                    <a:pt x="73269" y="60594"/>
                    <a:pt x="73269" y="60594"/>
                    <a:pt x="73269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461" y="60594"/>
                    <a:pt x="73461" y="60594"/>
                    <a:pt x="73461" y="60594"/>
                  </a:cubicBezTo>
                  <a:cubicBezTo>
                    <a:pt x="73269" y="60594"/>
                    <a:pt x="73269" y="60594"/>
                    <a:pt x="73269" y="60594"/>
                  </a:cubicBezTo>
                  <a:cubicBezTo>
                    <a:pt x="73269" y="60594"/>
                    <a:pt x="73076" y="61782"/>
                    <a:pt x="73076" y="61782"/>
                  </a:cubicBezTo>
                  <a:cubicBezTo>
                    <a:pt x="73076" y="61782"/>
                    <a:pt x="73076" y="61782"/>
                    <a:pt x="73076" y="61782"/>
                  </a:cubicBezTo>
                  <a:cubicBezTo>
                    <a:pt x="73076" y="61782"/>
                    <a:pt x="73076" y="61782"/>
                    <a:pt x="73076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884" y="61782"/>
                    <a:pt x="72884" y="61782"/>
                    <a:pt x="72884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692" y="61782"/>
                    <a:pt x="72692" y="61782"/>
                    <a:pt x="72692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500" y="61782"/>
                    <a:pt x="72500" y="61782"/>
                    <a:pt x="72500" y="61782"/>
                  </a:cubicBezTo>
                  <a:cubicBezTo>
                    <a:pt x="72307" y="61782"/>
                    <a:pt x="72307" y="61782"/>
                    <a:pt x="72307" y="61782"/>
                  </a:cubicBezTo>
                  <a:cubicBezTo>
                    <a:pt x="72307" y="61782"/>
                    <a:pt x="72307" y="61782"/>
                    <a:pt x="72307" y="61782"/>
                  </a:cubicBezTo>
                  <a:cubicBezTo>
                    <a:pt x="72307" y="61782"/>
                    <a:pt x="72307" y="61782"/>
                    <a:pt x="72115" y="62970"/>
                  </a:cubicBezTo>
                  <a:cubicBezTo>
                    <a:pt x="72115" y="62970"/>
                    <a:pt x="72115" y="62970"/>
                    <a:pt x="72115" y="62970"/>
                  </a:cubicBezTo>
                  <a:cubicBezTo>
                    <a:pt x="72115" y="62970"/>
                    <a:pt x="72115" y="62970"/>
                    <a:pt x="72115" y="62970"/>
                  </a:cubicBezTo>
                  <a:cubicBezTo>
                    <a:pt x="71923" y="62970"/>
                    <a:pt x="71923" y="62970"/>
                    <a:pt x="71923" y="62970"/>
                  </a:cubicBezTo>
                  <a:cubicBezTo>
                    <a:pt x="71923" y="62970"/>
                    <a:pt x="71923" y="62970"/>
                    <a:pt x="71923" y="62970"/>
                  </a:cubicBezTo>
                  <a:cubicBezTo>
                    <a:pt x="71923" y="62970"/>
                    <a:pt x="71923" y="62970"/>
                    <a:pt x="71923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730" y="62970"/>
                    <a:pt x="71730" y="62970"/>
                    <a:pt x="71730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538" y="62970"/>
                    <a:pt x="71538" y="62970"/>
                    <a:pt x="71538" y="62970"/>
                  </a:cubicBezTo>
                  <a:cubicBezTo>
                    <a:pt x="71346" y="62970"/>
                    <a:pt x="71346" y="62970"/>
                    <a:pt x="71346" y="62970"/>
                  </a:cubicBezTo>
                  <a:cubicBezTo>
                    <a:pt x="71346" y="62970"/>
                    <a:pt x="71346" y="62970"/>
                    <a:pt x="71346" y="62970"/>
                  </a:cubicBezTo>
                  <a:cubicBezTo>
                    <a:pt x="71153" y="62970"/>
                    <a:pt x="71153" y="62970"/>
                    <a:pt x="71153" y="62970"/>
                  </a:cubicBezTo>
                  <a:cubicBezTo>
                    <a:pt x="71153" y="64158"/>
                    <a:pt x="71153" y="64158"/>
                    <a:pt x="71153" y="64158"/>
                  </a:cubicBezTo>
                  <a:cubicBezTo>
                    <a:pt x="70961" y="64158"/>
                    <a:pt x="70961" y="64158"/>
                    <a:pt x="70961" y="64158"/>
                  </a:cubicBezTo>
                  <a:cubicBezTo>
                    <a:pt x="70961" y="64158"/>
                    <a:pt x="70961" y="64158"/>
                    <a:pt x="70961" y="64158"/>
                  </a:cubicBezTo>
                  <a:cubicBezTo>
                    <a:pt x="70961" y="64158"/>
                    <a:pt x="70961" y="64158"/>
                    <a:pt x="70961" y="64158"/>
                  </a:cubicBezTo>
                  <a:cubicBezTo>
                    <a:pt x="70769" y="64158"/>
                    <a:pt x="70769" y="64158"/>
                    <a:pt x="70769" y="64158"/>
                  </a:cubicBezTo>
                  <a:cubicBezTo>
                    <a:pt x="70769" y="64158"/>
                    <a:pt x="70576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192" y="62970"/>
                    <a:pt x="70192" y="62970"/>
                    <a:pt x="70192" y="62970"/>
                  </a:cubicBezTo>
                  <a:cubicBezTo>
                    <a:pt x="70192" y="62970"/>
                    <a:pt x="70192" y="62970"/>
                    <a:pt x="70192" y="62970"/>
                  </a:cubicBezTo>
                  <a:cubicBezTo>
                    <a:pt x="70384" y="62970"/>
                    <a:pt x="70384" y="62970"/>
                    <a:pt x="70384" y="62970"/>
                  </a:cubicBezTo>
                  <a:cubicBezTo>
                    <a:pt x="70384" y="61782"/>
                    <a:pt x="70384" y="61782"/>
                    <a:pt x="70384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384" y="61782"/>
                    <a:pt x="70384" y="61782"/>
                    <a:pt x="70384" y="61782"/>
                  </a:cubicBezTo>
                  <a:cubicBezTo>
                    <a:pt x="70384" y="61782"/>
                    <a:pt x="70384" y="61782"/>
                    <a:pt x="70384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1782"/>
                    <a:pt x="70192" y="61782"/>
                    <a:pt x="70192" y="61782"/>
                  </a:cubicBezTo>
                  <a:cubicBezTo>
                    <a:pt x="70192" y="60594"/>
                    <a:pt x="70192" y="60594"/>
                    <a:pt x="70192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70000" y="60594"/>
                    <a:pt x="70000" y="60594"/>
                    <a:pt x="70000" y="60594"/>
                  </a:cubicBezTo>
                  <a:cubicBezTo>
                    <a:pt x="69807" y="60594"/>
                    <a:pt x="70000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807" y="60594"/>
                    <a:pt x="69807" y="60594"/>
                    <a:pt x="69807" y="60594"/>
                  </a:cubicBezTo>
                  <a:cubicBezTo>
                    <a:pt x="69615" y="60594"/>
                    <a:pt x="69615" y="60594"/>
                    <a:pt x="69615" y="60594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615" y="60594"/>
                    <a:pt x="69615" y="60594"/>
                    <a:pt x="69615" y="60594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615" y="59405"/>
                    <a:pt x="69615" y="59405"/>
                    <a:pt x="69615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423" y="59405"/>
                    <a:pt x="69423" y="59405"/>
                    <a:pt x="69423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9405"/>
                    <a:pt x="69230" y="59405"/>
                    <a:pt x="69230" y="59405"/>
                  </a:cubicBezTo>
                  <a:cubicBezTo>
                    <a:pt x="69230" y="58217"/>
                    <a:pt x="69230" y="58217"/>
                    <a:pt x="69230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230" y="58217"/>
                    <a:pt x="69230" y="58217"/>
                    <a:pt x="69230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8217"/>
                    <a:pt x="69038" y="58217"/>
                    <a:pt x="69038" y="58217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9038" y="57029"/>
                    <a:pt x="69038" y="57029"/>
                    <a:pt x="69038" y="57029"/>
                  </a:cubicBezTo>
                  <a:cubicBezTo>
                    <a:pt x="68846" y="57029"/>
                    <a:pt x="68846" y="57029"/>
                    <a:pt x="68846" y="57029"/>
                  </a:cubicBezTo>
                  <a:cubicBezTo>
                    <a:pt x="68846" y="57029"/>
                    <a:pt x="68846" y="57029"/>
                    <a:pt x="68846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653" y="57029"/>
                    <a:pt x="68653" y="57029"/>
                    <a:pt x="68653" y="57029"/>
                  </a:cubicBezTo>
                  <a:cubicBezTo>
                    <a:pt x="68461" y="57029"/>
                    <a:pt x="68461" y="57029"/>
                    <a:pt x="68461" y="57029"/>
                  </a:cubicBezTo>
                  <a:cubicBezTo>
                    <a:pt x="68461" y="55841"/>
                    <a:pt x="68461" y="55841"/>
                    <a:pt x="68461" y="55841"/>
                  </a:cubicBezTo>
                  <a:cubicBezTo>
                    <a:pt x="68461" y="55841"/>
                    <a:pt x="68461" y="55841"/>
                    <a:pt x="68461" y="55841"/>
                  </a:cubicBezTo>
                  <a:cubicBezTo>
                    <a:pt x="68461" y="55841"/>
                    <a:pt x="68461" y="55841"/>
                    <a:pt x="68461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269" y="55841"/>
                    <a:pt x="68269" y="55841"/>
                    <a:pt x="68269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5841"/>
                    <a:pt x="68076" y="55841"/>
                    <a:pt x="68076" y="55841"/>
                  </a:cubicBezTo>
                  <a:cubicBezTo>
                    <a:pt x="68076" y="54653"/>
                    <a:pt x="68076" y="54653"/>
                    <a:pt x="68076" y="54653"/>
                  </a:cubicBezTo>
                  <a:cubicBezTo>
                    <a:pt x="67884" y="55841"/>
                    <a:pt x="67884" y="55841"/>
                    <a:pt x="67692" y="55841"/>
                  </a:cubicBezTo>
                  <a:cubicBezTo>
                    <a:pt x="67884" y="54653"/>
                    <a:pt x="67884" y="54653"/>
                    <a:pt x="67884" y="54653"/>
                  </a:cubicBezTo>
                  <a:cubicBezTo>
                    <a:pt x="67692" y="54653"/>
                    <a:pt x="67692" y="54653"/>
                    <a:pt x="67692" y="54653"/>
                  </a:cubicBezTo>
                  <a:cubicBezTo>
                    <a:pt x="67692" y="54653"/>
                    <a:pt x="67692" y="54653"/>
                    <a:pt x="67692" y="54653"/>
                  </a:cubicBezTo>
                  <a:cubicBezTo>
                    <a:pt x="67692" y="54653"/>
                    <a:pt x="67692" y="54653"/>
                    <a:pt x="67692" y="54653"/>
                  </a:cubicBezTo>
                  <a:cubicBezTo>
                    <a:pt x="67692" y="55841"/>
                    <a:pt x="67692" y="55841"/>
                    <a:pt x="67692" y="55841"/>
                  </a:cubicBezTo>
                  <a:cubicBezTo>
                    <a:pt x="67500" y="55841"/>
                    <a:pt x="67500" y="55841"/>
                    <a:pt x="67500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307" y="54653"/>
                    <a:pt x="67307" y="54653"/>
                    <a:pt x="67307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307" y="55841"/>
                    <a:pt x="67307" y="55841"/>
                    <a:pt x="67307" y="55841"/>
                  </a:cubicBezTo>
                  <a:cubicBezTo>
                    <a:pt x="67500" y="55841"/>
                    <a:pt x="67500" y="55841"/>
                    <a:pt x="67500" y="55841"/>
                  </a:cubicBezTo>
                  <a:cubicBezTo>
                    <a:pt x="67692" y="57029"/>
                    <a:pt x="67692" y="57029"/>
                    <a:pt x="67692" y="57029"/>
                  </a:cubicBezTo>
                  <a:cubicBezTo>
                    <a:pt x="67692" y="57029"/>
                    <a:pt x="67692" y="57029"/>
                    <a:pt x="67692" y="57029"/>
                  </a:cubicBezTo>
                  <a:cubicBezTo>
                    <a:pt x="67692" y="57029"/>
                    <a:pt x="67692" y="57029"/>
                    <a:pt x="67692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7884" y="57029"/>
                    <a:pt x="67884" y="57029"/>
                    <a:pt x="67884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7029"/>
                    <a:pt x="68076" y="57029"/>
                    <a:pt x="68076" y="57029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076" y="58217"/>
                    <a:pt x="68076" y="58217"/>
                    <a:pt x="68076" y="58217"/>
                  </a:cubicBezTo>
                  <a:cubicBezTo>
                    <a:pt x="68269" y="58217"/>
                    <a:pt x="68269" y="58217"/>
                    <a:pt x="68269" y="58217"/>
                  </a:cubicBezTo>
                  <a:cubicBezTo>
                    <a:pt x="68269" y="58217"/>
                    <a:pt x="68269" y="58217"/>
                    <a:pt x="68269" y="58217"/>
                  </a:cubicBezTo>
                  <a:cubicBezTo>
                    <a:pt x="68461" y="58217"/>
                    <a:pt x="68461" y="58217"/>
                    <a:pt x="68461" y="58217"/>
                  </a:cubicBezTo>
                  <a:cubicBezTo>
                    <a:pt x="68461" y="58217"/>
                    <a:pt x="68461" y="58217"/>
                    <a:pt x="68461" y="58217"/>
                  </a:cubicBezTo>
                  <a:cubicBezTo>
                    <a:pt x="68461" y="58217"/>
                    <a:pt x="68461" y="58217"/>
                    <a:pt x="68461" y="58217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653" y="59405"/>
                    <a:pt x="68653" y="59405"/>
                    <a:pt x="68653" y="59405"/>
                  </a:cubicBezTo>
                  <a:cubicBezTo>
                    <a:pt x="68461" y="59405"/>
                    <a:pt x="68461" y="59405"/>
                    <a:pt x="68461" y="59405"/>
                  </a:cubicBezTo>
                  <a:cubicBezTo>
                    <a:pt x="68653" y="60594"/>
                    <a:pt x="68653" y="60594"/>
                    <a:pt x="68653" y="60594"/>
                  </a:cubicBezTo>
                  <a:cubicBezTo>
                    <a:pt x="68461" y="60594"/>
                    <a:pt x="68461" y="60594"/>
                    <a:pt x="68461" y="60594"/>
                  </a:cubicBezTo>
                  <a:cubicBezTo>
                    <a:pt x="68461" y="60594"/>
                    <a:pt x="68461" y="60594"/>
                    <a:pt x="68461" y="60594"/>
                  </a:cubicBezTo>
                  <a:cubicBezTo>
                    <a:pt x="68653" y="60594"/>
                    <a:pt x="68653" y="60594"/>
                    <a:pt x="68653" y="60594"/>
                  </a:cubicBezTo>
                  <a:cubicBezTo>
                    <a:pt x="68653" y="60594"/>
                    <a:pt x="68653" y="60594"/>
                    <a:pt x="68653" y="60594"/>
                  </a:cubicBezTo>
                  <a:cubicBezTo>
                    <a:pt x="68846" y="60594"/>
                    <a:pt x="68846" y="60594"/>
                    <a:pt x="68846" y="60594"/>
                  </a:cubicBezTo>
                  <a:cubicBezTo>
                    <a:pt x="69038" y="60594"/>
                    <a:pt x="69038" y="60594"/>
                    <a:pt x="69038" y="60594"/>
                  </a:cubicBezTo>
                  <a:cubicBezTo>
                    <a:pt x="69038" y="60594"/>
                    <a:pt x="69038" y="60594"/>
                    <a:pt x="69038" y="60594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038" y="61782"/>
                    <a:pt x="69038" y="61782"/>
                    <a:pt x="69038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1782"/>
                    <a:pt x="69230" y="61782"/>
                    <a:pt x="69230" y="61782"/>
                  </a:cubicBezTo>
                  <a:cubicBezTo>
                    <a:pt x="69230" y="62970"/>
                    <a:pt x="69230" y="62970"/>
                    <a:pt x="69230" y="62970"/>
                  </a:cubicBezTo>
                  <a:cubicBezTo>
                    <a:pt x="69230" y="62970"/>
                    <a:pt x="69230" y="62970"/>
                    <a:pt x="69230" y="62970"/>
                  </a:cubicBezTo>
                  <a:cubicBezTo>
                    <a:pt x="69423" y="62970"/>
                    <a:pt x="69423" y="62970"/>
                    <a:pt x="69423" y="62970"/>
                  </a:cubicBezTo>
                  <a:cubicBezTo>
                    <a:pt x="69423" y="62970"/>
                    <a:pt x="69423" y="62970"/>
                    <a:pt x="69423" y="62970"/>
                  </a:cubicBezTo>
                  <a:cubicBezTo>
                    <a:pt x="69423" y="62970"/>
                    <a:pt x="69423" y="62970"/>
                    <a:pt x="69423" y="62970"/>
                  </a:cubicBezTo>
                  <a:cubicBezTo>
                    <a:pt x="69423" y="62970"/>
                    <a:pt x="69423" y="62970"/>
                    <a:pt x="69615" y="62970"/>
                  </a:cubicBezTo>
                  <a:cubicBezTo>
                    <a:pt x="69615" y="62970"/>
                    <a:pt x="69615" y="62970"/>
                    <a:pt x="69615" y="62970"/>
                  </a:cubicBezTo>
                  <a:cubicBezTo>
                    <a:pt x="69615" y="62970"/>
                    <a:pt x="69615" y="62970"/>
                    <a:pt x="69615" y="62970"/>
                  </a:cubicBezTo>
                  <a:cubicBezTo>
                    <a:pt x="69615" y="62970"/>
                    <a:pt x="69615" y="62970"/>
                    <a:pt x="69615" y="62970"/>
                  </a:cubicBezTo>
                  <a:cubicBezTo>
                    <a:pt x="69615" y="62970"/>
                    <a:pt x="69615" y="62970"/>
                    <a:pt x="69807" y="62970"/>
                  </a:cubicBezTo>
                  <a:cubicBezTo>
                    <a:pt x="69807" y="62970"/>
                    <a:pt x="69807" y="62970"/>
                    <a:pt x="69807" y="62970"/>
                  </a:cubicBezTo>
                  <a:cubicBezTo>
                    <a:pt x="70000" y="62970"/>
                    <a:pt x="70000" y="62970"/>
                    <a:pt x="70000" y="62970"/>
                  </a:cubicBezTo>
                  <a:cubicBezTo>
                    <a:pt x="70000" y="62970"/>
                    <a:pt x="70000" y="62970"/>
                    <a:pt x="70000" y="62970"/>
                  </a:cubicBezTo>
                  <a:cubicBezTo>
                    <a:pt x="70000" y="62970"/>
                    <a:pt x="70000" y="62970"/>
                    <a:pt x="70192" y="62970"/>
                  </a:cubicBezTo>
                  <a:cubicBezTo>
                    <a:pt x="70192" y="62970"/>
                    <a:pt x="70192" y="62970"/>
                    <a:pt x="70192" y="62970"/>
                  </a:cubicBezTo>
                  <a:cubicBezTo>
                    <a:pt x="70192" y="64158"/>
                    <a:pt x="70192" y="64158"/>
                    <a:pt x="70192" y="64158"/>
                  </a:cubicBezTo>
                  <a:cubicBezTo>
                    <a:pt x="70192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576" y="64158"/>
                    <a:pt x="70576" y="64158"/>
                    <a:pt x="70576" y="64158"/>
                  </a:cubicBezTo>
                  <a:cubicBezTo>
                    <a:pt x="70576" y="64158"/>
                    <a:pt x="70576" y="64158"/>
                    <a:pt x="70576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4158"/>
                    <a:pt x="70384" y="64158"/>
                    <a:pt x="70384" y="64158"/>
                  </a:cubicBezTo>
                  <a:cubicBezTo>
                    <a:pt x="70384" y="65346"/>
                    <a:pt x="70384" y="65346"/>
                    <a:pt x="70384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576" y="65346"/>
                    <a:pt x="70576" y="65346"/>
                    <a:pt x="70576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769" y="65346"/>
                    <a:pt x="70769" y="65346"/>
                    <a:pt x="70769" y="65346"/>
                  </a:cubicBezTo>
                  <a:cubicBezTo>
                    <a:pt x="70961" y="65346"/>
                    <a:pt x="70961" y="65346"/>
                    <a:pt x="70961" y="65346"/>
                  </a:cubicBezTo>
                  <a:cubicBezTo>
                    <a:pt x="70961" y="65346"/>
                    <a:pt x="71153" y="64158"/>
                    <a:pt x="71346" y="65346"/>
                  </a:cubicBezTo>
                  <a:cubicBezTo>
                    <a:pt x="71346" y="65346"/>
                    <a:pt x="71346" y="65346"/>
                    <a:pt x="71538" y="65346"/>
                  </a:cubicBezTo>
                  <a:cubicBezTo>
                    <a:pt x="71538" y="64158"/>
                    <a:pt x="71538" y="64158"/>
                    <a:pt x="71538" y="64158"/>
                  </a:cubicBezTo>
                  <a:cubicBezTo>
                    <a:pt x="71538" y="64158"/>
                    <a:pt x="71538" y="64158"/>
                    <a:pt x="71538" y="64158"/>
                  </a:cubicBezTo>
                  <a:cubicBezTo>
                    <a:pt x="71538" y="64158"/>
                    <a:pt x="71538" y="64158"/>
                    <a:pt x="71538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730" y="64158"/>
                    <a:pt x="71730" y="64158"/>
                    <a:pt x="71730" y="64158"/>
                  </a:cubicBezTo>
                  <a:cubicBezTo>
                    <a:pt x="71923" y="64158"/>
                    <a:pt x="71923" y="64158"/>
                    <a:pt x="71923" y="64158"/>
                  </a:cubicBezTo>
                  <a:cubicBezTo>
                    <a:pt x="71923" y="64158"/>
                    <a:pt x="71923" y="64158"/>
                    <a:pt x="71923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115" y="64158"/>
                    <a:pt x="72115" y="64158"/>
                    <a:pt x="72115" y="64158"/>
                  </a:cubicBezTo>
                  <a:cubicBezTo>
                    <a:pt x="72307" y="64158"/>
                    <a:pt x="72307" y="64158"/>
                    <a:pt x="72500" y="64158"/>
                  </a:cubicBezTo>
                  <a:cubicBezTo>
                    <a:pt x="72500" y="64158"/>
                    <a:pt x="72500" y="64158"/>
                    <a:pt x="72500" y="64158"/>
                  </a:cubicBezTo>
                  <a:cubicBezTo>
                    <a:pt x="72500" y="64158"/>
                    <a:pt x="72500" y="64158"/>
                    <a:pt x="72500" y="64158"/>
                  </a:cubicBezTo>
                  <a:cubicBezTo>
                    <a:pt x="72500" y="64158"/>
                    <a:pt x="72500" y="64158"/>
                    <a:pt x="72500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692" y="64158"/>
                    <a:pt x="72692" y="64158"/>
                    <a:pt x="72692" y="64158"/>
                  </a:cubicBezTo>
                  <a:cubicBezTo>
                    <a:pt x="72884" y="62970"/>
                    <a:pt x="72884" y="62970"/>
                    <a:pt x="72884" y="62970"/>
                  </a:cubicBezTo>
                  <a:cubicBezTo>
                    <a:pt x="72884" y="62970"/>
                    <a:pt x="72884" y="62970"/>
                    <a:pt x="72884" y="62970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884" y="64158"/>
                    <a:pt x="72884" y="64158"/>
                    <a:pt x="72884" y="64158"/>
                  </a:cubicBezTo>
                  <a:cubicBezTo>
                    <a:pt x="72692" y="65346"/>
                    <a:pt x="72692" y="65346"/>
                    <a:pt x="72692" y="65346"/>
                  </a:cubicBezTo>
                  <a:cubicBezTo>
                    <a:pt x="72692" y="65346"/>
                    <a:pt x="72692" y="65346"/>
                    <a:pt x="72692" y="65346"/>
                  </a:cubicBezTo>
                  <a:cubicBezTo>
                    <a:pt x="72692" y="65346"/>
                    <a:pt x="72692" y="65346"/>
                    <a:pt x="72692" y="65346"/>
                  </a:cubicBezTo>
                  <a:cubicBezTo>
                    <a:pt x="72500" y="65346"/>
                    <a:pt x="72500" y="65346"/>
                    <a:pt x="72500" y="65346"/>
                  </a:cubicBezTo>
                  <a:cubicBezTo>
                    <a:pt x="72500" y="65346"/>
                    <a:pt x="72500" y="65346"/>
                    <a:pt x="72500" y="65346"/>
                  </a:cubicBezTo>
                  <a:cubicBezTo>
                    <a:pt x="72500" y="65346"/>
                    <a:pt x="72500" y="65346"/>
                    <a:pt x="72500" y="65346"/>
                  </a:cubicBezTo>
                  <a:cubicBezTo>
                    <a:pt x="72500" y="66534"/>
                    <a:pt x="72500" y="66534"/>
                    <a:pt x="72500" y="66534"/>
                  </a:cubicBezTo>
                  <a:cubicBezTo>
                    <a:pt x="72500" y="66534"/>
                    <a:pt x="72500" y="66534"/>
                    <a:pt x="72500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6534"/>
                    <a:pt x="72307" y="66534"/>
                    <a:pt x="72307" y="66534"/>
                  </a:cubicBezTo>
                  <a:cubicBezTo>
                    <a:pt x="72307" y="67722"/>
                    <a:pt x="72307" y="67722"/>
                    <a:pt x="72307" y="67722"/>
                  </a:cubicBezTo>
                  <a:cubicBezTo>
                    <a:pt x="72115" y="67722"/>
                    <a:pt x="72115" y="67722"/>
                    <a:pt x="72115" y="67722"/>
                  </a:cubicBezTo>
                  <a:cubicBezTo>
                    <a:pt x="72115" y="67722"/>
                    <a:pt x="72115" y="67722"/>
                    <a:pt x="72115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923" y="67722"/>
                    <a:pt x="71923" y="67722"/>
                    <a:pt x="71923" y="67722"/>
                  </a:cubicBezTo>
                  <a:cubicBezTo>
                    <a:pt x="71730" y="68910"/>
                    <a:pt x="71923" y="68910"/>
                    <a:pt x="71730" y="68910"/>
                  </a:cubicBezTo>
                  <a:cubicBezTo>
                    <a:pt x="71730" y="68910"/>
                    <a:pt x="71730" y="68910"/>
                    <a:pt x="71730" y="68910"/>
                  </a:cubicBezTo>
                  <a:cubicBezTo>
                    <a:pt x="71730" y="68910"/>
                    <a:pt x="71730" y="68910"/>
                    <a:pt x="71730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538" y="68910"/>
                    <a:pt x="71538" y="68910"/>
                    <a:pt x="71538" y="68910"/>
                  </a:cubicBezTo>
                  <a:cubicBezTo>
                    <a:pt x="71346" y="68910"/>
                    <a:pt x="71346" y="68910"/>
                    <a:pt x="71346" y="68910"/>
                  </a:cubicBezTo>
                  <a:cubicBezTo>
                    <a:pt x="71346" y="68910"/>
                    <a:pt x="71346" y="68910"/>
                    <a:pt x="71346" y="68910"/>
                  </a:cubicBezTo>
                  <a:cubicBezTo>
                    <a:pt x="71346" y="70099"/>
                    <a:pt x="71153" y="70099"/>
                    <a:pt x="71153" y="70099"/>
                  </a:cubicBezTo>
                  <a:cubicBezTo>
                    <a:pt x="71153" y="70099"/>
                    <a:pt x="71153" y="70099"/>
                    <a:pt x="71153" y="70099"/>
                  </a:cubicBezTo>
                  <a:cubicBezTo>
                    <a:pt x="70961" y="70099"/>
                    <a:pt x="70961" y="70099"/>
                    <a:pt x="70961" y="70099"/>
                  </a:cubicBezTo>
                  <a:cubicBezTo>
                    <a:pt x="70961" y="70099"/>
                    <a:pt x="70961" y="70099"/>
                    <a:pt x="70961" y="70099"/>
                  </a:cubicBezTo>
                  <a:cubicBezTo>
                    <a:pt x="70961" y="70099"/>
                    <a:pt x="70961" y="70099"/>
                    <a:pt x="70961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769" y="70099"/>
                    <a:pt x="70769" y="70099"/>
                    <a:pt x="70769" y="70099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576" y="71287"/>
                    <a:pt x="70576" y="71287"/>
                    <a:pt x="70576" y="71287"/>
                  </a:cubicBezTo>
                  <a:cubicBezTo>
                    <a:pt x="70384" y="71287"/>
                    <a:pt x="70384" y="71287"/>
                    <a:pt x="70384" y="71287"/>
                  </a:cubicBezTo>
                  <a:cubicBezTo>
                    <a:pt x="70384" y="71287"/>
                    <a:pt x="70384" y="71287"/>
                    <a:pt x="70384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192" y="71287"/>
                    <a:pt x="70192" y="71287"/>
                    <a:pt x="70192" y="71287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70000" y="72475"/>
                    <a:pt x="70000" y="72475"/>
                    <a:pt x="70000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807" y="72475"/>
                    <a:pt x="69807" y="72475"/>
                    <a:pt x="69807" y="72475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615" y="73663"/>
                    <a:pt x="69615" y="73663"/>
                    <a:pt x="69615" y="73663"/>
                  </a:cubicBezTo>
                  <a:cubicBezTo>
                    <a:pt x="69423" y="73663"/>
                    <a:pt x="69423" y="73663"/>
                    <a:pt x="69423" y="73663"/>
                  </a:cubicBezTo>
                  <a:cubicBezTo>
                    <a:pt x="69423" y="73663"/>
                    <a:pt x="69423" y="73663"/>
                    <a:pt x="69423" y="73663"/>
                  </a:cubicBezTo>
                  <a:cubicBezTo>
                    <a:pt x="69230" y="73663"/>
                    <a:pt x="69230" y="73663"/>
                    <a:pt x="69230" y="73663"/>
                  </a:cubicBezTo>
                  <a:cubicBezTo>
                    <a:pt x="69230" y="73663"/>
                    <a:pt x="69230" y="73663"/>
                    <a:pt x="69230" y="73663"/>
                  </a:cubicBezTo>
                  <a:cubicBezTo>
                    <a:pt x="69230" y="74851"/>
                    <a:pt x="69230" y="74851"/>
                    <a:pt x="69230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230" y="74851"/>
                    <a:pt x="69230" y="74851"/>
                    <a:pt x="69230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9038" y="74851"/>
                    <a:pt x="69038" y="74851"/>
                    <a:pt x="69038" y="74851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8846" y="76039"/>
                    <a:pt x="68846" y="76039"/>
                    <a:pt x="68846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6039"/>
                    <a:pt x="69038" y="76039"/>
                    <a:pt x="69038" y="76039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7227"/>
                    <a:pt x="69038" y="77227"/>
                    <a:pt x="69038" y="77227"/>
                  </a:cubicBezTo>
                  <a:cubicBezTo>
                    <a:pt x="69038" y="78415"/>
                    <a:pt x="69038" y="78415"/>
                    <a:pt x="69038" y="78415"/>
                  </a:cubicBezTo>
                  <a:cubicBezTo>
                    <a:pt x="69038" y="78415"/>
                    <a:pt x="69038" y="78415"/>
                    <a:pt x="69038" y="78415"/>
                  </a:cubicBezTo>
                  <a:cubicBezTo>
                    <a:pt x="69038" y="78415"/>
                    <a:pt x="69038" y="78415"/>
                    <a:pt x="69038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230" y="78415"/>
                    <a:pt x="69230" y="78415"/>
                    <a:pt x="69230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423" y="78415"/>
                    <a:pt x="69423" y="78415"/>
                    <a:pt x="69423" y="78415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79603"/>
                    <a:pt x="69423" y="79603"/>
                    <a:pt x="69423" y="79603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423" y="80792"/>
                    <a:pt x="69423" y="80792"/>
                    <a:pt x="69423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230" y="80792"/>
                    <a:pt x="69230" y="80792"/>
                    <a:pt x="69230" y="80792"/>
                  </a:cubicBezTo>
                  <a:cubicBezTo>
                    <a:pt x="69230" y="81980"/>
                    <a:pt x="69230" y="81980"/>
                    <a:pt x="69230" y="81980"/>
                  </a:cubicBezTo>
                  <a:cubicBezTo>
                    <a:pt x="69230" y="81980"/>
                    <a:pt x="69230" y="81980"/>
                    <a:pt x="69230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9038" y="81980"/>
                    <a:pt x="69038" y="81980"/>
                    <a:pt x="69038" y="81980"/>
                  </a:cubicBezTo>
                  <a:cubicBezTo>
                    <a:pt x="68846" y="81980"/>
                    <a:pt x="68846" y="81980"/>
                    <a:pt x="68846" y="81980"/>
                  </a:cubicBezTo>
                  <a:cubicBezTo>
                    <a:pt x="68846" y="81980"/>
                    <a:pt x="68846" y="81980"/>
                    <a:pt x="68846" y="81980"/>
                  </a:cubicBezTo>
                  <a:cubicBezTo>
                    <a:pt x="68846" y="81980"/>
                    <a:pt x="68846" y="81980"/>
                    <a:pt x="68846" y="81980"/>
                  </a:cubicBezTo>
                  <a:cubicBezTo>
                    <a:pt x="68653" y="81980"/>
                    <a:pt x="68653" y="81980"/>
                    <a:pt x="68653" y="81980"/>
                  </a:cubicBezTo>
                  <a:cubicBezTo>
                    <a:pt x="68653" y="81980"/>
                    <a:pt x="68653" y="81980"/>
                    <a:pt x="68653" y="81980"/>
                  </a:cubicBezTo>
                  <a:cubicBezTo>
                    <a:pt x="68653" y="81980"/>
                    <a:pt x="68653" y="81980"/>
                    <a:pt x="68653" y="81980"/>
                  </a:cubicBezTo>
                  <a:cubicBezTo>
                    <a:pt x="68653" y="83168"/>
                    <a:pt x="68653" y="83168"/>
                    <a:pt x="68653" y="83168"/>
                  </a:cubicBezTo>
                  <a:cubicBezTo>
                    <a:pt x="68461" y="83168"/>
                    <a:pt x="68461" y="83168"/>
                    <a:pt x="68461" y="83168"/>
                  </a:cubicBezTo>
                  <a:cubicBezTo>
                    <a:pt x="68461" y="83168"/>
                    <a:pt x="68461" y="83168"/>
                    <a:pt x="68461" y="83168"/>
                  </a:cubicBezTo>
                  <a:cubicBezTo>
                    <a:pt x="68461" y="83168"/>
                    <a:pt x="68461" y="83168"/>
                    <a:pt x="68269" y="83168"/>
                  </a:cubicBezTo>
                  <a:cubicBezTo>
                    <a:pt x="68269" y="83168"/>
                    <a:pt x="68269" y="83168"/>
                    <a:pt x="68269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8076" y="83168"/>
                    <a:pt x="68076" y="83168"/>
                    <a:pt x="68076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3168"/>
                    <a:pt x="67884" y="83168"/>
                    <a:pt x="67884" y="83168"/>
                  </a:cubicBezTo>
                  <a:cubicBezTo>
                    <a:pt x="67884" y="84356"/>
                    <a:pt x="67884" y="84356"/>
                    <a:pt x="67884" y="84356"/>
                  </a:cubicBezTo>
                  <a:cubicBezTo>
                    <a:pt x="67692" y="84356"/>
                    <a:pt x="67692" y="84356"/>
                    <a:pt x="67692" y="84356"/>
                  </a:cubicBezTo>
                  <a:cubicBezTo>
                    <a:pt x="67692" y="84356"/>
                    <a:pt x="67692" y="84356"/>
                    <a:pt x="67692" y="84356"/>
                  </a:cubicBezTo>
                  <a:cubicBezTo>
                    <a:pt x="67692" y="84356"/>
                    <a:pt x="67692" y="84356"/>
                    <a:pt x="67692" y="84356"/>
                  </a:cubicBezTo>
                  <a:cubicBezTo>
                    <a:pt x="67500" y="84356"/>
                    <a:pt x="67500" y="84356"/>
                    <a:pt x="67500" y="84356"/>
                  </a:cubicBezTo>
                  <a:cubicBezTo>
                    <a:pt x="67500" y="84356"/>
                    <a:pt x="67500" y="84356"/>
                    <a:pt x="67500" y="84356"/>
                  </a:cubicBezTo>
                  <a:cubicBezTo>
                    <a:pt x="67500" y="84356"/>
                    <a:pt x="67500" y="84356"/>
                    <a:pt x="67307" y="84356"/>
                  </a:cubicBezTo>
                  <a:cubicBezTo>
                    <a:pt x="67307" y="84356"/>
                    <a:pt x="67307" y="85544"/>
                    <a:pt x="67307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500" y="85544"/>
                    <a:pt x="67500" y="85544"/>
                    <a:pt x="67500" y="85544"/>
                  </a:cubicBezTo>
                  <a:cubicBezTo>
                    <a:pt x="67692" y="85544"/>
                    <a:pt x="67692" y="85544"/>
                    <a:pt x="67692" y="85544"/>
                  </a:cubicBezTo>
                  <a:cubicBezTo>
                    <a:pt x="67500" y="86732"/>
                    <a:pt x="67500" y="86732"/>
                    <a:pt x="67500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692" y="86732"/>
                    <a:pt x="67692" y="86732"/>
                    <a:pt x="67692" y="86732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500" y="87920"/>
                    <a:pt x="67500" y="87920"/>
                    <a:pt x="67500" y="87920"/>
                  </a:cubicBezTo>
                  <a:cubicBezTo>
                    <a:pt x="67307" y="87920"/>
                    <a:pt x="67307" y="87920"/>
                    <a:pt x="67307" y="87920"/>
                  </a:cubicBezTo>
                  <a:cubicBezTo>
                    <a:pt x="67307" y="87920"/>
                    <a:pt x="67307" y="87920"/>
                    <a:pt x="67307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7115" y="87920"/>
                    <a:pt x="67115" y="87920"/>
                    <a:pt x="67115" y="87920"/>
                  </a:cubicBezTo>
                  <a:cubicBezTo>
                    <a:pt x="66923" y="87920"/>
                    <a:pt x="66923" y="87920"/>
                    <a:pt x="66923" y="87920"/>
                  </a:cubicBezTo>
                  <a:cubicBezTo>
                    <a:pt x="66923" y="87920"/>
                    <a:pt x="66923" y="87920"/>
                    <a:pt x="66923" y="87920"/>
                  </a:cubicBezTo>
                  <a:cubicBezTo>
                    <a:pt x="66730" y="87920"/>
                    <a:pt x="66730" y="87920"/>
                    <a:pt x="66730" y="87920"/>
                  </a:cubicBezTo>
                  <a:cubicBezTo>
                    <a:pt x="66730" y="87920"/>
                    <a:pt x="66730" y="87920"/>
                    <a:pt x="66730" y="87920"/>
                  </a:cubicBezTo>
                  <a:cubicBezTo>
                    <a:pt x="66730" y="87920"/>
                    <a:pt x="66730" y="87920"/>
                    <a:pt x="66730" y="87920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89108"/>
                    <a:pt x="66730" y="89108"/>
                    <a:pt x="66730" y="89108"/>
                  </a:cubicBezTo>
                  <a:cubicBezTo>
                    <a:pt x="66730" y="90297"/>
                    <a:pt x="66730" y="90297"/>
                    <a:pt x="66730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730" y="90297"/>
                    <a:pt x="66730" y="90297"/>
                    <a:pt x="66730" y="90297"/>
                  </a:cubicBezTo>
                  <a:cubicBezTo>
                    <a:pt x="66538" y="90297"/>
                    <a:pt x="66538" y="90297"/>
                    <a:pt x="66538" y="90297"/>
                  </a:cubicBezTo>
                  <a:cubicBezTo>
                    <a:pt x="66538" y="90297"/>
                    <a:pt x="66346" y="90297"/>
                    <a:pt x="66346" y="90297"/>
                  </a:cubicBezTo>
                  <a:cubicBezTo>
                    <a:pt x="66346" y="90297"/>
                    <a:pt x="66346" y="90297"/>
                    <a:pt x="66346" y="90297"/>
                  </a:cubicBezTo>
                  <a:cubicBezTo>
                    <a:pt x="66346" y="90297"/>
                    <a:pt x="66346" y="90297"/>
                    <a:pt x="66346" y="90297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6153" y="91485"/>
                  </a:cubicBezTo>
                  <a:cubicBezTo>
                    <a:pt x="66153" y="91485"/>
                    <a:pt x="66153" y="91485"/>
                    <a:pt x="65961" y="91485"/>
                  </a:cubicBezTo>
                  <a:cubicBezTo>
                    <a:pt x="65961" y="91485"/>
                    <a:pt x="65961" y="91485"/>
                    <a:pt x="65769" y="91485"/>
                  </a:cubicBezTo>
                  <a:cubicBezTo>
                    <a:pt x="65769" y="92673"/>
                    <a:pt x="65769" y="92673"/>
                    <a:pt x="65769" y="92673"/>
                  </a:cubicBezTo>
                  <a:cubicBezTo>
                    <a:pt x="65769" y="92673"/>
                    <a:pt x="65769" y="92673"/>
                    <a:pt x="65769" y="92673"/>
                  </a:cubicBezTo>
                  <a:cubicBezTo>
                    <a:pt x="65769" y="92673"/>
                    <a:pt x="65769" y="92673"/>
                    <a:pt x="65576" y="92673"/>
                  </a:cubicBezTo>
                  <a:cubicBezTo>
                    <a:pt x="65576" y="92673"/>
                    <a:pt x="65576" y="92673"/>
                    <a:pt x="65576" y="92673"/>
                  </a:cubicBezTo>
                  <a:cubicBezTo>
                    <a:pt x="65576" y="92673"/>
                    <a:pt x="65384" y="92673"/>
                    <a:pt x="65384" y="92673"/>
                  </a:cubicBezTo>
                  <a:cubicBezTo>
                    <a:pt x="65384" y="92673"/>
                    <a:pt x="65384" y="92673"/>
                    <a:pt x="65192" y="92673"/>
                  </a:cubicBezTo>
                  <a:cubicBezTo>
                    <a:pt x="65192" y="93861"/>
                    <a:pt x="65192" y="93861"/>
                    <a:pt x="65192" y="93861"/>
                  </a:cubicBezTo>
                  <a:cubicBezTo>
                    <a:pt x="65000" y="93861"/>
                    <a:pt x="65000" y="93861"/>
                    <a:pt x="65000" y="93861"/>
                  </a:cubicBezTo>
                  <a:cubicBezTo>
                    <a:pt x="65000" y="93861"/>
                    <a:pt x="65000" y="93861"/>
                    <a:pt x="65000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807" y="93861"/>
                    <a:pt x="64807" y="93861"/>
                    <a:pt x="64807" y="93861"/>
                  </a:cubicBezTo>
                  <a:cubicBezTo>
                    <a:pt x="64615" y="93861"/>
                    <a:pt x="64615" y="93861"/>
                    <a:pt x="64615" y="93861"/>
                  </a:cubicBezTo>
                  <a:cubicBezTo>
                    <a:pt x="64615" y="93861"/>
                    <a:pt x="64615" y="93861"/>
                    <a:pt x="64615" y="93861"/>
                  </a:cubicBezTo>
                  <a:cubicBezTo>
                    <a:pt x="64615" y="93861"/>
                    <a:pt x="64615" y="93861"/>
                    <a:pt x="64615" y="93861"/>
                  </a:cubicBezTo>
                  <a:cubicBezTo>
                    <a:pt x="64423" y="93861"/>
                    <a:pt x="64423" y="93861"/>
                    <a:pt x="64230" y="93861"/>
                  </a:cubicBezTo>
                  <a:cubicBezTo>
                    <a:pt x="64230" y="93861"/>
                    <a:pt x="64230" y="93861"/>
                    <a:pt x="64230" y="93861"/>
                  </a:cubicBezTo>
                  <a:cubicBezTo>
                    <a:pt x="64230" y="93861"/>
                    <a:pt x="64230" y="95049"/>
                    <a:pt x="64038" y="95049"/>
                  </a:cubicBezTo>
                  <a:cubicBezTo>
                    <a:pt x="63846" y="93861"/>
                    <a:pt x="63846" y="93861"/>
                    <a:pt x="63846" y="93861"/>
                  </a:cubicBezTo>
                  <a:cubicBezTo>
                    <a:pt x="63846" y="95049"/>
                    <a:pt x="63846" y="95049"/>
                    <a:pt x="63846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653" y="95049"/>
                    <a:pt x="63653" y="95049"/>
                    <a:pt x="63653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461" y="95049"/>
                    <a:pt x="63461" y="95049"/>
                    <a:pt x="63461" y="95049"/>
                  </a:cubicBezTo>
                  <a:cubicBezTo>
                    <a:pt x="63269" y="95049"/>
                    <a:pt x="63269" y="95049"/>
                    <a:pt x="63269" y="95049"/>
                  </a:cubicBezTo>
                  <a:cubicBezTo>
                    <a:pt x="63269" y="95049"/>
                    <a:pt x="63269" y="95049"/>
                    <a:pt x="63269" y="95049"/>
                  </a:cubicBezTo>
                  <a:cubicBezTo>
                    <a:pt x="63076" y="95049"/>
                    <a:pt x="63076" y="95049"/>
                    <a:pt x="62884" y="95049"/>
                  </a:cubicBezTo>
                  <a:cubicBezTo>
                    <a:pt x="62884" y="95049"/>
                    <a:pt x="62884" y="95049"/>
                    <a:pt x="62884" y="95049"/>
                  </a:cubicBezTo>
                  <a:cubicBezTo>
                    <a:pt x="62884" y="95049"/>
                    <a:pt x="62692" y="95049"/>
                    <a:pt x="62500" y="95049"/>
                  </a:cubicBezTo>
                  <a:cubicBezTo>
                    <a:pt x="62500" y="95049"/>
                    <a:pt x="62500" y="95049"/>
                    <a:pt x="62500" y="95049"/>
                  </a:cubicBezTo>
                  <a:cubicBezTo>
                    <a:pt x="62500" y="95049"/>
                    <a:pt x="62500" y="95049"/>
                    <a:pt x="62500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307" y="95049"/>
                    <a:pt x="62307" y="95049"/>
                    <a:pt x="62307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2115" y="95049"/>
                    <a:pt x="62115" y="95049"/>
                    <a:pt x="62115" y="95049"/>
                  </a:cubicBezTo>
                  <a:cubicBezTo>
                    <a:pt x="61923" y="95049"/>
                    <a:pt x="61923" y="95049"/>
                    <a:pt x="61923" y="95049"/>
                  </a:cubicBezTo>
                  <a:cubicBezTo>
                    <a:pt x="62115" y="95049"/>
                    <a:pt x="61923" y="95049"/>
                    <a:pt x="61923" y="95049"/>
                  </a:cubicBezTo>
                  <a:cubicBezTo>
                    <a:pt x="61923" y="95049"/>
                    <a:pt x="61923" y="95049"/>
                    <a:pt x="61923" y="95049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2115" y="93861"/>
                    <a:pt x="62115" y="93861"/>
                    <a:pt x="62115" y="93861"/>
                  </a:cubicBezTo>
                  <a:cubicBezTo>
                    <a:pt x="61923" y="93861"/>
                    <a:pt x="62115" y="93861"/>
                    <a:pt x="61923" y="93861"/>
                  </a:cubicBezTo>
                  <a:cubicBezTo>
                    <a:pt x="61923" y="93861"/>
                    <a:pt x="61923" y="93861"/>
                    <a:pt x="61923" y="93861"/>
                  </a:cubicBezTo>
                  <a:cubicBezTo>
                    <a:pt x="61923" y="92673"/>
                    <a:pt x="61923" y="92673"/>
                    <a:pt x="61923" y="92673"/>
                  </a:cubicBezTo>
                  <a:cubicBezTo>
                    <a:pt x="61923" y="92673"/>
                    <a:pt x="61923" y="92673"/>
                    <a:pt x="61923" y="92673"/>
                  </a:cubicBezTo>
                  <a:cubicBezTo>
                    <a:pt x="61923" y="92673"/>
                    <a:pt x="61923" y="92673"/>
                    <a:pt x="61923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730" y="92673"/>
                    <a:pt x="61730" y="92673"/>
                    <a:pt x="61730" y="92673"/>
                  </a:cubicBezTo>
                  <a:cubicBezTo>
                    <a:pt x="61538" y="91485"/>
                    <a:pt x="61538" y="91485"/>
                    <a:pt x="61538" y="91485"/>
                  </a:cubicBezTo>
                  <a:cubicBezTo>
                    <a:pt x="61538" y="91485"/>
                    <a:pt x="61538" y="91485"/>
                    <a:pt x="61538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346" y="91485"/>
                    <a:pt x="61346" y="91485"/>
                    <a:pt x="61346" y="91485"/>
                  </a:cubicBezTo>
                  <a:cubicBezTo>
                    <a:pt x="61153" y="91485"/>
                    <a:pt x="61153" y="91485"/>
                    <a:pt x="61153" y="91485"/>
                  </a:cubicBezTo>
                  <a:cubicBezTo>
                    <a:pt x="61153" y="91485"/>
                    <a:pt x="61153" y="91485"/>
                    <a:pt x="61153" y="91485"/>
                  </a:cubicBezTo>
                  <a:cubicBezTo>
                    <a:pt x="61153" y="91485"/>
                    <a:pt x="61153" y="91485"/>
                    <a:pt x="61153" y="91485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90297"/>
                    <a:pt x="61153" y="90297"/>
                    <a:pt x="61153" y="90297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1153" y="89108"/>
                    <a:pt x="61153" y="89108"/>
                    <a:pt x="61153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0961" y="89108"/>
                    <a:pt x="60961" y="89108"/>
                    <a:pt x="60961" y="89108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961" y="87920"/>
                    <a:pt x="60961" y="87920"/>
                    <a:pt x="60961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769" y="87920"/>
                    <a:pt x="60769" y="87920"/>
                    <a:pt x="60769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7920"/>
                    <a:pt x="60576" y="87920"/>
                    <a:pt x="60576" y="87920"/>
                  </a:cubicBezTo>
                  <a:cubicBezTo>
                    <a:pt x="60576" y="86732"/>
                    <a:pt x="60576" y="86732"/>
                    <a:pt x="60576" y="86732"/>
                  </a:cubicBezTo>
                  <a:cubicBezTo>
                    <a:pt x="60576" y="86732"/>
                    <a:pt x="60576" y="86732"/>
                    <a:pt x="60576" y="86732"/>
                  </a:cubicBezTo>
                  <a:cubicBezTo>
                    <a:pt x="60576" y="86732"/>
                    <a:pt x="60576" y="86732"/>
                    <a:pt x="60576" y="86732"/>
                  </a:cubicBezTo>
                  <a:cubicBezTo>
                    <a:pt x="60384" y="86732"/>
                    <a:pt x="60384" y="86732"/>
                    <a:pt x="60384" y="86732"/>
                  </a:cubicBezTo>
                  <a:cubicBezTo>
                    <a:pt x="60384" y="86732"/>
                    <a:pt x="60384" y="86732"/>
                    <a:pt x="60384" y="86732"/>
                  </a:cubicBezTo>
                  <a:cubicBezTo>
                    <a:pt x="60192" y="86732"/>
                    <a:pt x="60384" y="86732"/>
                    <a:pt x="60192" y="86732"/>
                  </a:cubicBezTo>
                  <a:cubicBezTo>
                    <a:pt x="60192" y="86732"/>
                    <a:pt x="60192" y="86732"/>
                    <a:pt x="60192" y="86732"/>
                  </a:cubicBezTo>
                  <a:cubicBezTo>
                    <a:pt x="60192" y="86732"/>
                    <a:pt x="60192" y="86732"/>
                    <a:pt x="60192" y="86732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5544"/>
                    <a:pt x="60192" y="85544"/>
                    <a:pt x="60192" y="85544"/>
                  </a:cubicBezTo>
                  <a:cubicBezTo>
                    <a:pt x="60192" y="84356"/>
                    <a:pt x="60192" y="84356"/>
                    <a:pt x="60192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384" y="84356"/>
                    <a:pt x="60384" y="84356"/>
                    <a:pt x="60384" y="84356"/>
                  </a:cubicBezTo>
                  <a:cubicBezTo>
                    <a:pt x="60576" y="84356"/>
                    <a:pt x="60576" y="84356"/>
                    <a:pt x="60576" y="84356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576" y="83168"/>
                    <a:pt x="60576" y="83168"/>
                    <a:pt x="60576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769" y="83168"/>
                    <a:pt x="60769" y="83168"/>
                    <a:pt x="60769" y="83168"/>
                  </a:cubicBezTo>
                  <a:cubicBezTo>
                    <a:pt x="60961" y="83168"/>
                    <a:pt x="60961" y="83168"/>
                    <a:pt x="60961" y="83168"/>
                  </a:cubicBezTo>
                  <a:cubicBezTo>
                    <a:pt x="60961" y="81980"/>
                    <a:pt x="60961" y="81980"/>
                    <a:pt x="60961" y="81980"/>
                  </a:cubicBezTo>
                  <a:cubicBezTo>
                    <a:pt x="60961" y="81980"/>
                    <a:pt x="60961" y="81980"/>
                    <a:pt x="60961" y="81980"/>
                  </a:cubicBezTo>
                  <a:cubicBezTo>
                    <a:pt x="60961" y="81980"/>
                    <a:pt x="60961" y="81980"/>
                    <a:pt x="60961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1980"/>
                    <a:pt x="60769" y="81980"/>
                    <a:pt x="60769" y="81980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80792"/>
                    <a:pt x="60769" y="80792"/>
                    <a:pt x="60769" y="80792"/>
                  </a:cubicBezTo>
                  <a:cubicBezTo>
                    <a:pt x="60769" y="79603"/>
                    <a:pt x="60769" y="79603"/>
                    <a:pt x="60769" y="79603"/>
                  </a:cubicBezTo>
                  <a:cubicBezTo>
                    <a:pt x="60769" y="79603"/>
                    <a:pt x="60769" y="79603"/>
                    <a:pt x="60769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576" y="79603"/>
                    <a:pt x="60576" y="79603"/>
                    <a:pt x="60576" y="79603"/>
                  </a:cubicBezTo>
                  <a:cubicBezTo>
                    <a:pt x="60384" y="79603"/>
                    <a:pt x="60384" y="79603"/>
                    <a:pt x="60384" y="79603"/>
                  </a:cubicBezTo>
                  <a:cubicBezTo>
                    <a:pt x="60384" y="79603"/>
                    <a:pt x="60384" y="79603"/>
                    <a:pt x="60384" y="79603"/>
                  </a:cubicBezTo>
                  <a:cubicBezTo>
                    <a:pt x="60384" y="79603"/>
                    <a:pt x="60384" y="79603"/>
                    <a:pt x="60384" y="79603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384" y="78415"/>
                    <a:pt x="60384" y="78415"/>
                    <a:pt x="60384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192" y="78415"/>
                    <a:pt x="60192" y="78415"/>
                    <a:pt x="60192" y="78415"/>
                  </a:cubicBezTo>
                  <a:cubicBezTo>
                    <a:pt x="60000" y="78415"/>
                    <a:pt x="60000" y="78415"/>
                    <a:pt x="60000" y="78415"/>
                  </a:cubicBezTo>
                  <a:cubicBezTo>
                    <a:pt x="60000" y="78415"/>
                    <a:pt x="60000" y="78415"/>
                    <a:pt x="60000" y="78415"/>
                  </a:cubicBezTo>
                  <a:cubicBezTo>
                    <a:pt x="59807" y="78415"/>
                    <a:pt x="59807" y="78415"/>
                    <a:pt x="59807" y="78415"/>
                  </a:cubicBezTo>
                  <a:cubicBezTo>
                    <a:pt x="60000" y="77227"/>
                    <a:pt x="60000" y="77227"/>
                    <a:pt x="60000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807" y="77227"/>
                    <a:pt x="59807" y="77227"/>
                    <a:pt x="59807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615" y="77227"/>
                    <a:pt x="59615" y="77227"/>
                    <a:pt x="59615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423" y="77227"/>
                    <a:pt x="59423" y="77227"/>
                    <a:pt x="59230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230" y="77227"/>
                    <a:pt x="59230" y="77227"/>
                    <a:pt x="59230" y="77227"/>
                  </a:cubicBezTo>
                  <a:cubicBezTo>
                    <a:pt x="59423" y="77227"/>
                    <a:pt x="59423" y="77227"/>
                    <a:pt x="59423" y="77227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615" y="76039"/>
                    <a:pt x="59615" y="76039"/>
                    <a:pt x="59615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423" y="76039"/>
                    <a:pt x="59423" y="76039"/>
                    <a:pt x="59423" y="76039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4851"/>
                    <a:pt x="59615" y="74851"/>
                    <a:pt x="59615" y="74851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615" y="73663"/>
                    <a:pt x="59615" y="73663"/>
                    <a:pt x="59615" y="73663"/>
                  </a:cubicBezTo>
                  <a:cubicBezTo>
                    <a:pt x="59423" y="73663"/>
                    <a:pt x="59423" y="73663"/>
                    <a:pt x="59423" y="73663"/>
                  </a:cubicBezTo>
                  <a:cubicBezTo>
                    <a:pt x="59423" y="73663"/>
                    <a:pt x="59423" y="73663"/>
                    <a:pt x="59423" y="73663"/>
                  </a:cubicBezTo>
                  <a:cubicBezTo>
                    <a:pt x="59230" y="73663"/>
                    <a:pt x="59230" y="73663"/>
                    <a:pt x="59230" y="73663"/>
                  </a:cubicBezTo>
                  <a:cubicBezTo>
                    <a:pt x="59423" y="73663"/>
                    <a:pt x="59423" y="73663"/>
                    <a:pt x="59423" y="73663"/>
                  </a:cubicBezTo>
                  <a:cubicBezTo>
                    <a:pt x="59230" y="73663"/>
                    <a:pt x="59230" y="73663"/>
                    <a:pt x="59230" y="73663"/>
                  </a:cubicBezTo>
                  <a:cubicBezTo>
                    <a:pt x="59230" y="73663"/>
                    <a:pt x="59230" y="73663"/>
                    <a:pt x="59230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9038" y="73663"/>
                    <a:pt x="59038" y="73663"/>
                    <a:pt x="59038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846" y="73663"/>
                    <a:pt x="58846" y="73663"/>
                    <a:pt x="58846" y="73663"/>
                  </a:cubicBezTo>
                  <a:cubicBezTo>
                    <a:pt x="58653" y="73663"/>
                    <a:pt x="58653" y="73663"/>
                    <a:pt x="58653" y="73663"/>
                  </a:cubicBezTo>
                  <a:cubicBezTo>
                    <a:pt x="58653" y="73663"/>
                    <a:pt x="58653" y="73663"/>
                    <a:pt x="58653" y="73663"/>
                  </a:cubicBezTo>
                  <a:cubicBezTo>
                    <a:pt x="58653" y="73663"/>
                    <a:pt x="58653" y="73663"/>
                    <a:pt x="58653" y="73663"/>
                  </a:cubicBezTo>
                  <a:cubicBezTo>
                    <a:pt x="58653" y="73663"/>
                    <a:pt x="58461" y="73663"/>
                    <a:pt x="58461" y="73663"/>
                  </a:cubicBezTo>
                  <a:cubicBezTo>
                    <a:pt x="58461" y="73663"/>
                    <a:pt x="58461" y="73663"/>
                    <a:pt x="58461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269" y="73663"/>
                    <a:pt x="58269" y="73663"/>
                    <a:pt x="58269" y="73663"/>
                  </a:cubicBezTo>
                  <a:cubicBezTo>
                    <a:pt x="58076" y="73663"/>
                    <a:pt x="58076" y="73663"/>
                    <a:pt x="58076" y="73663"/>
                  </a:cubicBezTo>
                  <a:cubicBezTo>
                    <a:pt x="58076" y="73663"/>
                    <a:pt x="58076" y="73663"/>
                    <a:pt x="58076" y="73663"/>
                  </a:cubicBezTo>
                  <a:cubicBezTo>
                    <a:pt x="58076" y="73663"/>
                    <a:pt x="58076" y="73663"/>
                    <a:pt x="58076" y="73663"/>
                  </a:cubicBezTo>
                  <a:cubicBezTo>
                    <a:pt x="57884" y="72475"/>
                    <a:pt x="57884" y="72475"/>
                    <a:pt x="57884" y="72475"/>
                  </a:cubicBezTo>
                  <a:cubicBezTo>
                    <a:pt x="57884" y="72475"/>
                    <a:pt x="57884" y="72475"/>
                    <a:pt x="57884" y="72475"/>
                  </a:cubicBezTo>
                  <a:cubicBezTo>
                    <a:pt x="57500" y="73663"/>
                    <a:pt x="57500" y="73663"/>
                    <a:pt x="57500" y="73663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500" y="72475"/>
                    <a:pt x="57500" y="72475"/>
                    <a:pt x="57500" y="72475"/>
                  </a:cubicBezTo>
                  <a:cubicBezTo>
                    <a:pt x="57307" y="73663"/>
                    <a:pt x="57307" y="73663"/>
                    <a:pt x="57307" y="73663"/>
                  </a:cubicBezTo>
                  <a:cubicBezTo>
                    <a:pt x="57307" y="73663"/>
                    <a:pt x="57307" y="73663"/>
                    <a:pt x="57307" y="73663"/>
                  </a:cubicBezTo>
                  <a:cubicBezTo>
                    <a:pt x="57307" y="73663"/>
                    <a:pt x="57115" y="73663"/>
                    <a:pt x="57115" y="73663"/>
                  </a:cubicBezTo>
                  <a:cubicBezTo>
                    <a:pt x="57115" y="73663"/>
                    <a:pt x="57115" y="73663"/>
                    <a:pt x="57115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923" y="73663"/>
                    <a:pt x="56923" y="73663"/>
                    <a:pt x="56923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730" y="73663"/>
                    <a:pt x="56730" y="73663"/>
                    <a:pt x="56730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538" y="73663"/>
                    <a:pt x="56538" y="73663"/>
                    <a:pt x="56538" y="73663"/>
                  </a:cubicBezTo>
                  <a:cubicBezTo>
                    <a:pt x="56346" y="73663"/>
                    <a:pt x="56346" y="73663"/>
                    <a:pt x="56346" y="73663"/>
                  </a:cubicBezTo>
                  <a:cubicBezTo>
                    <a:pt x="56346" y="73663"/>
                    <a:pt x="56346" y="73663"/>
                    <a:pt x="56346" y="73663"/>
                  </a:cubicBezTo>
                  <a:cubicBezTo>
                    <a:pt x="56153" y="74851"/>
                    <a:pt x="56153" y="74851"/>
                    <a:pt x="56153" y="74851"/>
                  </a:cubicBezTo>
                  <a:cubicBezTo>
                    <a:pt x="56153" y="74851"/>
                    <a:pt x="56153" y="74851"/>
                    <a:pt x="56153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961" y="74851"/>
                    <a:pt x="55961" y="74851"/>
                    <a:pt x="55961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769" y="74851"/>
                    <a:pt x="55769" y="74851"/>
                    <a:pt x="55769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576" y="74851"/>
                    <a:pt x="55576" y="74851"/>
                    <a:pt x="55576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192" y="74851"/>
                    <a:pt x="55192" y="74851"/>
                    <a:pt x="55192" y="74851"/>
                  </a:cubicBezTo>
                  <a:cubicBezTo>
                    <a:pt x="55000" y="74851"/>
                    <a:pt x="55000" y="74851"/>
                    <a:pt x="55000" y="74851"/>
                  </a:cubicBezTo>
                  <a:cubicBezTo>
                    <a:pt x="55000" y="74851"/>
                    <a:pt x="55000" y="74851"/>
                    <a:pt x="55000" y="74851"/>
                  </a:cubicBezTo>
                  <a:cubicBezTo>
                    <a:pt x="54423" y="74851"/>
                    <a:pt x="54423" y="74851"/>
                    <a:pt x="54423" y="74851"/>
                  </a:cubicBezTo>
                  <a:cubicBezTo>
                    <a:pt x="54423" y="74851"/>
                    <a:pt x="54038" y="76039"/>
                    <a:pt x="53846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653" y="76039"/>
                    <a:pt x="53653" y="76039"/>
                    <a:pt x="53653" y="76039"/>
                  </a:cubicBezTo>
                  <a:cubicBezTo>
                    <a:pt x="53461" y="76039"/>
                    <a:pt x="53269" y="76039"/>
                    <a:pt x="53269" y="74851"/>
                  </a:cubicBezTo>
                  <a:cubicBezTo>
                    <a:pt x="53269" y="74851"/>
                    <a:pt x="53269" y="74851"/>
                    <a:pt x="53076" y="74851"/>
                  </a:cubicBezTo>
                  <a:cubicBezTo>
                    <a:pt x="53076" y="74851"/>
                    <a:pt x="53076" y="74851"/>
                    <a:pt x="53076" y="74851"/>
                  </a:cubicBezTo>
                  <a:cubicBezTo>
                    <a:pt x="53076" y="74851"/>
                    <a:pt x="53076" y="74851"/>
                    <a:pt x="53076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884" y="74851"/>
                    <a:pt x="52884" y="74851"/>
                    <a:pt x="52884" y="74851"/>
                  </a:cubicBezTo>
                  <a:cubicBezTo>
                    <a:pt x="52692" y="74851"/>
                    <a:pt x="52692" y="74851"/>
                    <a:pt x="52692" y="74851"/>
                  </a:cubicBezTo>
                  <a:cubicBezTo>
                    <a:pt x="52692" y="74851"/>
                    <a:pt x="52692" y="74851"/>
                    <a:pt x="52692" y="74851"/>
                  </a:cubicBezTo>
                  <a:cubicBezTo>
                    <a:pt x="52692" y="74851"/>
                    <a:pt x="52692" y="74851"/>
                    <a:pt x="52692" y="74851"/>
                  </a:cubicBezTo>
                  <a:cubicBezTo>
                    <a:pt x="52500" y="74851"/>
                    <a:pt x="52500" y="74851"/>
                    <a:pt x="52500" y="74851"/>
                  </a:cubicBezTo>
                  <a:cubicBezTo>
                    <a:pt x="52500" y="74851"/>
                    <a:pt x="52500" y="74851"/>
                    <a:pt x="52500" y="74851"/>
                  </a:cubicBezTo>
                  <a:cubicBezTo>
                    <a:pt x="52500" y="74851"/>
                    <a:pt x="52500" y="74851"/>
                    <a:pt x="52500" y="74851"/>
                  </a:cubicBezTo>
                  <a:cubicBezTo>
                    <a:pt x="52307" y="74851"/>
                    <a:pt x="52307" y="74851"/>
                    <a:pt x="52307" y="74851"/>
                  </a:cubicBezTo>
                  <a:cubicBezTo>
                    <a:pt x="52307" y="74851"/>
                    <a:pt x="52307" y="74851"/>
                    <a:pt x="52307" y="74851"/>
                  </a:cubicBezTo>
                  <a:cubicBezTo>
                    <a:pt x="52307" y="74851"/>
                    <a:pt x="52307" y="74851"/>
                    <a:pt x="52307" y="74851"/>
                  </a:cubicBezTo>
                  <a:cubicBezTo>
                    <a:pt x="52115" y="74851"/>
                    <a:pt x="52115" y="74851"/>
                    <a:pt x="52115" y="74851"/>
                  </a:cubicBezTo>
                  <a:cubicBezTo>
                    <a:pt x="52115" y="74851"/>
                    <a:pt x="52115" y="74851"/>
                    <a:pt x="52115" y="74851"/>
                  </a:cubicBezTo>
                  <a:cubicBezTo>
                    <a:pt x="52115" y="74851"/>
                    <a:pt x="52115" y="74851"/>
                    <a:pt x="52115" y="74851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2115" y="73663"/>
                  </a:cubicBezTo>
                  <a:cubicBezTo>
                    <a:pt x="52115" y="73663"/>
                    <a:pt x="52115" y="73663"/>
                    <a:pt x="51923" y="73663"/>
                  </a:cubicBezTo>
                  <a:cubicBezTo>
                    <a:pt x="51923" y="73663"/>
                    <a:pt x="51923" y="73663"/>
                    <a:pt x="51923" y="73663"/>
                  </a:cubicBezTo>
                  <a:cubicBezTo>
                    <a:pt x="51923" y="73663"/>
                    <a:pt x="51923" y="73663"/>
                    <a:pt x="51923" y="73663"/>
                  </a:cubicBezTo>
                  <a:cubicBezTo>
                    <a:pt x="51923" y="73663"/>
                    <a:pt x="51923" y="73663"/>
                    <a:pt x="51923" y="73663"/>
                  </a:cubicBezTo>
                  <a:cubicBezTo>
                    <a:pt x="51730" y="73663"/>
                    <a:pt x="51730" y="73663"/>
                    <a:pt x="51730" y="73663"/>
                  </a:cubicBezTo>
                  <a:cubicBezTo>
                    <a:pt x="51730" y="73663"/>
                    <a:pt x="51730" y="73663"/>
                    <a:pt x="51730" y="73663"/>
                  </a:cubicBezTo>
                  <a:cubicBezTo>
                    <a:pt x="51730" y="73663"/>
                    <a:pt x="51730" y="73663"/>
                    <a:pt x="51730" y="73663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730" y="72475"/>
                    <a:pt x="51730" y="72475"/>
                    <a:pt x="51730" y="72475"/>
                  </a:cubicBezTo>
                  <a:cubicBezTo>
                    <a:pt x="51538" y="72475"/>
                    <a:pt x="51538" y="72475"/>
                    <a:pt x="51538" y="72475"/>
                  </a:cubicBezTo>
                  <a:cubicBezTo>
                    <a:pt x="51538" y="72475"/>
                    <a:pt x="51538" y="72475"/>
                    <a:pt x="51538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346" y="72475"/>
                    <a:pt x="51346" y="72475"/>
                    <a:pt x="51346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0961" y="72475"/>
                    <a:pt x="51153" y="72475"/>
                    <a:pt x="50961" y="72475"/>
                  </a:cubicBezTo>
                  <a:cubicBezTo>
                    <a:pt x="50961" y="72475"/>
                    <a:pt x="50961" y="72475"/>
                    <a:pt x="50961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1153" y="72475"/>
                    <a:pt x="51153" y="72475"/>
                    <a:pt x="51153" y="72475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769" y="71287"/>
                    <a:pt x="50769" y="71287"/>
                    <a:pt x="50769" y="71287"/>
                  </a:cubicBezTo>
                  <a:cubicBezTo>
                    <a:pt x="50769" y="71287"/>
                    <a:pt x="50769" y="71287"/>
                    <a:pt x="50769" y="71287"/>
                  </a:cubicBezTo>
                  <a:cubicBezTo>
                    <a:pt x="50961" y="71287"/>
                    <a:pt x="50961" y="71287"/>
                    <a:pt x="50961" y="71287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0961" y="70099"/>
                    <a:pt x="50961" y="70099"/>
                    <a:pt x="50961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70099"/>
                    <a:pt x="51153" y="70099"/>
                    <a:pt x="51153" y="70099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8910"/>
                    <a:pt x="51153" y="68910"/>
                    <a:pt x="51153" y="68910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1153" y="67722"/>
                    <a:pt x="51153" y="67722"/>
                    <a:pt x="51153" y="67722"/>
                  </a:cubicBezTo>
                  <a:cubicBezTo>
                    <a:pt x="50961" y="67722"/>
                    <a:pt x="50961" y="67722"/>
                    <a:pt x="50961" y="67722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0961" y="66534"/>
                    <a:pt x="50961" y="66534"/>
                    <a:pt x="50961" y="66534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153" y="65346"/>
                    <a:pt x="51153" y="65346"/>
                    <a:pt x="51153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346" y="65346"/>
                    <a:pt x="51346" y="65346"/>
                    <a:pt x="51346" y="65346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538" y="64158"/>
                    <a:pt x="51538" y="64158"/>
                    <a:pt x="51538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4158"/>
                    <a:pt x="51730" y="64158"/>
                    <a:pt x="51730" y="64158"/>
                  </a:cubicBezTo>
                  <a:cubicBezTo>
                    <a:pt x="51730" y="62970"/>
                    <a:pt x="51730" y="62970"/>
                    <a:pt x="51730" y="62970"/>
                  </a:cubicBezTo>
                  <a:cubicBezTo>
                    <a:pt x="51730" y="62970"/>
                    <a:pt x="51730" y="62970"/>
                    <a:pt x="51730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1923" y="62970"/>
                    <a:pt x="51923" y="62970"/>
                    <a:pt x="51923" y="62970"/>
                  </a:cubicBezTo>
                  <a:cubicBezTo>
                    <a:pt x="52115" y="62970"/>
                    <a:pt x="52115" y="62970"/>
                    <a:pt x="52115" y="62970"/>
                  </a:cubicBezTo>
                  <a:cubicBezTo>
                    <a:pt x="52115" y="62970"/>
                    <a:pt x="52115" y="62970"/>
                    <a:pt x="52115" y="62970"/>
                  </a:cubicBezTo>
                  <a:cubicBezTo>
                    <a:pt x="52115" y="62970"/>
                    <a:pt x="52115" y="62970"/>
                    <a:pt x="52115" y="62970"/>
                  </a:cubicBezTo>
                  <a:cubicBezTo>
                    <a:pt x="52115" y="61782"/>
                    <a:pt x="52115" y="61782"/>
                    <a:pt x="52115" y="61782"/>
                  </a:cubicBezTo>
                  <a:cubicBezTo>
                    <a:pt x="52307" y="61782"/>
                    <a:pt x="52307" y="61782"/>
                    <a:pt x="52307" y="61782"/>
                  </a:cubicBezTo>
                  <a:cubicBezTo>
                    <a:pt x="52307" y="61782"/>
                    <a:pt x="52307" y="61782"/>
                    <a:pt x="52307" y="61782"/>
                  </a:cubicBezTo>
                  <a:cubicBezTo>
                    <a:pt x="52307" y="61782"/>
                    <a:pt x="52307" y="61782"/>
                    <a:pt x="52307" y="61782"/>
                  </a:cubicBezTo>
                  <a:cubicBezTo>
                    <a:pt x="52500" y="61782"/>
                    <a:pt x="52500" y="61782"/>
                    <a:pt x="52500" y="61782"/>
                  </a:cubicBezTo>
                  <a:cubicBezTo>
                    <a:pt x="52500" y="61782"/>
                    <a:pt x="52500" y="61782"/>
                    <a:pt x="52500" y="61782"/>
                  </a:cubicBezTo>
                  <a:cubicBezTo>
                    <a:pt x="52500" y="61782"/>
                    <a:pt x="52500" y="61782"/>
                    <a:pt x="52500" y="61782"/>
                  </a:cubicBezTo>
                  <a:cubicBezTo>
                    <a:pt x="52692" y="61782"/>
                    <a:pt x="52692" y="61782"/>
                    <a:pt x="52692" y="61782"/>
                  </a:cubicBezTo>
                  <a:cubicBezTo>
                    <a:pt x="52884" y="61782"/>
                    <a:pt x="52884" y="61782"/>
                    <a:pt x="52884" y="61782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076" y="60594"/>
                    <a:pt x="53076" y="60594"/>
                    <a:pt x="53076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60594"/>
                    <a:pt x="53269" y="60594"/>
                    <a:pt x="53269" y="60594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076" y="59405"/>
                    <a:pt x="53076" y="59405"/>
                    <a:pt x="53076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9405"/>
                    <a:pt x="53269" y="59405"/>
                    <a:pt x="53269" y="59405"/>
                  </a:cubicBezTo>
                  <a:cubicBezTo>
                    <a:pt x="53269" y="58217"/>
                    <a:pt x="53269" y="58217"/>
                    <a:pt x="53269" y="58217"/>
                  </a:cubicBezTo>
                  <a:cubicBezTo>
                    <a:pt x="53269" y="58217"/>
                    <a:pt x="53269" y="58217"/>
                    <a:pt x="53269" y="58217"/>
                  </a:cubicBezTo>
                  <a:cubicBezTo>
                    <a:pt x="53269" y="58217"/>
                    <a:pt x="53269" y="58217"/>
                    <a:pt x="53269" y="58217"/>
                  </a:cubicBezTo>
                  <a:cubicBezTo>
                    <a:pt x="53461" y="58217"/>
                    <a:pt x="53461" y="58217"/>
                    <a:pt x="53461" y="58217"/>
                  </a:cubicBezTo>
                  <a:cubicBezTo>
                    <a:pt x="53461" y="58217"/>
                    <a:pt x="53461" y="58217"/>
                    <a:pt x="53461" y="58217"/>
                  </a:cubicBezTo>
                  <a:cubicBezTo>
                    <a:pt x="53653" y="58217"/>
                    <a:pt x="53653" y="58217"/>
                    <a:pt x="53653" y="58217"/>
                  </a:cubicBezTo>
                  <a:cubicBezTo>
                    <a:pt x="53653" y="58217"/>
                    <a:pt x="53653" y="58217"/>
                    <a:pt x="53653" y="58217"/>
                  </a:cubicBezTo>
                  <a:cubicBezTo>
                    <a:pt x="53846" y="58217"/>
                    <a:pt x="53846" y="58217"/>
                    <a:pt x="53846" y="58217"/>
                  </a:cubicBezTo>
                  <a:cubicBezTo>
                    <a:pt x="53846" y="58217"/>
                    <a:pt x="53846" y="58217"/>
                    <a:pt x="53846" y="58217"/>
                  </a:cubicBezTo>
                  <a:cubicBezTo>
                    <a:pt x="53846" y="57029"/>
                    <a:pt x="53846" y="57029"/>
                    <a:pt x="53846" y="57029"/>
                  </a:cubicBezTo>
                  <a:cubicBezTo>
                    <a:pt x="53846" y="57029"/>
                    <a:pt x="53846" y="57029"/>
                    <a:pt x="53846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038" y="57029"/>
                    <a:pt x="54038" y="57029"/>
                    <a:pt x="54038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230" y="57029"/>
                    <a:pt x="54230" y="57029"/>
                    <a:pt x="54230" y="57029"/>
                  </a:cubicBezTo>
                  <a:cubicBezTo>
                    <a:pt x="54423" y="57029"/>
                    <a:pt x="54423" y="57029"/>
                    <a:pt x="54423" y="57029"/>
                  </a:cubicBezTo>
                  <a:cubicBezTo>
                    <a:pt x="54423" y="57029"/>
                    <a:pt x="54423" y="57029"/>
                    <a:pt x="54423" y="57029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615" y="55841"/>
                    <a:pt x="54615" y="55841"/>
                    <a:pt x="54615" y="55841"/>
                  </a:cubicBezTo>
                  <a:cubicBezTo>
                    <a:pt x="54615" y="55841"/>
                    <a:pt x="54615" y="55841"/>
                    <a:pt x="54615" y="55841"/>
                  </a:cubicBezTo>
                  <a:cubicBezTo>
                    <a:pt x="54615" y="55841"/>
                    <a:pt x="54615" y="55841"/>
                    <a:pt x="54615" y="55841"/>
                  </a:cubicBezTo>
                  <a:cubicBezTo>
                    <a:pt x="54615" y="55841"/>
                    <a:pt x="54807" y="55841"/>
                    <a:pt x="54807" y="55841"/>
                  </a:cubicBezTo>
                  <a:cubicBezTo>
                    <a:pt x="55000" y="55841"/>
                    <a:pt x="55000" y="55841"/>
                    <a:pt x="55000" y="55841"/>
                  </a:cubicBezTo>
                  <a:cubicBezTo>
                    <a:pt x="55000" y="55841"/>
                    <a:pt x="55000" y="55841"/>
                    <a:pt x="55000" y="55841"/>
                  </a:cubicBezTo>
                  <a:cubicBezTo>
                    <a:pt x="55192" y="55841"/>
                    <a:pt x="55192" y="55841"/>
                    <a:pt x="55384" y="55841"/>
                  </a:cubicBezTo>
                  <a:cubicBezTo>
                    <a:pt x="55384" y="55841"/>
                    <a:pt x="55384" y="55841"/>
                    <a:pt x="55384" y="55841"/>
                  </a:cubicBezTo>
                  <a:cubicBezTo>
                    <a:pt x="55384" y="55841"/>
                    <a:pt x="55384" y="55841"/>
                    <a:pt x="55384" y="55841"/>
                  </a:cubicBezTo>
                  <a:cubicBezTo>
                    <a:pt x="55384" y="55841"/>
                    <a:pt x="55384" y="55841"/>
                    <a:pt x="55384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576" y="55841"/>
                    <a:pt x="55576" y="55841"/>
                    <a:pt x="55576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769" y="55841"/>
                    <a:pt x="55769" y="55841"/>
                    <a:pt x="55769" y="55841"/>
                  </a:cubicBezTo>
                  <a:cubicBezTo>
                    <a:pt x="55961" y="55841"/>
                    <a:pt x="55961" y="55841"/>
                    <a:pt x="55961" y="55841"/>
                  </a:cubicBezTo>
                  <a:cubicBezTo>
                    <a:pt x="55961" y="54653"/>
                    <a:pt x="55961" y="54653"/>
                    <a:pt x="55961" y="54653"/>
                  </a:cubicBezTo>
                  <a:cubicBezTo>
                    <a:pt x="55961" y="54653"/>
                    <a:pt x="55961" y="54653"/>
                    <a:pt x="55961" y="54653"/>
                  </a:cubicBezTo>
                  <a:cubicBezTo>
                    <a:pt x="55961" y="54653"/>
                    <a:pt x="55961" y="54653"/>
                    <a:pt x="55961" y="54653"/>
                  </a:cubicBezTo>
                  <a:cubicBezTo>
                    <a:pt x="56153" y="54653"/>
                    <a:pt x="56153" y="54653"/>
                    <a:pt x="56153" y="54653"/>
                  </a:cubicBezTo>
                  <a:cubicBezTo>
                    <a:pt x="56153" y="54653"/>
                    <a:pt x="56153" y="54653"/>
                    <a:pt x="56153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346" y="54653"/>
                    <a:pt x="56346" y="54653"/>
                    <a:pt x="56346" y="54653"/>
                  </a:cubicBezTo>
                  <a:cubicBezTo>
                    <a:pt x="56538" y="54653"/>
                    <a:pt x="56538" y="54653"/>
                    <a:pt x="56538" y="54653"/>
                  </a:cubicBezTo>
                  <a:cubicBezTo>
                    <a:pt x="56538" y="54653"/>
                    <a:pt x="56538" y="54653"/>
                    <a:pt x="56538" y="54653"/>
                  </a:cubicBezTo>
                  <a:cubicBezTo>
                    <a:pt x="56538" y="54653"/>
                    <a:pt x="56538" y="54653"/>
                    <a:pt x="56730" y="54653"/>
                  </a:cubicBezTo>
                  <a:cubicBezTo>
                    <a:pt x="56730" y="54653"/>
                    <a:pt x="56730" y="54653"/>
                    <a:pt x="56730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6923" y="54653"/>
                    <a:pt x="56923" y="54653"/>
                    <a:pt x="56923" y="54653"/>
                  </a:cubicBezTo>
                  <a:cubicBezTo>
                    <a:pt x="57115" y="53465"/>
                    <a:pt x="57115" y="53465"/>
                    <a:pt x="57115" y="53465"/>
                  </a:cubicBezTo>
                  <a:cubicBezTo>
                    <a:pt x="57115" y="53465"/>
                    <a:pt x="57307" y="53465"/>
                    <a:pt x="57500" y="53465"/>
                  </a:cubicBezTo>
                  <a:cubicBezTo>
                    <a:pt x="57500" y="53465"/>
                    <a:pt x="57500" y="53465"/>
                    <a:pt x="57500" y="53465"/>
                  </a:cubicBezTo>
                  <a:cubicBezTo>
                    <a:pt x="57500" y="53465"/>
                    <a:pt x="57500" y="53465"/>
                    <a:pt x="57500" y="53465"/>
                  </a:cubicBezTo>
                  <a:cubicBezTo>
                    <a:pt x="57500" y="53465"/>
                    <a:pt x="57500" y="53465"/>
                    <a:pt x="57500" y="53465"/>
                  </a:cubicBezTo>
                  <a:cubicBezTo>
                    <a:pt x="57692" y="53465"/>
                    <a:pt x="57692" y="53465"/>
                    <a:pt x="57884" y="53465"/>
                  </a:cubicBezTo>
                  <a:cubicBezTo>
                    <a:pt x="57884" y="53465"/>
                    <a:pt x="57884" y="53465"/>
                    <a:pt x="57884" y="53465"/>
                  </a:cubicBezTo>
                  <a:cubicBezTo>
                    <a:pt x="57884" y="53465"/>
                    <a:pt x="58076" y="53465"/>
                    <a:pt x="58076" y="53465"/>
                  </a:cubicBezTo>
                  <a:cubicBezTo>
                    <a:pt x="58076" y="53465"/>
                    <a:pt x="58076" y="53465"/>
                    <a:pt x="58076" y="53465"/>
                  </a:cubicBezTo>
                  <a:cubicBezTo>
                    <a:pt x="58269" y="53465"/>
                    <a:pt x="58269" y="53465"/>
                    <a:pt x="58269" y="53465"/>
                  </a:cubicBezTo>
                  <a:cubicBezTo>
                    <a:pt x="58269" y="53465"/>
                    <a:pt x="58269" y="53465"/>
                    <a:pt x="58269" y="53465"/>
                  </a:cubicBezTo>
                  <a:cubicBezTo>
                    <a:pt x="58461" y="53465"/>
                    <a:pt x="58461" y="53465"/>
                    <a:pt x="58461" y="53465"/>
                  </a:cubicBezTo>
                  <a:cubicBezTo>
                    <a:pt x="58461" y="53465"/>
                    <a:pt x="58461" y="53465"/>
                    <a:pt x="58461" y="53465"/>
                  </a:cubicBezTo>
                  <a:cubicBezTo>
                    <a:pt x="58653" y="53465"/>
                    <a:pt x="58653" y="53465"/>
                    <a:pt x="58653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8846" y="53465"/>
                    <a:pt x="58846" y="53465"/>
                    <a:pt x="58846" y="53465"/>
                  </a:cubicBezTo>
                  <a:cubicBezTo>
                    <a:pt x="59038" y="53465"/>
                    <a:pt x="59038" y="53465"/>
                    <a:pt x="59038" y="53465"/>
                  </a:cubicBezTo>
                  <a:cubicBezTo>
                    <a:pt x="59038" y="53465"/>
                    <a:pt x="59038" y="53465"/>
                    <a:pt x="59038" y="53465"/>
                  </a:cubicBezTo>
                  <a:cubicBezTo>
                    <a:pt x="59230" y="53465"/>
                    <a:pt x="59230" y="53465"/>
                    <a:pt x="59230" y="53465"/>
                  </a:cubicBezTo>
                  <a:cubicBezTo>
                    <a:pt x="59230" y="53465"/>
                    <a:pt x="59230" y="53465"/>
                    <a:pt x="59230" y="53465"/>
                  </a:cubicBezTo>
                  <a:cubicBezTo>
                    <a:pt x="59230" y="53465"/>
                    <a:pt x="59423" y="53465"/>
                    <a:pt x="59423" y="52277"/>
                  </a:cubicBezTo>
                  <a:cubicBezTo>
                    <a:pt x="59423" y="52277"/>
                    <a:pt x="59423" y="52277"/>
                    <a:pt x="59423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615" y="52277"/>
                    <a:pt x="59615" y="52277"/>
                    <a:pt x="59615" y="52277"/>
                  </a:cubicBezTo>
                  <a:cubicBezTo>
                    <a:pt x="59807" y="52277"/>
                    <a:pt x="59807" y="52277"/>
                    <a:pt x="59807" y="52277"/>
                  </a:cubicBezTo>
                  <a:cubicBezTo>
                    <a:pt x="59807" y="52277"/>
                    <a:pt x="59807" y="52277"/>
                    <a:pt x="59807" y="52277"/>
                  </a:cubicBezTo>
                  <a:cubicBezTo>
                    <a:pt x="59807" y="52277"/>
                    <a:pt x="59807" y="52277"/>
                    <a:pt x="59807" y="52277"/>
                  </a:cubicBezTo>
                  <a:cubicBezTo>
                    <a:pt x="60000" y="52277"/>
                    <a:pt x="59807" y="52277"/>
                    <a:pt x="60000" y="52277"/>
                  </a:cubicBezTo>
                  <a:cubicBezTo>
                    <a:pt x="60000" y="52277"/>
                    <a:pt x="60000" y="52277"/>
                    <a:pt x="60000" y="52277"/>
                  </a:cubicBezTo>
                  <a:cubicBezTo>
                    <a:pt x="60192" y="52277"/>
                    <a:pt x="60192" y="52277"/>
                    <a:pt x="60192" y="52277"/>
                  </a:cubicBezTo>
                  <a:cubicBezTo>
                    <a:pt x="60192" y="53465"/>
                    <a:pt x="60192" y="53465"/>
                    <a:pt x="60192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3465"/>
                    <a:pt x="60000" y="53465"/>
                    <a:pt x="60000" y="53465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59807" y="54653"/>
                    <a:pt x="59807" y="54653"/>
                    <a:pt x="59807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000" y="54653"/>
                    <a:pt x="60000" y="54653"/>
                    <a:pt x="60000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4653"/>
                    <a:pt x="60192" y="54653"/>
                    <a:pt x="60192" y="54653"/>
                  </a:cubicBezTo>
                  <a:cubicBezTo>
                    <a:pt x="60192" y="55841"/>
                    <a:pt x="60192" y="55841"/>
                    <a:pt x="60192" y="55841"/>
                  </a:cubicBezTo>
                  <a:cubicBezTo>
                    <a:pt x="60384" y="55841"/>
                    <a:pt x="60384" y="54653"/>
                    <a:pt x="60384" y="55841"/>
                  </a:cubicBezTo>
                  <a:cubicBezTo>
                    <a:pt x="60384" y="55841"/>
                    <a:pt x="60384" y="55841"/>
                    <a:pt x="60384" y="55841"/>
                  </a:cubicBezTo>
                  <a:cubicBezTo>
                    <a:pt x="60576" y="55841"/>
                    <a:pt x="60576" y="55841"/>
                    <a:pt x="60576" y="55841"/>
                  </a:cubicBezTo>
                  <a:cubicBezTo>
                    <a:pt x="60576" y="55841"/>
                    <a:pt x="60576" y="55841"/>
                    <a:pt x="60576" y="55841"/>
                  </a:cubicBezTo>
                  <a:cubicBezTo>
                    <a:pt x="60576" y="55841"/>
                    <a:pt x="60576" y="54653"/>
                    <a:pt x="60769" y="54653"/>
                  </a:cubicBezTo>
                  <a:cubicBezTo>
                    <a:pt x="60769" y="55841"/>
                    <a:pt x="60769" y="55841"/>
                    <a:pt x="60769" y="55841"/>
                  </a:cubicBezTo>
                  <a:cubicBezTo>
                    <a:pt x="60769" y="55841"/>
                    <a:pt x="60769" y="55841"/>
                    <a:pt x="60769" y="55841"/>
                  </a:cubicBezTo>
                  <a:cubicBezTo>
                    <a:pt x="60769" y="55841"/>
                    <a:pt x="60769" y="55841"/>
                    <a:pt x="60769" y="55841"/>
                  </a:cubicBezTo>
                  <a:cubicBezTo>
                    <a:pt x="60961" y="55841"/>
                    <a:pt x="60961" y="55841"/>
                    <a:pt x="60961" y="55841"/>
                  </a:cubicBezTo>
                  <a:cubicBezTo>
                    <a:pt x="60961" y="55841"/>
                    <a:pt x="60961" y="55841"/>
                    <a:pt x="60961" y="55841"/>
                  </a:cubicBezTo>
                  <a:cubicBezTo>
                    <a:pt x="61153" y="55841"/>
                    <a:pt x="61153" y="55841"/>
                    <a:pt x="61153" y="55841"/>
                  </a:cubicBezTo>
                  <a:cubicBezTo>
                    <a:pt x="61153" y="55841"/>
                    <a:pt x="61153" y="55841"/>
                    <a:pt x="61153" y="55841"/>
                  </a:cubicBezTo>
                  <a:cubicBezTo>
                    <a:pt x="61346" y="55841"/>
                    <a:pt x="61346" y="55841"/>
                    <a:pt x="61346" y="55841"/>
                  </a:cubicBezTo>
                  <a:cubicBezTo>
                    <a:pt x="61346" y="55841"/>
                    <a:pt x="61346" y="55841"/>
                    <a:pt x="61346" y="55841"/>
                  </a:cubicBezTo>
                  <a:cubicBezTo>
                    <a:pt x="61346" y="55841"/>
                    <a:pt x="61346" y="55841"/>
                    <a:pt x="61346" y="55841"/>
                  </a:cubicBezTo>
                  <a:cubicBezTo>
                    <a:pt x="61538" y="55841"/>
                    <a:pt x="61538" y="55841"/>
                    <a:pt x="61730" y="55841"/>
                  </a:cubicBezTo>
                  <a:cubicBezTo>
                    <a:pt x="61730" y="55841"/>
                    <a:pt x="61730" y="55841"/>
                    <a:pt x="61730" y="55841"/>
                  </a:cubicBezTo>
                  <a:cubicBezTo>
                    <a:pt x="61730" y="55841"/>
                    <a:pt x="61730" y="55841"/>
                    <a:pt x="61730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1923" y="55841"/>
                    <a:pt x="61923" y="55841"/>
                    <a:pt x="61923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115" y="55841"/>
                    <a:pt x="62115" y="55841"/>
                    <a:pt x="62115" y="55841"/>
                  </a:cubicBezTo>
                  <a:cubicBezTo>
                    <a:pt x="62307" y="55841"/>
                    <a:pt x="62500" y="55841"/>
                    <a:pt x="62884" y="55841"/>
                  </a:cubicBezTo>
                  <a:cubicBezTo>
                    <a:pt x="62884" y="55841"/>
                    <a:pt x="63076" y="55841"/>
                    <a:pt x="63076" y="54653"/>
                  </a:cubicBezTo>
                  <a:cubicBezTo>
                    <a:pt x="63076" y="54653"/>
                    <a:pt x="63076" y="54653"/>
                    <a:pt x="63076" y="54653"/>
                  </a:cubicBezTo>
                  <a:cubicBezTo>
                    <a:pt x="63076" y="54653"/>
                    <a:pt x="63076" y="54653"/>
                    <a:pt x="63076" y="54653"/>
                  </a:cubicBezTo>
                  <a:cubicBezTo>
                    <a:pt x="62884" y="54653"/>
                    <a:pt x="62884" y="54653"/>
                    <a:pt x="62884" y="54653"/>
                  </a:cubicBezTo>
                  <a:cubicBezTo>
                    <a:pt x="62884" y="54653"/>
                    <a:pt x="62884" y="54653"/>
                    <a:pt x="62884" y="54653"/>
                  </a:cubicBezTo>
                  <a:cubicBezTo>
                    <a:pt x="62884" y="54653"/>
                    <a:pt x="62884" y="54653"/>
                    <a:pt x="62884" y="54653"/>
                  </a:cubicBezTo>
                  <a:cubicBezTo>
                    <a:pt x="63076" y="54653"/>
                    <a:pt x="63076" y="54653"/>
                    <a:pt x="63076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269" y="54653"/>
                    <a:pt x="63269" y="54653"/>
                    <a:pt x="63269" y="54653"/>
                  </a:cubicBezTo>
                  <a:cubicBezTo>
                    <a:pt x="63461" y="53465"/>
                    <a:pt x="63461" y="54653"/>
                    <a:pt x="63461" y="53465"/>
                  </a:cubicBezTo>
                  <a:cubicBezTo>
                    <a:pt x="63461" y="53465"/>
                    <a:pt x="63653" y="54653"/>
                    <a:pt x="63846" y="54653"/>
                  </a:cubicBezTo>
                  <a:cubicBezTo>
                    <a:pt x="63846" y="53465"/>
                    <a:pt x="63846" y="53465"/>
                    <a:pt x="63846" y="53465"/>
                  </a:cubicBezTo>
                  <a:cubicBezTo>
                    <a:pt x="63846" y="54653"/>
                    <a:pt x="63846" y="54653"/>
                    <a:pt x="63846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038" y="54653"/>
                    <a:pt x="64038" y="54653"/>
                    <a:pt x="64038" y="54653"/>
                  </a:cubicBezTo>
                  <a:cubicBezTo>
                    <a:pt x="64230" y="54653"/>
                    <a:pt x="64230" y="54653"/>
                    <a:pt x="64423" y="54653"/>
                  </a:cubicBezTo>
                  <a:cubicBezTo>
                    <a:pt x="64423" y="54653"/>
                    <a:pt x="64423" y="54653"/>
                    <a:pt x="64423" y="54653"/>
                  </a:cubicBezTo>
                  <a:cubicBezTo>
                    <a:pt x="64423" y="54653"/>
                    <a:pt x="64615" y="54653"/>
                    <a:pt x="64615" y="54653"/>
                  </a:cubicBezTo>
                  <a:cubicBezTo>
                    <a:pt x="64615" y="54653"/>
                    <a:pt x="64615" y="54653"/>
                    <a:pt x="64615" y="54653"/>
                  </a:cubicBezTo>
                  <a:cubicBezTo>
                    <a:pt x="64807" y="54653"/>
                    <a:pt x="64807" y="54653"/>
                    <a:pt x="64807" y="54653"/>
                  </a:cubicBezTo>
                  <a:cubicBezTo>
                    <a:pt x="65000" y="54653"/>
                    <a:pt x="65000" y="54653"/>
                    <a:pt x="65000" y="54653"/>
                  </a:cubicBezTo>
                  <a:cubicBezTo>
                    <a:pt x="65000" y="54653"/>
                    <a:pt x="65000" y="54653"/>
                    <a:pt x="65000" y="54653"/>
                  </a:cubicBezTo>
                  <a:cubicBezTo>
                    <a:pt x="65192" y="54653"/>
                    <a:pt x="65192" y="54653"/>
                    <a:pt x="65192" y="54653"/>
                  </a:cubicBezTo>
                  <a:cubicBezTo>
                    <a:pt x="65192" y="54653"/>
                    <a:pt x="65192" y="54653"/>
                    <a:pt x="65192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384" y="54653"/>
                    <a:pt x="65384" y="54653"/>
                    <a:pt x="65384" y="54653"/>
                  </a:cubicBezTo>
                  <a:cubicBezTo>
                    <a:pt x="65576" y="54653"/>
                    <a:pt x="65576" y="54653"/>
                    <a:pt x="65576" y="54653"/>
                  </a:cubicBezTo>
                  <a:cubicBezTo>
                    <a:pt x="65576" y="54653"/>
                    <a:pt x="65576" y="54653"/>
                    <a:pt x="65576" y="54653"/>
                  </a:cubicBezTo>
                  <a:cubicBezTo>
                    <a:pt x="65576" y="54653"/>
                    <a:pt x="65769" y="54653"/>
                    <a:pt x="65769" y="54653"/>
                  </a:cubicBezTo>
                  <a:cubicBezTo>
                    <a:pt x="65769" y="54653"/>
                    <a:pt x="65769" y="54653"/>
                    <a:pt x="65769" y="54653"/>
                  </a:cubicBezTo>
                  <a:cubicBezTo>
                    <a:pt x="65769" y="54653"/>
                    <a:pt x="65769" y="54653"/>
                    <a:pt x="65769" y="54653"/>
                  </a:cubicBezTo>
                  <a:cubicBezTo>
                    <a:pt x="65961" y="54653"/>
                    <a:pt x="65961" y="54653"/>
                    <a:pt x="65961" y="54653"/>
                  </a:cubicBezTo>
                  <a:cubicBezTo>
                    <a:pt x="65961" y="54653"/>
                    <a:pt x="65961" y="54653"/>
                    <a:pt x="65961" y="54653"/>
                  </a:cubicBezTo>
                  <a:cubicBezTo>
                    <a:pt x="66153" y="54653"/>
                    <a:pt x="66153" y="54653"/>
                    <a:pt x="66153" y="54653"/>
                  </a:cubicBezTo>
                  <a:cubicBezTo>
                    <a:pt x="66153" y="54653"/>
                    <a:pt x="66153" y="54653"/>
                    <a:pt x="66153" y="54653"/>
                  </a:cubicBezTo>
                  <a:cubicBezTo>
                    <a:pt x="66153" y="54653"/>
                    <a:pt x="66346" y="54653"/>
                    <a:pt x="66346" y="54653"/>
                  </a:cubicBezTo>
                  <a:cubicBezTo>
                    <a:pt x="66346" y="53465"/>
                    <a:pt x="66346" y="53465"/>
                    <a:pt x="66538" y="53465"/>
                  </a:cubicBezTo>
                  <a:cubicBezTo>
                    <a:pt x="66538" y="53465"/>
                    <a:pt x="66538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730" y="53465"/>
                    <a:pt x="66730" y="53465"/>
                    <a:pt x="66730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6923" y="53465"/>
                    <a:pt x="66923" y="53465"/>
                    <a:pt x="66923" y="53465"/>
                  </a:cubicBezTo>
                  <a:cubicBezTo>
                    <a:pt x="67115" y="53465"/>
                    <a:pt x="67115" y="53465"/>
                    <a:pt x="67115" y="53465"/>
                  </a:cubicBezTo>
                  <a:cubicBezTo>
                    <a:pt x="67115" y="53465"/>
                    <a:pt x="67115" y="53465"/>
                    <a:pt x="67307" y="53465"/>
                  </a:cubicBezTo>
                  <a:cubicBezTo>
                    <a:pt x="67307" y="53465"/>
                    <a:pt x="67307" y="53465"/>
                    <a:pt x="67307" y="53465"/>
                  </a:cubicBezTo>
                  <a:cubicBezTo>
                    <a:pt x="67500" y="53465"/>
                    <a:pt x="67500" y="53465"/>
                    <a:pt x="67692" y="53465"/>
                  </a:cubicBezTo>
                  <a:cubicBezTo>
                    <a:pt x="67884" y="53465"/>
                    <a:pt x="67884" y="53465"/>
                    <a:pt x="67884" y="53465"/>
                  </a:cubicBezTo>
                  <a:cubicBezTo>
                    <a:pt x="67884" y="53465"/>
                    <a:pt x="67884" y="53465"/>
                    <a:pt x="67884" y="53465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7884" y="52277"/>
                    <a:pt x="67884" y="52277"/>
                    <a:pt x="67884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076" y="51089"/>
                    <a:pt x="68076" y="51089"/>
                    <a:pt x="68076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51089"/>
                    <a:pt x="68269" y="51089"/>
                    <a:pt x="68269" y="51089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269" y="49900"/>
                    <a:pt x="68269" y="49900"/>
                    <a:pt x="68269" y="49900"/>
                  </a:cubicBezTo>
                  <a:cubicBezTo>
                    <a:pt x="68269" y="48712"/>
                    <a:pt x="68269" y="48712"/>
                    <a:pt x="68269" y="48712"/>
                  </a:cubicBezTo>
                  <a:cubicBezTo>
                    <a:pt x="68076" y="49900"/>
                    <a:pt x="68076" y="49900"/>
                    <a:pt x="68076" y="49900"/>
                  </a:cubicBezTo>
                  <a:cubicBezTo>
                    <a:pt x="68076" y="49900"/>
                    <a:pt x="68076" y="49900"/>
                    <a:pt x="67884" y="49900"/>
                  </a:cubicBezTo>
                  <a:cubicBezTo>
                    <a:pt x="67884" y="49900"/>
                    <a:pt x="67884" y="49900"/>
                    <a:pt x="67884" y="49900"/>
                  </a:cubicBezTo>
                  <a:cubicBezTo>
                    <a:pt x="67884" y="49900"/>
                    <a:pt x="67884" y="49900"/>
                    <a:pt x="67884" y="49900"/>
                  </a:cubicBezTo>
                  <a:cubicBezTo>
                    <a:pt x="67692" y="49900"/>
                    <a:pt x="67500" y="49900"/>
                    <a:pt x="67115" y="49900"/>
                  </a:cubicBezTo>
                  <a:cubicBezTo>
                    <a:pt x="67115" y="49900"/>
                    <a:pt x="67115" y="49900"/>
                    <a:pt x="67115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923" y="49900"/>
                    <a:pt x="66923" y="49900"/>
                    <a:pt x="66923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730" y="49900"/>
                    <a:pt x="66730" y="49900"/>
                    <a:pt x="66730" y="49900"/>
                  </a:cubicBezTo>
                  <a:cubicBezTo>
                    <a:pt x="66538" y="49900"/>
                    <a:pt x="66538" y="49900"/>
                    <a:pt x="66538" y="49900"/>
                  </a:cubicBezTo>
                  <a:cubicBezTo>
                    <a:pt x="66538" y="51089"/>
                    <a:pt x="66538" y="51089"/>
                    <a:pt x="66538" y="51089"/>
                  </a:cubicBezTo>
                  <a:cubicBezTo>
                    <a:pt x="66346" y="51089"/>
                    <a:pt x="66346" y="51089"/>
                    <a:pt x="66346" y="51089"/>
                  </a:cubicBezTo>
                  <a:cubicBezTo>
                    <a:pt x="66346" y="51089"/>
                    <a:pt x="66346" y="51089"/>
                    <a:pt x="66346" y="51089"/>
                  </a:cubicBezTo>
                  <a:cubicBezTo>
                    <a:pt x="66153" y="51089"/>
                    <a:pt x="66153" y="51089"/>
                    <a:pt x="66153" y="51089"/>
                  </a:cubicBezTo>
                  <a:cubicBezTo>
                    <a:pt x="66153" y="51089"/>
                    <a:pt x="66153" y="51089"/>
                    <a:pt x="66153" y="51089"/>
                  </a:cubicBezTo>
                  <a:cubicBezTo>
                    <a:pt x="66153" y="51089"/>
                    <a:pt x="66153" y="51089"/>
                    <a:pt x="66153" y="51089"/>
                  </a:cubicBezTo>
                  <a:cubicBezTo>
                    <a:pt x="65961" y="51089"/>
                    <a:pt x="65961" y="51089"/>
                    <a:pt x="65961" y="51089"/>
                  </a:cubicBezTo>
                  <a:cubicBezTo>
                    <a:pt x="65961" y="51089"/>
                    <a:pt x="65961" y="51089"/>
                    <a:pt x="65961" y="51089"/>
                  </a:cubicBezTo>
                  <a:cubicBezTo>
                    <a:pt x="65961" y="49900"/>
                    <a:pt x="65961" y="49900"/>
                    <a:pt x="65961" y="49900"/>
                  </a:cubicBezTo>
                  <a:cubicBezTo>
                    <a:pt x="65961" y="51089"/>
                    <a:pt x="65961" y="51089"/>
                    <a:pt x="65961" y="51089"/>
                  </a:cubicBezTo>
                  <a:cubicBezTo>
                    <a:pt x="65961" y="49900"/>
                    <a:pt x="65961" y="49900"/>
                    <a:pt x="65961" y="49900"/>
                  </a:cubicBezTo>
                  <a:cubicBezTo>
                    <a:pt x="65961" y="49900"/>
                    <a:pt x="65961" y="51089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576" y="49900"/>
                    <a:pt x="65576" y="49900"/>
                    <a:pt x="65576" y="49900"/>
                  </a:cubicBezTo>
                  <a:cubicBezTo>
                    <a:pt x="65769" y="49900"/>
                    <a:pt x="65769" y="49900"/>
                    <a:pt x="65769" y="49900"/>
                  </a:cubicBezTo>
                  <a:cubicBezTo>
                    <a:pt x="65576" y="49900"/>
                    <a:pt x="65576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192" y="49900"/>
                    <a:pt x="65192" y="49900"/>
                    <a:pt x="65192" y="49900"/>
                  </a:cubicBezTo>
                  <a:cubicBezTo>
                    <a:pt x="65192" y="49900"/>
                    <a:pt x="65192" y="49900"/>
                    <a:pt x="65192" y="49900"/>
                  </a:cubicBezTo>
                  <a:cubicBezTo>
                    <a:pt x="65192" y="49900"/>
                    <a:pt x="65192" y="49900"/>
                    <a:pt x="65192" y="49900"/>
                  </a:cubicBezTo>
                  <a:cubicBezTo>
                    <a:pt x="65192" y="49900"/>
                    <a:pt x="65192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384" y="49900"/>
                    <a:pt x="65384" y="49900"/>
                    <a:pt x="65384" y="49900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384" y="48712"/>
                    <a:pt x="65384" y="48712"/>
                    <a:pt x="65384" y="48712"/>
                  </a:cubicBezTo>
                  <a:cubicBezTo>
                    <a:pt x="65192" y="48712"/>
                    <a:pt x="65192" y="48712"/>
                    <a:pt x="65000" y="48712"/>
                  </a:cubicBezTo>
                  <a:cubicBezTo>
                    <a:pt x="65000" y="48712"/>
                    <a:pt x="65000" y="48712"/>
                    <a:pt x="65000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384" y="47524"/>
                    <a:pt x="65384" y="47524"/>
                  </a:cubicBezTo>
                  <a:cubicBezTo>
                    <a:pt x="65384" y="47524"/>
                    <a:pt x="65576" y="47524"/>
                    <a:pt x="65576" y="47524"/>
                  </a:cubicBezTo>
                  <a:cubicBezTo>
                    <a:pt x="65576" y="47524"/>
                    <a:pt x="65576" y="47524"/>
                    <a:pt x="65576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961" y="47524"/>
                    <a:pt x="65961" y="47524"/>
                  </a:cubicBezTo>
                  <a:cubicBezTo>
                    <a:pt x="66153" y="47524"/>
                    <a:pt x="66153" y="47524"/>
                    <a:pt x="66153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6153" y="47524"/>
                    <a:pt x="66153" y="47524"/>
                    <a:pt x="66153" y="47524"/>
                  </a:cubicBezTo>
                  <a:cubicBezTo>
                    <a:pt x="66153" y="47524"/>
                    <a:pt x="66153" y="47524"/>
                    <a:pt x="66346" y="47524"/>
                  </a:cubicBezTo>
                  <a:cubicBezTo>
                    <a:pt x="66346" y="47524"/>
                    <a:pt x="66346" y="47524"/>
                    <a:pt x="66346" y="47524"/>
                  </a:cubicBezTo>
                  <a:cubicBezTo>
                    <a:pt x="66153" y="47524"/>
                    <a:pt x="66153" y="47524"/>
                    <a:pt x="65961" y="47524"/>
                  </a:cubicBezTo>
                  <a:cubicBezTo>
                    <a:pt x="66153" y="47524"/>
                    <a:pt x="66153" y="47524"/>
                    <a:pt x="66153" y="47524"/>
                  </a:cubicBezTo>
                  <a:cubicBezTo>
                    <a:pt x="66153" y="47524"/>
                    <a:pt x="66153" y="47524"/>
                    <a:pt x="66346" y="47524"/>
                  </a:cubicBezTo>
                  <a:cubicBezTo>
                    <a:pt x="66346" y="47524"/>
                    <a:pt x="66346" y="47524"/>
                    <a:pt x="66538" y="47524"/>
                  </a:cubicBezTo>
                  <a:cubicBezTo>
                    <a:pt x="66538" y="47524"/>
                    <a:pt x="66538" y="47524"/>
                    <a:pt x="66538" y="47524"/>
                  </a:cubicBezTo>
                  <a:cubicBezTo>
                    <a:pt x="66538" y="47524"/>
                    <a:pt x="66730" y="46336"/>
                    <a:pt x="66730" y="46336"/>
                  </a:cubicBezTo>
                  <a:cubicBezTo>
                    <a:pt x="66730" y="46336"/>
                    <a:pt x="66730" y="46336"/>
                    <a:pt x="66730" y="46336"/>
                  </a:cubicBezTo>
                  <a:cubicBezTo>
                    <a:pt x="66923" y="46336"/>
                    <a:pt x="66923" y="46336"/>
                    <a:pt x="66923" y="46336"/>
                  </a:cubicBezTo>
                  <a:cubicBezTo>
                    <a:pt x="66923" y="46336"/>
                    <a:pt x="66923" y="46336"/>
                    <a:pt x="66923" y="46336"/>
                  </a:cubicBezTo>
                  <a:cubicBezTo>
                    <a:pt x="66923" y="46336"/>
                    <a:pt x="66923" y="46336"/>
                    <a:pt x="67115" y="46336"/>
                  </a:cubicBezTo>
                  <a:cubicBezTo>
                    <a:pt x="67115" y="46336"/>
                    <a:pt x="67115" y="46336"/>
                    <a:pt x="67115" y="46336"/>
                  </a:cubicBezTo>
                  <a:cubicBezTo>
                    <a:pt x="67307" y="46336"/>
                    <a:pt x="67307" y="46336"/>
                    <a:pt x="67307" y="46336"/>
                  </a:cubicBezTo>
                  <a:cubicBezTo>
                    <a:pt x="67500" y="46336"/>
                    <a:pt x="67500" y="46336"/>
                    <a:pt x="67500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692" y="46336"/>
                    <a:pt x="67692" y="46336"/>
                    <a:pt x="67692" y="46336"/>
                  </a:cubicBezTo>
                  <a:cubicBezTo>
                    <a:pt x="67884" y="46336"/>
                    <a:pt x="67884" y="46336"/>
                    <a:pt x="67884" y="46336"/>
                  </a:cubicBezTo>
                  <a:cubicBezTo>
                    <a:pt x="67884" y="46336"/>
                    <a:pt x="67884" y="46336"/>
                    <a:pt x="67884" y="46336"/>
                  </a:cubicBezTo>
                  <a:cubicBezTo>
                    <a:pt x="67884" y="46336"/>
                    <a:pt x="67884" y="46336"/>
                    <a:pt x="68076" y="46336"/>
                  </a:cubicBezTo>
                  <a:cubicBezTo>
                    <a:pt x="68076" y="46336"/>
                    <a:pt x="68076" y="46336"/>
                    <a:pt x="68076" y="46336"/>
                  </a:cubicBezTo>
                  <a:cubicBezTo>
                    <a:pt x="68076" y="46336"/>
                    <a:pt x="68076" y="46336"/>
                    <a:pt x="68076" y="46336"/>
                  </a:cubicBezTo>
                  <a:cubicBezTo>
                    <a:pt x="68076" y="46336"/>
                    <a:pt x="68076" y="46336"/>
                    <a:pt x="68076" y="46336"/>
                  </a:cubicBezTo>
                  <a:cubicBezTo>
                    <a:pt x="68269" y="46336"/>
                    <a:pt x="68269" y="46336"/>
                    <a:pt x="68269" y="46336"/>
                  </a:cubicBezTo>
                  <a:cubicBezTo>
                    <a:pt x="68269" y="46336"/>
                    <a:pt x="68269" y="46336"/>
                    <a:pt x="68269" y="46336"/>
                  </a:cubicBezTo>
                  <a:cubicBezTo>
                    <a:pt x="68461" y="46336"/>
                    <a:pt x="68461" y="46336"/>
                    <a:pt x="68461" y="46336"/>
                  </a:cubicBezTo>
                  <a:cubicBezTo>
                    <a:pt x="68461" y="46336"/>
                    <a:pt x="68461" y="46336"/>
                    <a:pt x="68461" y="46336"/>
                  </a:cubicBezTo>
                  <a:cubicBezTo>
                    <a:pt x="68461" y="46336"/>
                    <a:pt x="68461" y="46336"/>
                    <a:pt x="68653" y="46336"/>
                  </a:cubicBezTo>
                  <a:cubicBezTo>
                    <a:pt x="68653" y="46336"/>
                    <a:pt x="68653" y="46336"/>
                    <a:pt x="68653" y="46336"/>
                  </a:cubicBezTo>
                  <a:cubicBezTo>
                    <a:pt x="68653" y="46336"/>
                    <a:pt x="68653" y="46336"/>
                    <a:pt x="68653" y="46336"/>
                  </a:cubicBezTo>
                  <a:cubicBezTo>
                    <a:pt x="68846" y="46336"/>
                    <a:pt x="68846" y="46336"/>
                    <a:pt x="68846" y="46336"/>
                  </a:cubicBezTo>
                  <a:cubicBezTo>
                    <a:pt x="68846" y="46336"/>
                    <a:pt x="68846" y="46336"/>
                    <a:pt x="68846" y="46336"/>
                  </a:cubicBezTo>
                  <a:cubicBezTo>
                    <a:pt x="68846" y="46336"/>
                    <a:pt x="68846" y="46336"/>
                    <a:pt x="68846" y="46336"/>
                  </a:cubicBezTo>
                  <a:cubicBezTo>
                    <a:pt x="69038" y="46336"/>
                    <a:pt x="69038" y="46336"/>
                    <a:pt x="69230" y="46336"/>
                  </a:cubicBezTo>
                  <a:cubicBezTo>
                    <a:pt x="69230" y="46336"/>
                    <a:pt x="69230" y="46336"/>
                    <a:pt x="69230" y="46336"/>
                  </a:cubicBezTo>
                  <a:cubicBezTo>
                    <a:pt x="69230" y="46336"/>
                    <a:pt x="69230" y="46336"/>
                    <a:pt x="69230" y="46336"/>
                  </a:cubicBezTo>
                  <a:cubicBezTo>
                    <a:pt x="69423" y="46336"/>
                    <a:pt x="69423" y="46336"/>
                    <a:pt x="69423" y="46336"/>
                  </a:cubicBezTo>
                  <a:cubicBezTo>
                    <a:pt x="69423" y="46336"/>
                    <a:pt x="69423" y="46336"/>
                    <a:pt x="69423" y="46336"/>
                  </a:cubicBezTo>
                  <a:cubicBezTo>
                    <a:pt x="69423" y="46336"/>
                    <a:pt x="69423" y="46336"/>
                    <a:pt x="69423" y="46336"/>
                  </a:cubicBezTo>
                  <a:cubicBezTo>
                    <a:pt x="69615" y="45148"/>
                    <a:pt x="69615" y="46336"/>
                    <a:pt x="69615" y="46336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69807" y="45148"/>
                    <a:pt x="69807" y="45148"/>
                    <a:pt x="69807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000" y="45148"/>
                  </a:cubicBezTo>
                  <a:cubicBezTo>
                    <a:pt x="70000" y="45148"/>
                    <a:pt x="70000" y="45148"/>
                    <a:pt x="70192" y="45148"/>
                  </a:cubicBezTo>
                  <a:cubicBezTo>
                    <a:pt x="70192" y="45148"/>
                    <a:pt x="70192" y="45148"/>
                    <a:pt x="70192" y="45148"/>
                  </a:cubicBezTo>
                  <a:cubicBezTo>
                    <a:pt x="70192" y="45148"/>
                    <a:pt x="70192" y="45148"/>
                    <a:pt x="70192" y="45148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70000" y="43960"/>
                    <a:pt x="70000" y="43960"/>
                    <a:pt x="70000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807" y="43960"/>
                    <a:pt x="69807" y="43960"/>
                    <a:pt x="69807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615" y="43960"/>
                    <a:pt x="69615" y="43960"/>
                    <a:pt x="69615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423" y="43960"/>
                    <a:pt x="69423" y="43960"/>
                    <a:pt x="69423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230" y="43960"/>
                    <a:pt x="69230" y="43960"/>
                    <a:pt x="69230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9038" y="43960"/>
                    <a:pt x="69038" y="43960"/>
                    <a:pt x="69038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3960"/>
                    <a:pt x="68846" y="43960"/>
                    <a:pt x="68846" y="43960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653" y="42772"/>
                    <a:pt x="68653" y="42772"/>
                    <a:pt x="68653" y="43960"/>
                  </a:cubicBezTo>
                  <a:cubicBezTo>
                    <a:pt x="68653" y="42772"/>
                    <a:pt x="68653" y="42772"/>
                    <a:pt x="68653" y="42772"/>
                  </a:cubicBezTo>
                  <a:cubicBezTo>
                    <a:pt x="68653" y="42772"/>
                    <a:pt x="68653" y="42772"/>
                    <a:pt x="68653" y="42772"/>
                  </a:cubicBezTo>
                  <a:cubicBezTo>
                    <a:pt x="68653" y="42772"/>
                    <a:pt x="68653" y="42772"/>
                    <a:pt x="68653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9038" y="42772"/>
                    <a:pt x="69038" y="42772"/>
                    <a:pt x="69038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8846" y="42772"/>
                    <a:pt x="68846" y="42772"/>
                  </a:cubicBezTo>
                  <a:cubicBezTo>
                    <a:pt x="68846" y="42772"/>
                    <a:pt x="69038" y="42772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038" y="41584"/>
                    <a:pt x="69038" y="41584"/>
                    <a:pt x="69038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615" y="41584"/>
                    <a:pt x="69615" y="41584"/>
                    <a:pt x="69615" y="41584"/>
                  </a:cubicBezTo>
                  <a:cubicBezTo>
                    <a:pt x="69615" y="41584"/>
                    <a:pt x="69615" y="41584"/>
                    <a:pt x="69615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423" y="41584"/>
                    <a:pt x="69423" y="41584"/>
                  </a:cubicBezTo>
                  <a:cubicBezTo>
                    <a:pt x="69423" y="41584"/>
                    <a:pt x="69230" y="41584"/>
                    <a:pt x="69230" y="41584"/>
                  </a:cubicBezTo>
                  <a:cubicBezTo>
                    <a:pt x="69230" y="41584"/>
                    <a:pt x="69230" y="41584"/>
                    <a:pt x="69230" y="41584"/>
                  </a:cubicBezTo>
                  <a:cubicBezTo>
                    <a:pt x="69038" y="41584"/>
                    <a:pt x="69038" y="41584"/>
                    <a:pt x="69038" y="41584"/>
                  </a:cubicBezTo>
                  <a:cubicBezTo>
                    <a:pt x="69038" y="41584"/>
                    <a:pt x="69038" y="41584"/>
                    <a:pt x="69038" y="41584"/>
                  </a:cubicBezTo>
                  <a:cubicBezTo>
                    <a:pt x="69038" y="41584"/>
                    <a:pt x="68846" y="41584"/>
                    <a:pt x="68846" y="41584"/>
                  </a:cubicBezTo>
                  <a:cubicBezTo>
                    <a:pt x="68653" y="41584"/>
                    <a:pt x="68653" y="41584"/>
                    <a:pt x="68653" y="41584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076" y="42772"/>
                    <a:pt x="68076" y="42772"/>
                    <a:pt x="68076" y="42772"/>
                  </a:cubicBezTo>
                  <a:cubicBezTo>
                    <a:pt x="67884" y="42772"/>
                    <a:pt x="67884" y="42772"/>
                    <a:pt x="67884" y="42772"/>
                  </a:cubicBezTo>
                  <a:cubicBezTo>
                    <a:pt x="67884" y="42772"/>
                    <a:pt x="67884" y="42772"/>
                    <a:pt x="67884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884" y="42772"/>
                    <a:pt x="67884" y="42772"/>
                    <a:pt x="67884" y="42772"/>
                  </a:cubicBezTo>
                  <a:cubicBezTo>
                    <a:pt x="68076" y="42772"/>
                    <a:pt x="68076" y="42772"/>
                    <a:pt x="68076" y="42772"/>
                  </a:cubicBezTo>
                  <a:cubicBezTo>
                    <a:pt x="68076" y="43960"/>
                    <a:pt x="68076" y="43960"/>
                    <a:pt x="68076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2772"/>
                    <a:pt x="68269" y="42772"/>
                    <a:pt x="68269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2772"/>
                    <a:pt x="68461" y="42772"/>
                    <a:pt x="68461" y="42772"/>
                  </a:cubicBezTo>
                  <a:cubicBezTo>
                    <a:pt x="68461" y="43960"/>
                    <a:pt x="68461" y="43960"/>
                    <a:pt x="68461" y="43960"/>
                  </a:cubicBezTo>
                  <a:cubicBezTo>
                    <a:pt x="68461" y="43960"/>
                    <a:pt x="68461" y="43960"/>
                    <a:pt x="68461" y="43960"/>
                  </a:cubicBezTo>
                  <a:cubicBezTo>
                    <a:pt x="68461" y="43960"/>
                    <a:pt x="68461" y="43960"/>
                    <a:pt x="68461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461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269" y="43960"/>
                    <a:pt x="68269" y="43960"/>
                    <a:pt x="68269" y="43960"/>
                  </a:cubicBezTo>
                  <a:cubicBezTo>
                    <a:pt x="68076" y="43960"/>
                    <a:pt x="68076" y="43960"/>
                    <a:pt x="68076" y="43960"/>
                  </a:cubicBezTo>
                  <a:cubicBezTo>
                    <a:pt x="68076" y="43960"/>
                    <a:pt x="68076" y="43960"/>
                    <a:pt x="68076" y="43960"/>
                  </a:cubicBezTo>
                  <a:cubicBezTo>
                    <a:pt x="67884" y="43960"/>
                    <a:pt x="67884" y="43960"/>
                    <a:pt x="67884" y="43960"/>
                  </a:cubicBezTo>
                  <a:cubicBezTo>
                    <a:pt x="67884" y="43960"/>
                    <a:pt x="67884" y="43960"/>
                    <a:pt x="67884" y="43960"/>
                  </a:cubicBezTo>
                  <a:cubicBezTo>
                    <a:pt x="67692" y="43960"/>
                    <a:pt x="67692" y="43960"/>
                    <a:pt x="67692" y="43960"/>
                  </a:cubicBezTo>
                  <a:cubicBezTo>
                    <a:pt x="67692" y="43960"/>
                    <a:pt x="67692" y="43960"/>
                    <a:pt x="67692" y="43960"/>
                  </a:cubicBezTo>
                  <a:cubicBezTo>
                    <a:pt x="67692" y="43960"/>
                    <a:pt x="67692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115" y="43960"/>
                    <a:pt x="67115" y="43960"/>
                    <a:pt x="67115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307" y="43960"/>
                    <a:pt x="67307" y="43960"/>
                    <a:pt x="67307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500" y="43960"/>
                    <a:pt x="67500" y="43960"/>
                    <a:pt x="67500" y="43960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692" y="42772"/>
                    <a:pt x="67692" y="42772"/>
                    <a:pt x="67692" y="42772"/>
                  </a:cubicBezTo>
                  <a:cubicBezTo>
                    <a:pt x="67500" y="42772"/>
                    <a:pt x="67500" y="42772"/>
                    <a:pt x="67500" y="42772"/>
                  </a:cubicBezTo>
                  <a:cubicBezTo>
                    <a:pt x="67500" y="42772"/>
                    <a:pt x="67500" y="42772"/>
                    <a:pt x="67500" y="42772"/>
                  </a:cubicBezTo>
                  <a:cubicBezTo>
                    <a:pt x="67500" y="42772"/>
                    <a:pt x="67307" y="42772"/>
                    <a:pt x="67307" y="42772"/>
                  </a:cubicBezTo>
                  <a:cubicBezTo>
                    <a:pt x="67307" y="42772"/>
                    <a:pt x="67307" y="42772"/>
                    <a:pt x="67307" y="42772"/>
                  </a:cubicBezTo>
                  <a:cubicBezTo>
                    <a:pt x="67115" y="43960"/>
                    <a:pt x="67115" y="43960"/>
                    <a:pt x="67115" y="43960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7115" y="42772"/>
                    <a:pt x="67115" y="42772"/>
                    <a:pt x="67115" y="42772"/>
                  </a:cubicBezTo>
                  <a:cubicBezTo>
                    <a:pt x="66923" y="42772"/>
                    <a:pt x="67115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923" y="42772"/>
                    <a:pt x="66923" y="42772"/>
                  </a:cubicBezTo>
                  <a:cubicBezTo>
                    <a:pt x="66923" y="42772"/>
                    <a:pt x="66730" y="42772"/>
                    <a:pt x="66730" y="42772"/>
                  </a:cubicBezTo>
                  <a:cubicBezTo>
                    <a:pt x="66730" y="42772"/>
                    <a:pt x="66730" y="42772"/>
                    <a:pt x="66730" y="42772"/>
                  </a:cubicBezTo>
                  <a:cubicBezTo>
                    <a:pt x="66730" y="42772"/>
                    <a:pt x="66730" y="42772"/>
                    <a:pt x="66730" y="42772"/>
                  </a:cubicBezTo>
                  <a:cubicBezTo>
                    <a:pt x="66730" y="42772"/>
                    <a:pt x="66730" y="42772"/>
                    <a:pt x="66730" y="42772"/>
                  </a:cubicBezTo>
                  <a:cubicBezTo>
                    <a:pt x="66538" y="42772"/>
                    <a:pt x="66538" y="42772"/>
                    <a:pt x="66538" y="42772"/>
                  </a:cubicBezTo>
                  <a:cubicBezTo>
                    <a:pt x="66538" y="43960"/>
                    <a:pt x="66538" y="43960"/>
                    <a:pt x="66538" y="43960"/>
                  </a:cubicBezTo>
                  <a:cubicBezTo>
                    <a:pt x="66538" y="43960"/>
                    <a:pt x="66538" y="43960"/>
                    <a:pt x="66538" y="43960"/>
                  </a:cubicBezTo>
                  <a:cubicBezTo>
                    <a:pt x="66538" y="43960"/>
                    <a:pt x="66538" y="43960"/>
                    <a:pt x="66538" y="43960"/>
                  </a:cubicBezTo>
                  <a:cubicBezTo>
                    <a:pt x="66346" y="43960"/>
                    <a:pt x="66346" y="43960"/>
                    <a:pt x="66346" y="43960"/>
                  </a:cubicBezTo>
                  <a:cubicBezTo>
                    <a:pt x="66346" y="43960"/>
                    <a:pt x="66346" y="43960"/>
                    <a:pt x="66346" y="43960"/>
                  </a:cubicBezTo>
                  <a:cubicBezTo>
                    <a:pt x="66346" y="43960"/>
                    <a:pt x="66346" y="43960"/>
                    <a:pt x="66346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3960"/>
                    <a:pt x="66153" y="43960"/>
                    <a:pt x="66153" y="43960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6153" y="45148"/>
                    <a:pt x="66153" y="45148"/>
                    <a:pt x="66153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5148"/>
                    <a:pt x="65961" y="45148"/>
                    <a:pt x="65961" y="45148"/>
                  </a:cubicBezTo>
                  <a:cubicBezTo>
                    <a:pt x="65961" y="46336"/>
                    <a:pt x="65961" y="46336"/>
                    <a:pt x="65961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576" y="46336"/>
                    <a:pt x="65576" y="46336"/>
                    <a:pt x="65576" y="46336"/>
                  </a:cubicBezTo>
                  <a:cubicBezTo>
                    <a:pt x="65769" y="46336"/>
                    <a:pt x="65769" y="46336"/>
                    <a:pt x="65769" y="46336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961" y="47524"/>
                    <a:pt x="65961" y="47524"/>
                    <a:pt x="65961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769" y="47524"/>
                    <a:pt x="65769" y="47524"/>
                    <a:pt x="65769" y="47524"/>
                  </a:cubicBezTo>
                  <a:cubicBezTo>
                    <a:pt x="65576" y="47524"/>
                    <a:pt x="65576" y="47524"/>
                    <a:pt x="65576" y="47524"/>
                  </a:cubicBezTo>
                  <a:cubicBezTo>
                    <a:pt x="65576" y="47524"/>
                    <a:pt x="65576" y="47524"/>
                    <a:pt x="65576" y="47524"/>
                  </a:cubicBezTo>
                  <a:cubicBezTo>
                    <a:pt x="65384" y="47524"/>
                    <a:pt x="65384" y="47524"/>
                    <a:pt x="65384" y="47524"/>
                  </a:cubicBezTo>
                  <a:cubicBezTo>
                    <a:pt x="65384" y="47524"/>
                    <a:pt x="65384" y="47524"/>
                    <a:pt x="65384" y="47524"/>
                  </a:cubicBezTo>
                  <a:cubicBezTo>
                    <a:pt x="65192" y="47524"/>
                    <a:pt x="65192" y="47524"/>
                    <a:pt x="65192" y="47524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192" y="48712"/>
                    <a:pt x="65192" y="48712"/>
                    <a:pt x="65192" y="48712"/>
                  </a:cubicBezTo>
                  <a:cubicBezTo>
                    <a:pt x="65000" y="48712"/>
                    <a:pt x="65000" y="48712"/>
                    <a:pt x="65000" y="48712"/>
                  </a:cubicBezTo>
                  <a:cubicBezTo>
                    <a:pt x="65000" y="48712"/>
                    <a:pt x="65000" y="48712"/>
                    <a:pt x="65000" y="48712"/>
                  </a:cubicBezTo>
                  <a:cubicBezTo>
                    <a:pt x="65192" y="47524"/>
                    <a:pt x="65192" y="47524"/>
                    <a:pt x="65192" y="47524"/>
                  </a:cubicBezTo>
                  <a:cubicBezTo>
                    <a:pt x="65192" y="47524"/>
                    <a:pt x="65192" y="47524"/>
                    <a:pt x="65192" y="47524"/>
                  </a:cubicBezTo>
                  <a:cubicBezTo>
                    <a:pt x="65000" y="47524"/>
                    <a:pt x="65192" y="47524"/>
                    <a:pt x="65000" y="47524"/>
                  </a:cubicBezTo>
                  <a:cubicBezTo>
                    <a:pt x="65000" y="47524"/>
                    <a:pt x="65000" y="47524"/>
                    <a:pt x="65000" y="47524"/>
                  </a:cubicBezTo>
                  <a:cubicBezTo>
                    <a:pt x="65000" y="47524"/>
                    <a:pt x="65000" y="47524"/>
                    <a:pt x="64807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615" y="47524"/>
                    <a:pt x="64615" y="47524"/>
                    <a:pt x="64615" y="47524"/>
                  </a:cubicBezTo>
                  <a:cubicBezTo>
                    <a:pt x="64423" y="47524"/>
                    <a:pt x="64423" y="47524"/>
                    <a:pt x="64423" y="47524"/>
                  </a:cubicBezTo>
                  <a:cubicBezTo>
                    <a:pt x="64423" y="47524"/>
                    <a:pt x="64423" y="47524"/>
                    <a:pt x="64423" y="47524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423" y="48712"/>
                    <a:pt x="64423" y="48712"/>
                    <a:pt x="64423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230" y="48712"/>
                    <a:pt x="64230" y="48712"/>
                    <a:pt x="64230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3846" y="48712"/>
                    <a:pt x="63846" y="48712"/>
                    <a:pt x="63846" y="48712"/>
                  </a:cubicBezTo>
                  <a:cubicBezTo>
                    <a:pt x="63846" y="48712"/>
                    <a:pt x="63846" y="48712"/>
                    <a:pt x="63846" y="48712"/>
                  </a:cubicBezTo>
                  <a:cubicBezTo>
                    <a:pt x="63846" y="48712"/>
                    <a:pt x="63846" y="48712"/>
                    <a:pt x="63846" y="48712"/>
                  </a:cubicBezTo>
                  <a:cubicBezTo>
                    <a:pt x="64038" y="48712"/>
                    <a:pt x="64038" y="48712"/>
                    <a:pt x="64038" y="48712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615" y="49900"/>
                    <a:pt x="64615" y="49900"/>
                    <a:pt x="64615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423" y="49900"/>
                    <a:pt x="64423" y="49900"/>
                    <a:pt x="64423" y="49900"/>
                  </a:cubicBezTo>
                  <a:cubicBezTo>
                    <a:pt x="64230" y="51089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230" y="49900"/>
                    <a:pt x="64230" y="49900"/>
                    <a:pt x="64230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51089"/>
                    <a:pt x="64038" y="51089"/>
                    <a:pt x="64038" y="51089"/>
                  </a:cubicBezTo>
                  <a:cubicBezTo>
                    <a:pt x="64038" y="51089"/>
                    <a:pt x="64038" y="51089"/>
                    <a:pt x="64038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230" y="51089"/>
                    <a:pt x="64230" y="51089"/>
                    <a:pt x="64230" y="51089"/>
                  </a:cubicBezTo>
                  <a:cubicBezTo>
                    <a:pt x="64038" y="51089"/>
                    <a:pt x="64038" y="51089"/>
                    <a:pt x="63846" y="51089"/>
                  </a:cubicBezTo>
                  <a:cubicBezTo>
                    <a:pt x="64038" y="51089"/>
                    <a:pt x="64038" y="51089"/>
                    <a:pt x="64038" y="51089"/>
                  </a:cubicBezTo>
                  <a:cubicBezTo>
                    <a:pt x="63846" y="51089"/>
                    <a:pt x="63653" y="51089"/>
                    <a:pt x="63653" y="51089"/>
                  </a:cubicBezTo>
                  <a:cubicBezTo>
                    <a:pt x="63653" y="51089"/>
                    <a:pt x="63653" y="51089"/>
                    <a:pt x="63653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51089"/>
                    <a:pt x="63461" y="51089"/>
                    <a:pt x="63461" y="51089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846" y="51089"/>
                    <a:pt x="63846" y="51089"/>
                    <a:pt x="63846" y="51089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4038" y="49900"/>
                    <a:pt x="64038" y="49900"/>
                    <a:pt x="64038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3846" y="49900"/>
                    <a:pt x="63846" y="49900"/>
                    <a:pt x="63846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653" y="49900"/>
                    <a:pt x="63653" y="49900"/>
                  </a:cubicBezTo>
                  <a:cubicBezTo>
                    <a:pt x="63653" y="49900"/>
                    <a:pt x="63461" y="49900"/>
                    <a:pt x="63461" y="49900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461" y="49900"/>
                    <a:pt x="63461" y="49900"/>
                    <a:pt x="63461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269" y="49900"/>
                    <a:pt x="63269" y="49900"/>
                    <a:pt x="63269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9900"/>
                    <a:pt x="63076" y="49900"/>
                    <a:pt x="63076" y="49900"/>
                  </a:cubicBezTo>
                  <a:cubicBezTo>
                    <a:pt x="63076" y="48712"/>
                    <a:pt x="63076" y="48712"/>
                    <a:pt x="63076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8712"/>
                    <a:pt x="62884" y="48712"/>
                    <a:pt x="62884" y="48712"/>
                  </a:cubicBezTo>
                  <a:cubicBezTo>
                    <a:pt x="62884" y="47524"/>
                    <a:pt x="62884" y="47524"/>
                    <a:pt x="62884" y="47524"/>
                  </a:cubicBezTo>
                  <a:cubicBezTo>
                    <a:pt x="62884" y="47524"/>
                    <a:pt x="62884" y="47524"/>
                    <a:pt x="62884" y="47524"/>
                  </a:cubicBezTo>
                  <a:cubicBezTo>
                    <a:pt x="62884" y="47524"/>
                    <a:pt x="62884" y="47524"/>
                    <a:pt x="62884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692" y="47524"/>
                    <a:pt x="62692" y="47524"/>
                    <a:pt x="62692" y="47524"/>
                  </a:cubicBezTo>
                  <a:cubicBezTo>
                    <a:pt x="62500" y="47524"/>
                    <a:pt x="62500" y="47524"/>
                    <a:pt x="62500" y="47524"/>
                  </a:cubicBezTo>
                  <a:cubicBezTo>
                    <a:pt x="62307" y="47524"/>
                    <a:pt x="62307" y="47524"/>
                    <a:pt x="62307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2115" y="47524"/>
                  </a:cubicBezTo>
                  <a:cubicBezTo>
                    <a:pt x="62115" y="47524"/>
                    <a:pt x="62115" y="47524"/>
                    <a:pt x="61923" y="47524"/>
                  </a:cubicBezTo>
                  <a:cubicBezTo>
                    <a:pt x="61923" y="47524"/>
                    <a:pt x="61923" y="47524"/>
                    <a:pt x="61923" y="47524"/>
                  </a:cubicBezTo>
                  <a:cubicBezTo>
                    <a:pt x="61923" y="47524"/>
                    <a:pt x="61923" y="47524"/>
                    <a:pt x="61923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730" y="47524"/>
                    <a:pt x="61730" y="47524"/>
                    <a:pt x="61730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346" y="47524"/>
                    <a:pt x="61346" y="47524"/>
                    <a:pt x="61346" y="47524"/>
                  </a:cubicBezTo>
                  <a:cubicBezTo>
                    <a:pt x="61346" y="47524"/>
                    <a:pt x="61346" y="47524"/>
                    <a:pt x="61346" y="47524"/>
                  </a:cubicBezTo>
                  <a:cubicBezTo>
                    <a:pt x="61538" y="47524"/>
                    <a:pt x="61538" y="47524"/>
                    <a:pt x="61538" y="47524"/>
                  </a:cubicBezTo>
                  <a:cubicBezTo>
                    <a:pt x="61346" y="47524"/>
                    <a:pt x="61346" y="47524"/>
                    <a:pt x="61346" y="47524"/>
                  </a:cubicBezTo>
                  <a:cubicBezTo>
                    <a:pt x="61346" y="47524"/>
                    <a:pt x="61346" y="46336"/>
                    <a:pt x="61153" y="46336"/>
                  </a:cubicBezTo>
                  <a:cubicBezTo>
                    <a:pt x="61346" y="46336"/>
                    <a:pt x="61346" y="46336"/>
                    <a:pt x="61346" y="46336"/>
                  </a:cubicBezTo>
                  <a:cubicBezTo>
                    <a:pt x="61153" y="46336"/>
                    <a:pt x="61153" y="46336"/>
                    <a:pt x="61153" y="46336"/>
                  </a:cubicBezTo>
                  <a:cubicBezTo>
                    <a:pt x="61153" y="46336"/>
                    <a:pt x="61153" y="46336"/>
                    <a:pt x="61153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961" y="46336"/>
                    <a:pt x="60961" y="46336"/>
                    <a:pt x="60961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769" y="46336"/>
                    <a:pt x="60769" y="46336"/>
                    <a:pt x="60769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576" y="46336"/>
                    <a:pt x="60576" y="46336"/>
                    <a:pt x="60576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384" y="46336"/>
                    <a:pt x="60384" y="46336"/>
                    <a:pt x="60384" y="46336"/>
                  </a:cubicBezTo>
                  <a:cubicBezTo>
                    <a:pt x="60576" y="46336"/>
                    <a:pt x="60384" y="47524"/>
                    <a:pt x="60384" y="47524"/>
                  </a:cubicBezTo>
                  <a:cubicBezTo>
                    <a:pt x="60384" y="47524"/>
                    <a:pt x="60384" y="47524"/>
                    <a:pt x="60384" y="47524"/>
                  </a:cubicBezTo>
                  <a:cubicBezTo>
                    <a:pt x="60384" y="47524"/>
                    <a:pt x="60384" y="47524"/>
                    <a:pt x="60384" y="47524"/>
                  </a:cubicBezTo>
                  <a:cubicBezTo>
                    <a:pt x="60384" y="47524"/>
                    <a:pt x="60384" y="47524"/>
                    <a:pt x="60384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576" y="47524"/>
                    <a:pt x="60576" y="47524"/>
                    <a:pt x="60576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769" y="47524"/>
                    <a:pt x="60769" y="47524"/>
                    <a:pt x="60769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7524"/>
                    <a:pt x="60961" y="47524"/>
                    <a:pt x="60961" y="47524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0961" y="48712"/>
                    <a:pt x="60961" y="48712"/>
                    <a:pt x="60961" y="48712"/>
                  </a:cubicBezTo>
                  <a:cubicBezTo>
                    <a:pt x="61153" y="48712"/>
                    <a:pt x="61153" y="48712"/>
                    <a:pt x="61153" y="48712"/>
                  </a:cubicBezTo>
                  <a:cubicBezTo>
                    <a:pt x="61153" y="48712"/>
                    <a:pt x="61153" y="48712"/>
                    <a:pt x="61153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346" y="48712"/>
                    <a:pt x="61346" y="48712"/>
                    <a:pt x="61346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538" y="48712"/>
                    <a:pt x="61538" y="48712"/>
                    <a:pt x="61538" y="48712"/>
                  </a:cubicBezTo>
                  <a:cubicBezTo>
                    <a:pt x="61730" y="48712"/>
                    <a:pt x="61730" y="48712"/>
                    <a:pt x="61730" y="48712"/>
                  </a:cubicBezTo>
                  <a:cubicBezTo>
                    <a:pt x="61730" y="48712"/>
                    <a:pt x="61730" y="48712"/>
                    <a:pt x="61730" y="48712"/>
                  </a:cubicBezTo>
                  <a:cubicBezTo>
                    <a:pt x="61730" y="48712"/>
                    <a:pt x="61730" y="48712"/>
                    <a:pt x="61730" y="48712"/>
                  </a:cubicBezTo>
                  <a:cubicBezTo>
                    <a:pt x="61730" y="48712"/>
                    <a:pt x="61923" y="48712"/>
                    <a:pt x="61923" y="48712"/>
                  </a:cubicBezTo>
                  <a:cubicBezTo>
                    <a:pt x="62115" y="48712"/>
                    <a:pt x="62115" y="48712"/>
                    <a:pt x="62115" y="48712"/>
                  </a:cubicBezTo>
                  <a:cubicBezTo>
                    <a:pt x="62115" y="48712"/>
                    <a:pt x="62115" y="48712"/>
                    <a:pt x="62115" y="48712"/>
                  </a:cubicBezTo>
                  <a:cubicBezTo>
                    <a:pt x="62115" y="48712"/>
                    <a:pt x="62115" y="48712"/>
                    <a:pt x="62115" y="48712"/>
                  </a:cubicBezTo>
                  <a:cubicBezTo>
                    <a:pt x="62307" y="48712"/>
                    <a:pt x="62307" y="48712"/>
                    <a:pt x="62307" y="48712"/>
                  </a:cubicBezTo>
                  <a:cubicBezTo>
                    <a:pt x="62307" y="49900"/>
                    <a:pt x="62307" y="48712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307" y="49900"/>
                    <a:pt x="62307" y="49900"/>
                    <a:pt x="62307" y="49900"/>
                  </a:cubicBezTo>
                  <a:cubicBezTo>
                    <a:pt x="62115" y="49900"/>
                    <a:pt x="62115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730" y="49900"/>
                    <a:pt x="61730" y="49900"/>
                    <a:pt x="61730" y="49900"/>
                  </a:cubicBezTo>
                  <a:cubicBezTo>
                    <a:pt x="61923" y="49900"/>
                    <a:pt x="61730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923" y="49900"/>
                    <a:pt x="61923" y="49900"/>
                    <a:pt x="61923" y="49900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923" y="51089"/>
                    <a:pt x="61923" y="51089"/>
                    <a:pt x="61923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730" y="51089"/>
                    <a:pt x="61730" y="51089"/>
                    <a:pt x="61730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51089"/>
                    <a:pt x="61538" y="51089"/>
                    <a:pt x="61538" y="51089"/>
                  </a:cubicBezTo>
                  <a:cubicBezTo>
                    <a:pt x="61538" y="49900"/>
                    <a:pt x="61538" y="49900"/>
                    <a:pt x="61538" y="49900"/>
                  </a:cubicBezTo>
                  <a:cubicBezTo>
                    <a:pt x="61538" y="49900"/>
                    <a:pt x="61538" y="49900"/>
                    <a:pt x="61538" y="49900"/>
                  </a:cubicBezTo>
                  <a:cubicBezTo>
                    <a:pt x="61538" y="49900"/>
                    <a:pt x="61538" y="49900"/>
                    <a:pt x="61538" y="49900"/>
                  </a:cubicBezTo>
                  <a:cubicBezTo>
                    <a:pt x="61346" y="49900"/>
                    <a:pt x="61346" y="49900"/>
                    <a:pt x="61346" y="49900"/>
                  </a:cubicBezTo>
                  <a:cubicBezTo>
                    <a:pt x="61346" y="49900"/>
                    <a:pt x="61346" y="49900"/>
                    <a:pt x="61346" y="49900"/>
                  </a:cubicBezTo>
                  <a:cubicBezTo>
                    <a:pt x="61153" y="49900"/>
                    <a:pt x="61153" y="49900"/>
                    <a:pt x="61153" y="49900"/>
                  </a:cubicBezTo>
                  <a:cubicBezTo>
                    <a:pt x="61153" y="49900"/>
                    <a:pt x="61153" y="49900"/>
                    <a:pt x="61153" y="49900"/>
                  </a:cubicBezTo>
                  <a:cubicBezTo>
                    <a:pt x="60961" y="49900"/>
                    <a:pt x="60961" y="49900"/>
                    <a:pt x="60961" y="49900"/>
                  </a:cubicBezTo>
                  <a:cubicBezTo>
                    <a:pt x="60961" y="49900"/>
                    <a:pt x="60961" y="49900"/>
                    <a:pt x="60961" y="49900"/>
                  </a:cubicBezTo>
                  <a:cubicBezTo>
                    <a:pt x="60769" y="49900"/>
                    <a:pt x="60769" y="49900"/>
                    <a:pt x="60769" y="49900"/>
                  </a:cubicBezTo>
                  <a:cubicBezTo>
                    <a:pt x="60769" y="49900"/>
                    <a:pt x="60769" y="49900"/>
                    <a:pt x="60769" y="49900"/>
                  </a:cubicBezTo>
                  <a:cubicBezTo>
                    <a:pt x="60769" y="49900"/>
                    <a:pt x="60769" y="49900"/>
                    <a:pt x="60769" y="49900"/>
                  </a:cubicBezTo>
                  <a:cubicBezTo>
                    <a:pt x="60576" y="49900"/>
                    <a:pt x="60576" y="49900"/>
                    <a:pt x="60576" y="49900"/>
                  </a:cubicBezTo>
                  <a:cubicBezTo>
                    <a:pt x="60576" y="49900"/>
                    <a:pt x="60576" y="49900"/>
                    <a:pt x="60576" y="49900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384" y="48712"/>
                    <a:pt x="60384" y="48712"/>
                    <a:pt x="60384" y="48712"/>
                  </a:cubicBezTo>
                  <a:cubicBezTo>
                    <a:pt x="60192" y="48712"/>
                    <a:pt x="60192" y="48712"/>
                    <a:pt x="60192" y="48712"/>
                  </a:cubicBezTo>
                  <a:cubicBezTo>
                    <a:pt x="60192" y="48712"/>
                    <a:pt x="60192" y="48712"/>
                    <a:pt x="60192" y="48712"/>
                  </a:cubicBezTo>
                  <a:cubicBezTo>
                    <a:pt x="60192" y="48712"/>
                    <a:pt x="60000" y="48712"/>
                    <a:pt x="60000" y="48712"/>
                  </a:cubicBezTo>
                  <a:cubicBezTo>
                    <a:pt x="60000" y="48712"/>
                    <a:pt x="60000" y="48712"/>
                    <a:pt x="60000" y="48712"/>
                  </a:cubicBezTo>
                  <a:cubicBezTo>
                    <a:pt x="60000" y="48712"/>
                    <a:pt x="60000" y="48712"/>
                    <a:pt x="60000" y="48712"/>
                  </a:cubicBezTo>
                  <a:cubicBezTo>
                    <a:pt x="60000" y="48712"/>
                    <a:pt x="60000" y="48712"/>
                    <a:pt x="60000" y="48712"/>
                  </a:cubicBezTo>
                  <a:cubicBezTo>
                    <a:pt x="59807" y="48712"/>
                    <a:pt x="59807" y="48712"/>
                    <a:pt x="59807" y="48712"/>
                  </a:cubicBezTo>
                  <a:cubicBezTo>
                    <a:pt x="59807" y="48712"/>
                    <a:pt x="59807" y="48712"/>
                    <a:pt x="59807" y="48712"/>
                  </a:cubicBezTo>
                  <a:cubicBezTo>
                    <a:pt x="59807" y="48712"/>
                    <a:pt x="59807" y="48712"/>
                    <a:pt x="59807" y="48712"/>
                  </a:cubicBezTo>
                  <a:cubicBezTo>
                    <a:pt x="59807" y="47524"/>
                    <a:pt x="59807" y="47524"/>
                    <a:pt x="59807" y="47524"/>
                  </a:cubicBezTo>
                  <a:cubicBezTo>
                    <a:pt x="59807" y="47524"/>
                    <a:pt x="59807" y="47524"/>
                    <a:pt x="59807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615" y="47524"/>
                    <a:pt x="59615" y="47524"/>
                    <a:pt x="59615" y="47524"/>
                  </a:cubicBezTo>
                  <a:cubicBezTo>
                    <a:pt x="59423" y="47524"/>
                    <a:pt x="59423" y="47524"/>
                    <a:pt x="59423" y="47524"/>
                  </a:cubicBezTo>
                  <a:cubicBezTo>
                    <a:pt x="59423" y="47524"/>
                    <a:pt x="59423" y="47524"/>
                    <a:pt x="59423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230" y="47524"/>
                    <a:pt x="59230" y="47524"/>
                    <a:pt x="59230" y="47524"/>
                  </a:cubicBezTo>
                  <a:cubicBezTo>
                    <a:pt x="59038" y="48712"/>
                    <a:pt x="59038" y="48712"/>
                    <a:pt x="59038" y="48712"/>
                  </a:cubicBezTo>
                  <a:cubicBezTo>
                    <a:pt x="59038" y="48712"/>
                    <a:pt x="59038" y="48712"/>
                    <a:pt x="59038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846" y="48712"/>
                    <a:pt x="58846" y="48712"/>
                    <a:pt x="58846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653" y="48712"/>
                    <a:pt x="58653" y="48712"/>
                    <a:pt x="58653" y="48712"/>
                  </a:cubicBezTo>
                  <a:cubicBezTo>
                    <a:pt x="58461" y="48712"/>
                    <a:pt x="58461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269" y="48712"/>
                    <a:pt x="58269" y="48712"/>
                    <a:pt x="58269" y="48712"/>
                  </a:cubicBezTo>
                  <a:cubicBezTo>
                    <a:pt x="58076" y="48712"/>
                    <a:pt x="58076" y="48712"/>
                    <a:pt x="58076" y="48712"/>
                  </a:cubicBezTo>
                  <a:cubicBezTo>
                    <a:pt x="58076" y="48712"/>
                    <a:pt x="58076" y="48712"/>
                    <a:pt x="58076" y="48712"/>
                  </a:cubicBezTo>
                  <a:cubicBezTo>
                    <a:pt x="58076" y="48712"/>
                    <a:pt x="58076" y="48712"/>
                    <a:pt x="58076" y="48712"/>
                  </a:cubicBezTo>
                  <a:cubicBezTo>
                    <a:pt x="57884" y="48712"/>
                    <a:pt x="57884" y="48712"/>
                    <a:pt x="57884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8712"/>
                    <a:pt x="57692" y="48712"/>
                    <a:pt x="57692" y="48712"/>
                  </a:cubicBezTo>
                  <a:cubicBezTo>
                    <a:pt x="57692" y="49900"/>
                    <a:pt x="57692" y="49900"/>
                    <a:pt x="57692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500" y="49900"/>
                    <a:pt x="57500" y="49900"/>
                  </a:cubicBezTo>
                  <a:cubicBezTo>
                    <a:pt x="57500" y="49900"/>
                    <a:pt x="57307" y="51089"/>
                    <a:pt x="57115" y="51089"/>
                  </a:cubicBezTo>
                  <a:cubicBezTo>
                    <a:pt x="57115" y="51089"/>
                    <a:pt x="57115" y="51089"/>
                    <a:pt x="57115" y="51089"/>
                  </a:cubicBezTo>
                  <a:cubicBezTo>
                    <a:pt x="57115" y="51089"/>
                    <a:pt x="57115" y="51089"/>
                    <a:pt x="57115" y="51089"/>
                  </a:cubicBezTo>
                  <a:cubicBezTo>
                    <a:pt x="57115" y="51089"/>
                    <a:pt x="57115" y="51089"/>
                    <a:pt x="57115" y="51089"/>
                  </a:cubicBezTo>
                  <a:cubicBezTo>
                    <a:pt x="56923" y="51089"/>
                    <a:pt x="56923" y="51089"/>
                    <a:pt x="56923" y="51089"/>
                  </a:cubicBezTo>
                  <a:cubicBezTo>
                    <a:pt x="56923" y="51089"/>
                    <a:pt x="56923" y="51089"/>
                    <a:pt x="56923" y="51089"/>
                  </a:cubicBezTo>
                  <a:cubicBezTo>
                    <a:pt x="56923" y="51089"/>
                    <a:pt x="56923" y="51089"/>
                    <a:pt x="56923" y="51089"/>
                  </a:cubicBezTo>
                  <a:cubicBezTo>
                    <a:pt x="56923" y="51089"/>
                    <a:pt x="56923" y="51089"/>
                    <a:pt x="56730" y="51089"/>
                  </a:cubicBezTo>
                  <a:cubicBezTo>
                    <a:pt x="56730" y="51089"/>
                    <a:pt x="56730" y="51089"/>
                    <a:pt x="56730" y="51089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346" y="52277"/>
                    <a:pt x="56346" y="52277"/>
                    <a:pt x="56346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538" y="52277"/>
                    <a:pt x="56538" y="52277"/>
                    <a:pt x="56538" y="52277"/>
                  </a:cubicBezTo>
                  <a:cubicBezTo>
                    <a:pt x="56346" y="52277"/>
                    <a:pt x="56346" y="52277"/>
                    <a:pt x="56346" y="53465"/>
                  </a:cubicBezTo>
                  <a:cubicBezTo>
                    <a:pt x="56346" y="53465"/>
                    <a:pt x="56346" y="53465"/>
                    <a:pt x="56346" y="53465"/>
                  </a:cubicBezTo>
                  <a:cubicBezTo>
                    <a:pt x="56346" y="53465"/>
                    <a:pt x="56346" y="53465"/>
                    <a:pt x="56346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6153" y="53465"/>
                    <a:pt x="56153" y="53465"/>
                    <a:pt x="56153" y="53465"/>
                  </a:cubicBezTo>
                  <a:cubicBezTo>
                    <a:pt x="55961" y="53465"/>
                    <a:pt x="55961" y="53465"/>
                    <a:pt x="55961" y="53465"/>
                  </a:cubicBezTo>
                  <a:cubicBezTo>
                    <a:pt x="55961" y="53465"/>
                    <a:pt x="55961" y="53465"/>
                    <a:pt x="55961" y="53465"/>
                  </a:cubicBezTo>
                  <a:cubicBezTo>
                    <a:pt x="55769" y="53465"/>
                    <a:pt x="55769" y="53465"/>
                    <a:pt x="55769" y="53465"/>
                  </a:cubicBezTo>
                  <a:cubicBezTo>
                    <a:pt x="55769" y="54653"/>
                    <a:pt x="55769" y="54653"/>
                    <a:pt x="55769" y="54653"/>
                  </a:cubicBezTo>
                  <a:cubicBezTo>
                    <a:pt x="55769" y="54653"/>
                    <a:pt x="55769" y="54653"/>
                    <a:pt x="55769" y="54653"/>
                  </a:cubicBezTo>
                  <a:cubicBezTo>
                    <a:pt x="55576" y="54653"/>
                    <a:pt x="55576" y="54653"/>
                    <a:pt x="55576" y="54653"/>
                  </a:cubicBezTo>
                  <a:cubicBezTo>
                    <a:pt x="55576" y="54653"/>
                    <a:pt x="55576" y="54653"/>
                    <a:pt x="55576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384" y="54653"/>
                    <a:pt x="55384" y="54653"/>
                    <a:pt x="55384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192" y="54653"/>
                    <a:pt x="55192" y="54653"/>
                    <a:pt x="55192" y="54653"/>
                  </a:cubicBezTo>
                  <a:cubicBezTo>
                    <a:pt x="55000" y="54653"/>
                    <a:pt x="55000" y="54653"/>
                    <a:pt x="55000" y="54653"/>
                  </a:cubicBezTo>
                  <a:cubicBezTo>
                    <a:pt x="55000" y="54653"/>
                    <a:pt x="55000" y="54653"/>
                    <a:pt x="55000" y="54653"/>
                  </a:cubicBezTo>
                  <a:cubicBezTo>
                    <a:pt x="54807" y="54653"/>
                    <a:pt x="54807" y="54653"/>
                    <a:pt x="54807" y="54653"/>
                  </a:cubicBezTo>
                  <a:cubicBezTo>
                    <a:pt x="54807" y="54653"/>
                    <a:pt x="54807" y="54653"/>
                    <a:pt x="54807" y="54653"/>
                  </a:cubicBezTo>
                  <a:cubicBezTo>
                    <a:pt x="54807" y="55841"/>
                    <a:pt x="54615" y="55841"/>
                    <a:pt x="54615" y="55841"/>
                  </a:cubicBezTo>
                  <a:cubicBezTo>
                    <a:pt x="54423" y="55841"/>
                    <a:pt x="54423" y="55841"/>
                    <a:pt x="54423" y="55841"/>
                  </a:cubicBezTo>
                  <a:cubicBezTo>
                    <a:pt x="54423" y="54653"/>
                    <a:pt x="54423" y="54653"/>
                    <a:pt x="54423" y="54653"/>
                  </a:cubicBezTo>
                  <a:cubicBezTo>
                    <a:pt x="54423" y="54653"/>
                    <a:pt x="54423" y="54653"/>
                    <a:pt x="54423" y="54653"/>
                  </a:cubicBezTo>
                  <a:cubicBezTo>
                    <a:pt x="54423" y="54653"/>
                    <a:pt x="54423" y="54653"/>
                    <a:pt x="54423" y="54653"/>
                  </a:cubicBezTo>
                  <a:cubicBezTo>
                    <a:pt x="54230" y="54653"/>
                    <a:pt x="54230" y="54653"/>
                    <a:pt x="54230" y="54653"/>
                  </a:cubicBezTo>
                  <a:cubicBezTo>
                    <a:pt x="54230" y="54653"/>
                    <a:pt x="54230" y="54653"/>
                    <a:pt x="54230" y="54653"/>
                  </a:cubicBezTo>
                  <a:cubicBezTo>
                    <a:pt x="54038" y="54653"/>
                    <a:pt x="54038" y="54653"/>
                    <a:pt x="54038" y="54653"/>
                  </a:cubicBezTo>
                  <a:cubicBezTo>
                    <a:pt x="54038" y="54653"/>
                    <a:pt x="54038" y="54653"/>
                    <a:pt x="54038" y="54653"/>
                  </a:cubicBezTo>
                  <a:cubicBezTo>
                    <a:pt x="54038" y="54653"/>
                    <a:pt x="54038" y="54653"/>
                    <a:pt x="54038" y="54653"/>
                  </a:cubicBezTo>
                  <a:cubicBezTo>
                    <a:pt x="53846" y="54653"/>
                    <a:pt x="53846" y="54653"/>
                    <a:pt x="53846" y="54653"/>
                  </a:cubicBezTo>
                  <a:cubicBezTo>
                    <a:pt x="53653" y="54653"/>
                    <a:pt x="53653" y="54653"/>
                    <a:pt x="53653" y="54653"/>
                  </a:cubicBezTo>
                  <a:cubicBezTo>
                    <a:pt x="53653" y="54653"/>
                    <a:pt x="53653" y="54653"/>
                    <a:pt x="53653" y="54653"/>
                  </a:cubicBezTo>
                  <a:cubicBezTo>
                    <a:pt x="53653" y="54653"/>
                    <a:pt x="53653" y="54653"/>
                    <a:pt x="53653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4653"/>
                    <a:pt x="53461" y="54653"/>
                    <a:pt x="53461" y="54653"/>
                  </a:cubicBezTo>
                  <a:cubicBezTo>
                    <a:pt x="53269" y="54653"/>
                    <a:pt x="53269" y="54653"/>
                    <a:pt x="53269" y="54653"/>
                  </a:cubicBezTo>
                  <a:cubicBezTo>
                    <a:pt x="53269" y="54653"/>
                    <a:pt x="53269" y="54653"/>
                    <a:pt x="53269" y="54653"/>
                  </a:cubicBezTo>
                  <a:cubicBezTo>
                    <a:pt x="53269" y="54653"/>
                    <a:pt x="53269" y="54653"/>
                    <a:pt x="53269" y="54653"/>
                  </a:cubicBezTo>
                  <a:cubicBezTo>
                    <a:pt x="53269" y="53465"/>
                    <a:pt x="53269" y="53465"/>
                    <a:pt x="53269" y="53465"/>
                  </a:cubicBezTo>
                  <a:cubicBezTo>
                    <a:pt x="53269" y="53465"/>
                    <a:pt x="53269" y="53465"/>
                    <a:pt x="53269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3465"/>
                    <a:pt x="53461" y="53465"/>
                    <a:pt x="53461" y="53465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653" y="52277"/>
                    <a:pt x="53653" y="52277"/>
                    <a:pt x="53653" y="52277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461" y="52277"/>
                    <a:pt x="53461" y="52277"/>
                    <a:pt x="53461" y="52277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269" y="51089"/>
                    <a:pt x="53269" y="51089"/>
                    <a:pt x="53269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461" y="51089"/>
                    <a:pt x="53461" y="51089"/>
                    <a:pt x="53461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653" y="51089"/>
                    <a:pt x="53653" y="51089"/>
                    <a:pt x="53653" y="51089"/>
                  </a:cubicBezTo>
                  <a:cubicBezTo>
                    <a:pt x="53846" y="51089"/>
                    <a:pt x="53846" y="51089"/>
                    <a:pt x="53846" y="51089"/>
                  </a:cubicBezTo>
                  <a:cubicBezTo>
                    <a:pt x="53846" y="51089"/>
                    <a:pt x="53846" y="51089"/>
                    <a:pt x="53846" y="51089"/>
                  </a:cubicBezTo>
                  <a:cubicBezTo>
                    <a:pt x="53846" y="51089"/>
                    <a:pt x="53846" y="51089"/>
                    <a:pt x="53846" y="51089"/>
                  </a:cubicBezTo>
                  <a:cubicBezTo>
                    <a:pt x="53846" y="49900"/>
                    <a:pt x="53846" y="49900"/>
                    <a:pt x="53846" y="49900"/>
                  </a:cubicBezTo>
                  <a:cubicBezTo>
                    <a:pt x="53846" y="49900"/>
                    <a:pt x="54038" y="49900"/>
                    <a:pt x="54038" y="49900"/>
                  </a:cubicBezTo>
                  <a:cubicBezTo>
                    <a:pt x="54230" y="49900"/>
                    <a:pt x="54230" y="49900"/>
                    <a:pt x="54230" y="49900"/>
                  </a:cubicBezTo>
                  <a:cubicBezTo>
                    <a:pt x="54230" y="49900"/>
                    <a:pt x="54230" y="49900"/>
                    <a:pt x="54230" y="49900"/>
                  </a:cubicBezTo>
                  <a:cubicBezTo>
                    <a:pt x="54423" y="49900"/>
                    <a:pt x="54615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4807" y="49900"/>
                    <a:pt x="54807" y="49900"/>
                    <a:pt x="54807" y="49900"/>
                  </a:cubicBezTo>
                  <a:cubicBezTo>
                    <a:pt x="55000" y="49900"/>
                    <a:pt x="55000" y="49900"/>
                    <a:pt x="55000" y="49900"/>
                  </a:cubicBezTo>
                  <a:cubicBezTo>
                    <a:pt x="55000" y="49900"/>
                    <a:pt x="55000" y="49900"/>
                    <a:pt x="55000" y="49900"/>
                  </a:cubicBezTo>
                  <a:cubicBezTo>
                    <a:pt x="55192" y="49900"/>
                    <a:pt x="55192" y="49900"/>
                    <a:pt x="55192" y="49900"/>
                  </a:cubicBezTo>
                  <a:cubicBezTo>
                    <a:pt x="55192" y="49900"/>
                    <a:pt x="55192" y="49900"/>
                    <a:pt x="55192" y="49900"/>
                  </a:cubicBezTo>
                  <a:cubicBezTo>
                    <a:pt x="55384" y="49900"/>
                    <a:pt x="55384" y="49900"/>
                    <a:pt x="55384" y="49900"/>
                  </a:cubicBezTo>
                  <a:cubicBezTo>
                    <a:pt x="55384" y="49900"/>
                    <a:pt x="55384" y="49900"/>
                    <a:pt x="55384" y="49900"/>
                  </a:cubicBezTo>
                  <a:cubicBezTo>
                    <a:pt x="55384" y="49900"/>
                    <a:pt x="55384" y="49900"/>
                    <a:pt x="55576" y="49900"/>
                  </a:cubicBezTo>
                  <a:cubicBezTo>
                    <a:pt x="55576" y="49900"/>
                    <a:pt x="55576" y="49900"/>
                    <a:pt x="55576" y="49900"/>
                  </a:cubicBezTo>
                  <a:cubicBezTo>
                    <a:pt x="55961" y="49900"/>
                    <a:pt x="55961" y="49900"/>
                    <a:pt x="55961" y="49900"/>
                  </a:cubicBezTo>
                  <a:cubicBezTo>
                    <a:pt x="56153" y="49900"/>
                    <a:pt x="56153" y="49900"/>
                    <a:pt x="56153" y="49900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8712"/>
                    <a:pt x="56153" y="48712"/>
                    <a:pt x="56153" y="48712"/>
                  </a:cubicBezTo>
                  <a:cubicBezTo>
                    <a:pt x="56153" y="47524"/>
                    <a:pt x="56153" y="47524"/>
                    <a:pt x="56153" y="47524"/>
                  </a:cubicBezTo>
                  <a:cubicBezTo>
                    <a:pt x="55961" y="47524"/>
                    <a:pt x="55961" y="47524"/>
                    <a:pt x="55961" y="47524"/>
                  </a:cubicBezTo>
                  <a:cubicBezTo>
                    <a:pt x="55961" y="47524"/>
                    <a:pt x="55961" y="47524"/>
                    <a:pt x="55961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769" y="47524"/>
                    <a:pt x="55769" y="47524"/>
                    <a:pt x="55769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576" y="47524"/>
                    <a:pt x="55576" y="47524"/>
                    <a:pt x="55576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6336"/>
                    <a:pt x="55384" y="46336"/>
                    <a:pt x="55384" y="46336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384" y="47524"/>
                    <a:pt x="55384" y="47524"/>
                    <a:pt x="55384" y="47524"/>
                  </a:cubicBezTo>
                  <a:cubicBezTo>
                    <a:pt x="55192" y="47524"/>
                    <a:pt x="55192" y="47524"/>
                    <a:pt x="55192" y="47524"/>
                  </a:cubicBezTo>
                  <a:cubicBezTo>
                    <a:pt x="55192" y="46336"/>
                    <a:pt x="55192" y="46336"/>
                    <a:pt x="55192" y="46336"/>
                  </a:cubicBezTo>
                  <a:cubicBezTo>
                    <a:pt x="55192" y="47524"/>
                    <a:pt x="55192" y="47524"/>
                    <a:pt x="55192" y="47524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4807" y="47524"/>
                    <a:pt x="54807" y="47524"/>
                  </a:cubicBezTo>
                  <a:cubicBezTo>
                    <a:pt x="54807" y="47524"/>
                    <a:pt x="54807" y="47524"/>
                    <a:pt x="54807" y="47524"/>
                  </a:cubicBezTo>
                  <a:cubicBezTo>
                    <a:pt x="54807" y="46336"/>
                    <a:pt x="54807" y="46336"/>
                    <a:pt x="54807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000" y="46336"/>
                    <a:pt x="54807" y="46336"/>
                    <a:pt x="54807" y="46336"/>
                  </a:cubicBezTo>
                  <a:cubicBezTo>
                    <a:pt x="54807" y="46336"/>
                    <a:pt x="54807" y="46336"/>
                    <a:pt x="54807" y="46336"/>
                  </a:cubicBezTo>
                  <a:cubicBezTo>
                    <a:pt x="55000" y="46336"/>
                    <a:pt x="55000" y="46336"/>
                    <a:pt x="55000" y="46336"/>
                  </a:cubicBezTo>
                  <a:cubicBezTo>
                    <a:pt x="55192" y="46336"/>
                    <a:pt x="55192" y="46336"/>
                    <a:pt x="55192" y="46336"/>
                  </a:cubicBezTo>
                  <a:cubicBezTo>
                    <a:pt x="55192" y="46336"/>
                    <a:pt x="55192" y="46336"/>
                    <a:pt x="55192" y="46336"/>
                  </a:cubicBezTo>
                  <a:cubicBezTo>
                    <a:pt x="55192" y="46336"/>
                    <a:pt x="55192" y="46336"/>
                    <a:pt x="55384" y="46336"/>
                  </a:cubicBezTo>
                  <a:cubicBezTo>
                    <a:pt x="55384" y="46336"/>
                    <a:pt x="55384" y="46336"/>
                    <a:pt x="55384" y="46336"/>
                  </a:cubicBezTo>
                  <a:cubicBezTo>
                    <a:pt x="55384" y="46336"/>
                    <a:pt x="55384" y="46336"/>
                    <a:pt x="55384" y="46336"/>
                  </a:cubicBezTo>
                  <a:cubicBezTo>
                    <a:pt x="55576" y="46336"/>
                    <a:pt x="55576" y="46336"/>
                    <a:pt x="55576" y="46336"/>
                  </a:cubicBezTo>
                  <a:cubicBezTo>
                    <a:pt x="55576" y="46336"/>
                    <a:pt x="55576" y="46336"/>
                    <a:pt x="55576" y="46336"/>
                  </a:cubicBezTo>
                  <a:cubicBezTo>
                    <a:pt x="55576" y="46336"/>
                    <a:pt x="55576" y="46336"/>
                    <a:pt x="55576" y="46336"/>
                  </a:cubicBezTo>
                  <a:cubicBezTo>
                    <a:pt x="55769" y="46336"/>
                    <a:pt x="55769" y="46336"/>
                    <a:pt x="55769" y="46336"/>
                  </a:cubicBezTo>
                  <a:cubicBezTo>
                    <a:pt x="55769" y="46336"/>
                    <a:pt x="55769" y="46336"/>
                    <a:pt x="55769" y="46336"/>
                  </a:cubicBezTo>
                  <a:cubicBezTo>
                    <a:pt x="55769" y="46336"/>
                    <a:pt x="55769" y="46336"/>
                    <a:pt x="55769" y="46336"/>
                  </a:cubicBezTo>
                  <a:cubicBezTo>
                    <a:pt x="55961" y="46336"/>
                    <a:pt x="55961" y="46336"/>
                    <a:pt x="55961" y="46336"/>
                  </a:cubicBezTo>
                  <a:cubicBezTo>
                    <a:pt x="55961" y="46336"/>
                    <a:pt x="55961" y="46336"/>
                    <a:pt x="55961" y="46336"/>
                  </a:cubicBezTo>
                  <a:cubicBezTo>
                    <a:pt x="55769" y="46336"/>
                    <a:pt x="55961" y="45148"/>
                    <a:pt x="55961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769" y="45148"/>
                    <a:pt x="55769" y="45148"/>
                  </a:cubicBezTo>
                  <a:cubicBezTo>
                    <a:pt x="55769" y="45148"/>
                    <a:pt x="55961" y="45148"/>
                    <a:pt x="55961" y="45148"/>
                  </a:cubicBezTo>
                  <a:cubicBezTo>
                    <a:pt x="55961" y="45148"/>
                    <a:pt x="55961" y="45148"/>
                    <a:pt x="55961" y="45148"/>
                  </a:cubicBezTo>
                  <a:cubicBezTo>
                    <a:pt x="56153" y="45148"/>
                    <a:pt x="56153" y="45148"/>
                    <a:pt x="56153" y="45148"/>
                  </a:cubicBezTo>
                  <a:cubicBezTo>
                    <a:pt x="56346" y="45148"/>
                    <a:pt x="56346" y="45148"/>
                    <a:pt x="56346" y="45148"/>
                  </a:cubicBezTo>
                  <a:cubicBezTo>
                    <a:pt x="56346" y="45148"/>
                    <a:pt x="56346" y="45148"/>
                    <a:pt x="56346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538" y="45148"/>
                    <a:pt x="56538" y="45148"/>
                    <a:pt x="56538" y="45148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6923" y="43960"/>
                    <a:pt x="56923" y="43960"/>
                    <a:pt x="56923" y="43960"/>
                  </a:cubicBezTo>
                  <a:cubicBezTo>
                    <a:pt x="57115" y="43960"/>
                    <a:pt x="57115" y="43960"/>
                    <a:pt x="57115" y="43960"/>
                  </a:cubicBezTo>
                  <a:cubicBezTo>
                    <a:pt x="57115" y="43960"/>
                    <a:pt x="57115" y="43960"/>
                    <a:pt x="57115" y="43960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307" y="42772"/>
                    <a:pt x="57307" y="42772"/>
                    <a:pt x="57307" y="42772"/>
                  </a:cubicBezTo>
                  <a:cubicBezTo>
                    <a:pt x="57500" y="42772"/>
                    <a:pt x="57500" y="42772"/>
                    <a:pt x="57500" y="42772"/>
                  </a:cubicBezTo>
                  <a:cubicBezTo>
                    <a:pt x="57500" y="42772"/>
                    <a:pt x="57500" y="42772"/>
                    <a:pt x="57500" y="42772"/>
                  </a:cubicBezTo>
                  <a:cubicBezTo>
                    <a:pt x="57692" y="42772"/>
                    <a:pt x="57692" y="42772"/>
                    <a:pt x="57692" y="42772"/>
                  </a:cubicBezTo>
                  <a:cubicBezTo>
                    <a:pt x="57692" y="42772"/>
                    <a:pt x="57692" y="42772"/>
                    <a:pt x="57692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7884" y="42772"/>
                    <a:pt x="57884" y="42772"/>
                    <a:pt x="57884" y="42772"/>
                  </a:cubicBezTo>
                  <a:cubicBezTo>
                    <a:pt x="58076" y="42772"/>
                    <a:pt x="57884" y="42772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076" y="41584"/>
                    <a:pt x="58076" y="41584"/>
                    <a:pt x="58076" y="41584"/>
                  </a:cubicBezTo>
                  <a:cubicBezTo>
                    <a:pt x="58269" y="41584"/>
                    <a:pt x="58269" y="41584"/>
                    <a:pt x="58269" y="41584"/>
                  </a:cubicBezTo>
                  <a:cubicBezTo>
                    <a:pt x="58269" y="41584"/>
                    <a:pt x="58269" y="41584"/>
                    <a:pt x="58269" y="41584"/>
                  </a:cubicBezTo>
                  <a:cubicBezTo>
                    <a:pt x="58269" y="41584"/>
                    <a:pt x="58269" y="41584"/>
                    <a:pt x="58269" y="41584"/>
                  </a:cubicBezTo>
                  <a:cubicBezTo>
                    <a:pt x="58461" y="41584"/>
                    <a:pt x="58461" y="41584"/>
                    <a:pt x="58461" y="41584"/>
                  </a:cubicBezTo>
                  <a:cubicBezTo>
                    <a:pt x="58461" y="41584"/>
                    <a:pt x="58461" y="41584"/>
                    <a:pt x="58461" y="41584"/>
                  </a:cubicBezTo>
                  <a:cubicBezTo>
                    <a:pt x="58653" y="41584"/>
                    <a:pt x="58653" y="41584"/>
                    <a:pt x="58653" y="41584"/>
                  </a:cubicBezTo>
                  <a:cubicBezTo>
                    <a:pt x="58653" y="41584"/>
                    <a:pt x="58653" y="41584"/>
                    <a:pt x="58653" y="41584"/>
                  </a:cubicBezTo>
                  <a:cubicBezTo>
                    <a:pt x="58653" y="41584"/>
                    <a:pt x="58653" y="41584"/>
                    <a:pt x="58653" y="41584"/>
                  </a:cubicBezTo>
                  <a:cubicBezTo>
                    <a:pt x="58653" y="41584"/>
                    <a:pt x="58846" y="41584"/>
                    <a:pt x="58846" y="41584"/>
                  </a:cubicBezTo>
                  <a:cubicBezTo>
                    <a:pt x="58846" y="41584"/>
                    <a:pt x="58846" y="41584"/>
                    <a:pt x="58846" y="41584"/>
                  </a:cubicBezTo>
                  <a:cubicBezTo>
                    <a:pt x="59038" y="41584"/>
                    <a:pt x="59038" y="41584"/>
                    <a:pt x="59038" y="41584"/>
                  </a:cubicBezTo>
                  <a:cubicBezTo>
                    <a:pt x="59038" y="41584"/>
                    <a:pt x="59038" y="41584"/>
                    <a:pt x="59038" y="41584"/>
                  </a:cubicBezTo>
                  <a:cubicBezTo>
                    <a:pt x="58846" y="41584"/>
                    <a:pt x="58846" y="41584"/>
                    <a:pt x="58846" y="41584"/>
                  </a:cubicBezTo>
                  <a:cubicBezTo>
                    <a:pt x="59038" y="41584"/>
                    <a:pt x="59038" y="40396"/>
                    <a:pt x="59230" y="40396"/>
                  </a:cubicBezTo>
                  <a:cubicBezTo>
                    <a:pt x="59230" y="40396"/>
                    <a:pt x="59230" y="40396"/>
                    <a:pt x="59230" y="40396"/>
                  </a:cubicBezTo>
                  <a:cubicBezTo>
                    <a:pt x="59230" y="41584"/>
                    <a:pt x="59230" y="41584"/>
                    <a:pt x="59230" y="41584"/>
                  </a:cubicBezTo>
                  <a:cubicBezTo>
                    <a:pt x="59230" y="41584"/>
                    <a:pt x="59230" y="41584"/>
                    <a:pt x="59230" y="41584"/>
                  </a:cubicBezTo>
                  <a:cubicBezTo>
                    <a:pt x="59230" y="41584"/>
                    <a:pt x="59230" y="41584"/>
                    <a:pt x="59230" y="41584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40396"/>
                    <a:pt x="59423" y="40396"/>
                    <a:pt x="59423" y="40396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423" y="39207"/>
                    <a:pt x="59423" y="39207"/>
                    <a:pt x="59423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230" y="39207"/>
                    <a:pt x="59230" y="39207"/>
                    <a:pt x="59230" y="39207"/>
                  </a:cubicBezTo>
                  <a:cubicBezTo>
                    <a:pt x="59038" y="39207"/>
                    <a:pt x="59038" y="39207"/>
                    <a:pt x="59038" y="39207"/>
                  </a:cubicBezTo>
                  <a:cubicBezTo>
                    <a:pt x="59230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615" y="38019"/>
                    <a:pt x="59615" y="38019"/>
                  </a:cubicBezTo>
                  <a:cubicBezTo>
                    <a:pt x="59615" y="38019"/>
                    <a:pt x="59423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230" y="38019"/>
                  </a:cubicBezTo>
                  <a:cubicBezTo>
                    <a:pt x="59230" y="38019"/>
                    <a:pt x="59230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423" y="38019"/>
                    <a:pt x="59423" y="38019"/>
                  </a:cubicBezTo>
                  <a:cubicBezTo>
                    <a:pt x="59423" y="38019"/>
                    <a:pt x="59615" y="38019"/>
                    <a:pt x="59615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60000" y="36831"/>
                    <a:pt x="60000" y="36831"/>
                    <a:pt x="60000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6831"/>
                    <a:pt x="59807" y="36831"/>
                    <a:pt x="59807" y="36831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59807" y="38019"/>
                    <a:pt x="59807" y="38019"/>
                    <a:pt x="59807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60000" y="38019"/>
                  </a:cubicBezTo>
                  <a:cubicBezTo>
                    <a:pt x="60000" y="38019"/>
                    <a:pt x="60000" y="38019"/>
                    <a:pt x="59807" y="38019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615" y="39207"/>
                    <a:pt x="59615" y="39207"/>
                    <a:pt x="59615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39207"/>
                  </a:cubicBezTo>
                  <a:cubicBezTo>
                    <a:pt x="59807" y="39207"/>
                    <a:pt x="59807" y="39207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59807" y="40396"/>
                    <a:pt x="59807" y="40396"/>
                    <a:pt x="59807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000" y="40396"/>
                    <a:pt x="60000" y="40396"/>
                    <a:pt x="60000" y="40396"/>
                  </a:cubicBezTo>
                  <a:cubicBezTo>
                    <a:pt x="60192" y="40396"/>
                    <a:pt x="60192" y="40396"/>
                    <a:pt x="60384" y="40396"/>
                  </a:cubicBezTo>
                  <a:cubicBezTo>
                    <a:pt x="60192" y="40396"/>
                    <a:pt x="60192" y="40396"/>
                    <a:pt x="60192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384" y="40396"/>
                    <a:pt x="60384" y="40396"/>
                    <a:pt x="60384" y="40396"/>
                  </a:cubicBezTo>
                  <a:cubicBezTo>
                    <a:pt x="60576" y="39207"/>
                    <a:pt x="60384" y="39207"/>
                    <a:pt x="60576" y="39207"/>
                  </a:cubicBezTo>
                  <a:cubicBezTo>
                    <a:pt x="60576" y="39207"/>
                    <a:pt x="60576" y="39207"/>
                    <a:pt x="60576" y="39207"/>
                  </a:cubicBezTo>
                  <a:cubicBezTo>
                    <a:pt x="60769" y="39207"/>
                    <a:pt x="60769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0961" y="39207"/>
                    <a:pt x="60961" y="39207"/>
                    <a:pt x="60961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153" y="39207"/>
                    <a:pt x="61153" y="39207"/>
                    <a:pt x="61153" y="39207"/>
                  </a:cubicBezTo>
                  <a:cubicBezTo>
                    <a:pt x="61346" y="39207"/>
                    <a:pt x="61538" y="39207"/>
                    <a:pt x="61538" y="39207"/>
                  </a:cubicBezTo>
                  <a:cubicBezTo>
                    <a:pt x="61538" y="39207"/>
                    <a:pt x="61538" y="39207"/>
                    <a:pt x="61538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730" y="39207"/>
                    <a:pt x="61730" y="39207"/>
                    <a:pt x="61730" y="39207"/>
                  </a:cubicBezTo>
                  <a:cubicBezTo>
                    <a:pt x="61923" y="39207"/>
                    <a:pt x="61923" y="39207"/>
                    <a:pt x="61923" y="39207"/>
                  </a:cubicBezTo>
                  <a:cubicBezTo>
                    <a:pt x="61923" y="39207"/>
                    <a:pt x="61923" y="39207"/>
                    <a:pt x="61923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115" y="39207"/>
                    <a:pt x="62115" y="39207"/>
                    <a:pt x="62115" y="39207"/>
                  </a:cubicBezTo>
                  <a:cubicBezTo>
                    <a:pt x="62307" y="39207"/>
                    <a:pt x="62307" y="39207"/>
                    <a:pt x="62307" y="39207"/>
                  </a:cubicBezTo>
                  <a:cubicBezTo>
                    <a:pt x="62307" y="38019"/>
                    <a:pt x="62307" y="38019"/>
                    <a:pt x="62307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692" y="38019"/>
                    <a:pt x="62692" y="38019"/>
                    <a:pt x="62692" y="38019"/>
                  </a:cubicBezTo>
                  <a:cubicBezTo>
                    <a:pt x="62692" y="38019"/>
                    <a:pt x="62692" y="38019"/>
                    <a:pt x="62692" y="38019"/>
                  </a:cubicBezTo>
                  <a:cubicBezTo>
                    <a:pt x="62692" y="38019"/>
                    <a:pt x="62692" y="38019"/>
                    <a:pt x="62692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8019"/>
                    <a:pt x="62500" y="38019"/>
                    <a:pt x="62500" y="38019"/>
                  </a:cubicBezTo>
                  <a:cubicBezTo>
                    <a:pt x="62500" y="39207"/>
                    <a:pt x="62500" y="39207"/>
                    <a:pt x="62500" y="39207"/>
                  </a:cubicBezTo>
                  <a:cubicBezTo>
                    <a:pt x="62692" y="39207"/>
                    <a:pt x="62692" y="38019"/>
                    <a:pt x="62884" y="38019"/>
                  </a:cubicBezTo>
                  <a:cubicBezTo>
                    <a:pt x="62884" y="38019"/>
                    <a:pt x="62884" y="38019"/>
                    <a:pt x="62884" y="38019"/>
                  </a:cubicBezTo>
                  <a:cubicBezTo>
                    <a:pt x="62884" y="39207"/>
                    <a:pt x="62884" y="39207"/>
                    <a:pt x="62884" y="39207"/>
                  </a:cubicBezTo>
                  <a:cubicBezTo>
                    <a:pt x="62884" y="38019"/>
                    <a:pt x="62884" y="38019"/>
                    <a:pt x="62884" y="38019"/>
                  </a:cubicBezTo>
                  <a:cubicBezTo>
                    <a:pt x="62884" y="39207"/>
                    <a:pt x="62884" y="39207"/>
                    <a:pt x="62884" y="39207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076" y="38019"/>
                    <a:pt x="63076" y="38019"/>
                  </a:cubicBezTo>
                  <a:cubicBezTo>
                    <a:pt x="63076" y="38019"/>
                    <a:pt x="63269" y="38019"/>
                    <a:pt x="63269" y="38019"/>
                  </a:cubicBezTo>
                  <a:cubicBezTo>
                    <a:pt x="63269" y="38019"/>
                    <a:pt x="63269" y="38019"/>
                    <a:pt x="63269" y="38019"/>
                  </a:cubicBezTo>
                  <a:cubicBezTo>
                    <a:pt x="63269" y="38019"/>
                    <a:pt x="63269" y="38019"/>
                    <a:pt x="63269" y="38019"/>
                  </a:cubicBezTo>
                  <a:cubicBezTo>
                    <a:pt x="63269" y="38019"/>
                    <a:pt x="63269" y="38019"/>
                    <a:pt x="63269" y="38019"/>
                  </a:cubicBezTo>
                  <a:cubicBezTo>
                    <a:pt x="63461" y="38019"/>
                    <a:pt x="63461" y="38019"/>
                    <a:pt x="63461" y="38019"/>
                  </a:cubicBezTo>
                  <a:cubicBezTo>
                    <a:pt x="63461" y="38019"/>
                    <a:pt x="63461" y="38019"/>
                    <a:pt x="63461" y="38019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6831"/>
                    <a:pt x="63461" y="36831"/>
                    <a:pt x="63461" y="36831"/>
                  </a:cubicBezTo>
                  <a:cubicBezTo>
                    <a:pt x="63461" y="35643"/>
                    <a:pt x="63461" y="35643"/>
                    <a:pt x="63461" y="35643"/>
                  </a:cubicBezTo>
                  <a:cubicBezTo>
                    <a:pt x="63461" y="35643"/>
                    <a:pt x="63461" y="35643"/>
                    <a:pt x="63461" y="35643"/>
                  </a:cubicBezTo>
                  <a:cubicBezTo>
                    <a:pt x="63461" y="35643"/>
                    <a:pt x="63461" y="35643"/>
                    <a:pt x="63461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653" y="35643"/>
                    <a:pt x="63653" y="35643"/>
                    <a:pt x="63653" y="35643"/>
                  </a:cubicBezTo>
                  <a:cubicBezTo>
                    <a:pt x="63846" y="35643"/>
                    <a:pt x="63846" y="35643"/>
                    <a:pt x="63846" y="35643"/>
                  </a:cubicBezTo>
                  <a:cubicBezTo>
                    <a:pt x="63846" y="35643"/>
                    <a:pt x="63846" y="35643"/>
                    <a:pt x="63846" y="35643"/>
                  </a:cubicBezTo>
                  <a:cubicBezTo>
                    <a:pt x="63846" y="35643"/>
                    <a:pt x="63846" y="35643"/>
                    <a:pt x="63846" y="35643"/>
                  </a:cubicBezTo>
                  <a:cubicBezTo>
                    <a:pt x="64038" y="35643"/>
                    <a:pt x="64038" y="35643"/>
                    <a:pt x="64038" y="35643"/>
                  </a:cubicBezTo>
                  <a:cubicBezTo>
                    <a:pt x="64038" y="35643"/>
                    <a:pt x="64038" y="35643"/>
                    <a:pt x="64038" y="35643"/>
                  </a:cubicBezTo>
                  <a:cubicBezTo>
                    <a:pt x="64038" y="35643"/>
                    <a:pt x="64038" y="35643"/>
                    <a:pt x="64230" y="35643"/>
                  </a:cubicBezTo>
                  <a:cubicBezTo>
                    <a:pt x="64230" y="35643"/>
                    <a:pt x="64423" y="35643"/>
                    <a:pt x="64423" y="35643"/>
                  </a:cubicBezTo>
                  <a:cubicBezTo>
                    <a:pt x="64423" y="35643"/>
                    <a:pt x="64423" y="35643"/>
                    <a:pt x="64423" y="35643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4455"/>
                    <a:pt x="64423" y="34455"/>
                    <a:pt x="64423" y="34455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000" y="33267"/>
                    <a:pt x="65000" y="33267"/>
                    <a:pt x="65000" y="33267"/>
                  </a:cubicBezTo>
                  <a:cubicBezTo>
                    <a:pt x="65192" y="33267"/>
                    <a:pt x="65192" y="33267"/>
                    <a:pt x="65192" y="33267"/>
                  </a:cubicBezTo>
                  <a:cubicBezTo>
                    <a:pt x="65192" y="33267"/>
                    <a:pt x="65192" y="33267"/>
                    <a:pt x="65192" y="33267"/>
                  </a:cubicBezTo>
                  <a:cubicBezTo>
                    <a:pt x="65192" y="33267"/>
                    <a:pt x="65192" y="33267"/>
                    <a:pt x="65192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384" y="33267"/>
                    <a:pt x="65384" y="33267"/>
                    <a:pt x="65384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769" y="33267"/>
                    <a:pt x="65769" y="33267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6153" y="32079"/>
                    <a:pt x="66153" y="32079"/>
                    <a:pt x="66153" y="32079"/>
                  </a:cubicBezTo>
                  <a:cubicBezTo>
                    <a:pt x="66153" y="32079"/>
                    <a:pt x="66153" y="32079"/>
                    <a:pt x="66153" y="32079"/>
                  </a:cubicBezTo>
                  <a:cubicBezTo>
                    <a:pt x="66153" y="32079"/>
                    <a:pt x="66153" y="32079"/>
                    <a:pt x="66153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538" y="32079"/>
                    <a:pt x="66538" y="32079"/>
                  </a:cubicBezTo>
                  <a:cubicBezTo>
                    <a:pt x="66730" y="32079"/>
                    <a:pt x="66730" y="32079"/>
                    <a:pt x="66730" y="32079"/>
                  </a:cubicBezTo>
                  <a:cubicBezTo>
                    <a:pt x="66538" y="32079"/>
                    <a:pt x="66538" y="32079"/>
                    <a:pt x="66538" y="32079"/>
                  </a:cubicBezTo>
                  <a:cubicBezTo>
                    <a:pt x="66538" y="32079"/>
                    <a:pt x="66538" y="32079"/>
                    <a:pt x="66538" y="32079"/>
                  </a:cubicBezTo>
                  <a:cubicBezTo>
                    <a:pt x="66538" y="32079"/>
                    <a:pt x="66538" y="32079"/>
                    <a:pt x="66538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346" y="32079"/>
                    <a:pt x="66346" y="32079"/>
                    <a:pt x="66346" y="32079"/>
                  </a:cubicBezTo>
                  <a:cubicBezTo>
                    <a:pt x="66153" y="32079"/>
                    <a:pt x="66346" y="32079"/>
                    <a:pt x="66153" y="32079"/>
                  </a:cubicBezTo>
                  <a:cubicBezTo>
                    <a:pt x="66153" y="32079"/>
                    <a:pt x="65961" y="32079"/>
                    <a:pt x="65769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961" y="32079"/>
                    <a:pt x="65961" y="32079"/>
                    <a:pt x="65961" y="32079"/>
                  </a:cubicBezTo>
                  <a:cubicBezTo>
                    <a:pt x="65769" y="32079"/>
                    <a:pt x="65769" y="32079"/>
                    <a:pt x="65576" y="32079"/>
                  </a:cubicBezTo>
                  <a:cubicBezTo>
                    <a:pt x="65576" y="32079"/>
                    <a:pt x="65576" y="32079"/>
                    <a:pt x="65576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384" y="32079"/>
                    <a:pt x="65384" y="32079"/>
                    <a:pt x="65384" y="32079"/>
                  </a:cubicBezTo>
                  <a:cubicBezTo>
                    <a:pt x="65192" y="32079"/>
                    <a:pt x="65192" y="32079"/>
                    <a:pt x="65000" y="32079"/>
                  </a:cubicBezTo>
                  <a:cubicBezTo>
                    <a:pt x="65000" y="32079"/>
                    <a:pt x="65000" y="32079"/>
                    <a:pt x="65000" y="32079"/>
                  </a:cubicBezTo>
                  <a:cubicBezTo>
                    <a:pt x="64807" y="32079"/>
                    <a:pt x="64807" y="32079"/>
                    <a:pt x="64807" y="32079"/>
                  </a:cubicBezTo>
                  <a:cubicBezTo>
                    <a:pt x="64807" y="33267"/>
                    <a:pt x="64807" y="33267"/>
                    <a:pt x="64807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615" y="33267"/>
                    <a:pt x="64615" y="33267"/>
                    <a:pt x="64615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423" y="33267"/>
                    <a:pt x="64423" y="33267"/>
                    <a:pt x="64423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230" y="33267"/>
                    <a:pt x="64230" y="33267"/>
                    <a:pt x="64230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038" y="33267"/>
                    <a:pt x="64038" y="33267"/>
                    <a:pt x="64038" y="33267"/>
                  </a:cubicBezTo>
                  <a:cubicBezTo>
                    <a:pt x="64230" y="33267"/>
                    <a:pt x="64230" y="33267"/>
                    <a:pt x="64230" y="32079"/>
                  </a:cubicBezTo>
                  <a:cubicBezTo>
                    <a:pt x="64230" y="32079"/>
                    <a:pt x="64230" y="32079"/>
                    <a:pt x="64230" y="32079"/>
                  </a:cubicBezTo>
                  <a:cubicBezTo>
                    <a:pt x="64230" y="32079"/>
                    <a:pt x="64230" y="32079"/>
                    <a:pt x="64230" y="32079"/>
                  </a:cubicBezTo>
                  <a:cubicBezTo>
                    <a:pt x="64230" y="32079"/>
                    <a:pt x="64230" y="32079"/>
                    <a:pt x="64230" y="32079"/>
                  </a:cubicBezTo>
                  <a:cubicBezTo>
                    <a:pt x="64038" y="32079"/>
                    <a:pt x="64038" y="32079"/>
                    <a:pt x="64038" y="32079"/>
                  </a:cubicBezTo>
                  <a:cubicBezTo>
                    <a:pt x="64038" y="32079"/>
                    <a:pt x="64038" y="32079"/>
                    <a:pt x="64038" y="32079"/>
                  </a:cubicBezTo>
                  <a:cubicBezTo>
                    <a:pt x="64038" y="32079"/>
                    <a:pt x="64038" y="32079"/>
                    <a:pt x="64038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653" y="32079"/>
                    <a:pt x="63653" y="32079"/>
                    <a:pt x="63653" y="32079"/>
                  </a:cubicBezTo>
                  <a:cubicBezTo>
                    <a:pt x="63653" y="32079"/>
                    <a:pt x="63653" y="32079"/>
                    <a:pt x="63653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846" y="32079"/>
                    <a:pt x="63846" y="32079"/>
                    <a:pt x="63846" y="32079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653" y="30891"/>
                    <a:pt x="63653" y="30891"/>
                    <a:pt x="63653" y="30891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653" y="30891"/>
                    <a:pt x="63653" y="30891"/>
                    <a:pt x="63653" y="30891"/>
                  </a:cubicBezTo>
                  <a:cubicBezTo>
                    <a:pt x="63653" y="30891"/>
                    <a:pt x="63653" y="30891"/>
                    <a:pt x="63653" y="30891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846" y="30891"/>
                    <a:pt x="63846" y="30891"/>
                    <a:pt x="63846" y="30891"/>
                  </a:cubicBezTo>
                  <a:cubicBezTo>
                    <a:pt x="63846" y="30891"/>
                    <a:pt x="63846" y="29702"/>
                    <a:pt x="64038" y="29702"/>
                  </a:cubicBezTo>
                  <a:cubicBezTo>
                    <a:pt x="64038" y="29702"/>
                    <a:pt x="64038" y="29702"/>
                    <a:pt x="64038" y="29702"/>
                  </a:cubicBezTo>
                  <a:cubicBezTo>
                    <a:pt x="64038" y="29702"/>
                    <a:pt x="64038" y="29702"/>
                    <a:pt x="64038" y="29702"/>
                  </a:cubicBezTo>
                  <a:cubicBezTo>
                    <a:pt x="64230" y="29702"/>
                    <a:pt x="64230" y="29702"/>
                    <a:pt x="64230" y="29702"/>
                  </a:cubicBezTo>
                  <a:cubicBezTo>
                    <a:pt x="64230" y="29702"/>
                    <a:pt x="64230" y="29702"/>
                    <a:pt x="64230" y="29702"/>
                  </a:cubicBezTo>
                  <a:cubicBezTo>
                    <a:pt x="64230" y="29702"/>
                    <a:pt x="64230" y="29702"/>
                    <a:pt x="64230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423" y="29702"/>
                    <a:pt x="64423" y="29702"/>
                    <a:pt x="64423" y="29702"/>
                  </a:cubicBezTo>
                  <a:cubicBezTo>
                    <a:pt x="64615" y="28514"/>
                    <a:pt x="64423" y="29702"/>
                    <a:pt x="64615" y="28514"/>
                  </a:cubicBezTo>
                  <a:cubicBezTo>
                    <a:pt x="64615" y="28514"/>
                    <a:pt x="64615" y="28514"/>
                    <a:pt x="64615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8514"/>
                    <a:pt x="64807" y="28514"/>
                    <a:pt x="64807" y="28514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807" y="27326"/>
                    <a:pt x="64807" y="27326"/>
                    <a:pt x="64807" y="27326"/>
                  </a:cubicBezTo>
                  <a:cubicBezTo>
                    <a:pt x="64615" y="27326"/>
                    <a:pt x="64615" y="27326"/>
                    <a:pt x="64615" y="27326"/>
                  </a:cubicBezTo>
                  <a:cubicBezTo>
                    <a:pt x="64423" y="27326"/>
                    <a:pt x="64423" y="27326"/>
                    <a:pt x="64230" y="27326"/>
                  </a:cubicBezTo>
                  <a:cubicBezTo>
                    <a:pt x="64230" y="27326"/>
                    <a:pt x="64230" y="27326"/>
                    <a:pt x="64230" y="27326"/>
                  </a:cubicBezTo>
                  <a:cubicBezTo>
                    <a:pt x="64230" y="27326"/>
                    <a:pt x="64230" y="27326"/>
                    <a:pt x="64230" y="27326"/>
                  </a:cubicBezTo>
                  <a:cubicBezTo>
                    <a:pt x="64230" y="27326"/>
                    <a:pt x="64230" y="27326"/>
                    <a:pt x="64230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4038" y="27326"/>
                    <a:pt x="64038" y="27326"/>
                    <a:pt x="64038" y="27326"/>
                  </a:cubicBezTo>
                  <a:cubicBezTo>
                    <a:pt x="63846" y="27326"/>
                    <a:pt x="63846" y="27326"/>
                    <a:pt x="63846" y="27326"/>
                  </a:cubicBezTo>
                  <a:cubicBezTo>
                    <a:pt x="64038" y="28514"/>
                    <a:pt x="64038" y="28514"/>
                    <a:pt x="64038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846" y="28514"/>
                    <a:pt x="63846" y="28514"/>
                    <a:pt x="63846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653" y="28514"/>
                    <a:pt x="63653" y="28514"/>
                    <a:pt x="63653" y="28514"/>
                  </a:cubicBezTo>
                  <a:cubicBezTo>
                    <a:pt x="63461" y="28514"/>
                    <a:pt x="63461" y="28514"/>
                    <a:pt x="63461" y="28514"/>
                  </a:cubicBezTo>
                  <a:cubicBezTo>
                    <a:pt x="63461" y="28514"/>
                    <a:pt x="63461" y="28514"/>
                    <a:pt x="63461" y="28514"/>
                  </a:cubicBezTo>
                  <a:cubicBezTo>
                    <a:pt x="63461" y="29702"/>
                    <a:pt x="63461" y="29702"/>
                    <a:pt x="63461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461" y="29702"/>
                    <a:pt x="63461" y="29702"/>
                    <a:pt x="63461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653" y="29702"/>
                    <a:pt x="63653" y="29702"/>
                    <a:pt x="63653" y="29702"/>
                  </a:cubicBezTo>
                  <a:cubicBezTo>
                    <a:pt x="63461" y="29702"/>
                    <a:pt x="63461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269" y="29702"/>
                    <a:pt x="63269" y="29702"/>
                    <a:pt x="63269" y="29702"/>
                  </a:cubicBezTo>
                  <a:cubicBezTo>
                    <a:pt x="63076" y="29702"/>
                    <a:pt x="63076" y="29702"/>
                    <a:pt x="63076" y="29702"/>
                  </a:cubicBezTo>
                  <a:cubicBezTo>
                    <a:pt x="63076" y="30891"/>
                    <a:pt x="63076" y="30891"/>
                    <a:pt x="63076" y="30891"/>
                  </a:cubicBezTo>
                  <a:cubicBezTo>
                    <a:pt x="63076" y="30891"/>
                    <a:pt x="63076" y="30891"/>
                    <a:pt x="63076" y="30891"/>
                  </a:cubicBezTo>
                  <a:cubicBezTo>
                    <a:pt x="63076" y="30891"/>
                    <a:pt x="63076" y="30891"/>
                    <a:pt x="63076" y="30891"/>
                  </a:cubicBezTo>
                  <a:cubicBezTo>
                    <a:pt x="62884" y="30891"/>
                    <a:pt x="62884" y="30891"/>
                    <a:pt x="62884" y="30891"/>
                  </a:cubicBezTo>
                  <a:cubicBezTo>
                    <a:pt x="62884" y="30891"/>
                    <a:pt x="62884" y="30891"/>
                    <a:pt x="62884" y="30891"/>
                  </a:cubicBezTo>
                  <a:cubicBezTo>
                    <a:pt x="62884" y="30891"/>
                    <a:pt x="62884" y="30891"/>
                    <a:pt x="62884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692" y="30891"/>
                  </a:cubicBezTo>
                  <a:cubicBezTo>
                    <a:pt x="62692" y="30891"/>
                    <a:pt x="62692" y="30891"/>
                    <a:pt x="62500" y="30891"/>
                  </a:cubicBezTo>
                  <a:cubicBezTo>
                    <a:pt x="62500" y="30891"/>
                    <a:pt x="62500" y="30891"/>
                    <a:pt x="62500" y="30891"/>
                  </a:cubicBezTo>
                  <a:cubicBezTo>
                    <a:pt x="62500" y="30891"/>
                    <a:pt x="62500" y="30891"/>
                    <a:pt x="62500" y="30891"/>
                  </a:cubicBezTo>
                  <a:cubicBezTo>
                    <a:pt x="62500" y="30891"/>
                    <a:pt x="62500" y="30891"/>
                    <a:pt x="62500" y="30891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2079"/>
                    <a:pt x="62307" y="32079"/>
                    <a:pt x="62307" y="32079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307" y="33267"/>
                    <a:pt x="62307" y="33267"/>
                    <a:pt x="62307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500" y="33267"/>
                    <a:pt x="62500" y="33267"/>
                    <a:pt x="62500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692" y="33267"/>
                    <a:pt x="62692" y="33267"/>
                    <a:pt x="62692" y="33267"/>
                  </a:cubicBezTo>
                  <a:cubicBezTo>
                    <a:pt x="62884" y="33267"/>
                    <a:pt x="62884" y="33267"/>
                    <a:pt x="62884" y="33267"/>
                  </a:cubicBezTo>
                  <a:cubicBezTo>
                    <a:pt x="62884" y="34455"/>
                    <a:pt x="62884" y="34455"/>
                    <a:pt x="62884" y="34455"/>
                  </a:cubicBezTo>
                  <a:cubicBezTo>
                    <a:pt x="62884" y="34455"/>
                    <a:pt x="62884" y="34455"/>
                    <a:pt x="62884" y="34455"/>
                  </a:cubicBezTo>
                  <a:cubicBezTo>
                    <a:pt x="62884" y="34455"/>
                    <a:pt x="62884" y="34455"/>
                    <a:pt x="62884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692" y="34455"/>
                    <a:pt x="62692" y="34455"/>
                    <a:pt x="62692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1923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2115" y="35643"/>
                    <a:pt x="62115" y="35643"/>
                    <a:pt x="62115" y="35643"/>
                  </a:cubicBezTo>
                  <a:cubicBezTo>
                    <a:pt x="61923" y="35643"/>
                    <a:pt x="61923" y="35643"/>
                    <a:pt x="61923" y="35643"/>
                  </a:cubicBezTo>
                  <a:cubicBezTo>
                    <a:pt x="62115" y="36831"/>
                    <a:pt x="62115" y="36831"/>
                    <a:pt x="62115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2115" y="36831"/>
                    <a:pt x="62115" y="36831"/>
                    <a:pt x="62115" y="36831"/>
                  </a:cubicBezTo>
                  <a:cubicBezTo>
                    <a:pt x="62115" y="36831"/>
                    <a:pt x="62115" y="36831"/>
                    <a:pt x="62115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923" y="36831"/>
                    <a:pt x="61923" y="36831"/>
                    <a:pt x="61923" y="36831"/>
                  </a:cubicBezTo>
                  <a:cubicBezTo>
                    <a:pt x="61730" y="36831"/>
                    <a:pt x="61730" y="38019"/>
                    <a:pt x="61538" y="38019"/>
                  </a:cubicBezTo>
                  <a:cubicBezTo>
                    <a:pt x="61538" y="38019"/>
                    <a:pt x="61538" y="38019"/>
                    <a:pt x="61538" y="38019"/>
                  </a:cubicBezTo>
                  <a:cubicBezTo>
                    <a:pt x="61346" y="38019"/>
                    <a:pt x="61346" y="38019"/>
                    <a:pt x="61346" y="38019"/>
                  </a:cubicBezTo>
                  <a:cubicBezTo>
                    <a:pt x="61346" y="38019"/>
                    <a:pt x="61346" y="38019"/>
                    <a:pt x="61346" y="38019"/>
                  </a:cubicBezTo>
                  <a:cubicBezTo>
                    <a:pt x="61153" y="38019"/>
                    <a:pt x="61153" y="38019"/>
                    <a:pt x="61153" y="38019"/>
                  </a:cubicBezTo>
                  <a:cubicBezTo>
                    <a:pt x="61153" y="38019"/>
                    <a:pt x="61153" y="38019"/>
                    <a:pt x="61153" y="38019"/>
                  </a:cubicBezTo>
                  <a:cubicBezTo>
                    <a:pt x="61153" y="38019"/>
                    <a:pt x="61153" y="38019"/>
                    <a:pt x="61153" y="38019"/>
                  </a:cubicBezTo>
                  <a:cubicBezTo>
                    <a:pt x="61153" y="38019"/>
                    <a:pt x="61346" y="38019"/>
                    <a:pt x="61153" y="38019"/>
                  </a:cubicBezTo>
                  <a:cubicBezTo>
                    <a:pt x="60961" y="38019"/>
                    <a:pt x="60961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576" y="38019"/>
                    <a:pt x="60576" y="38019"/>
                    <a:pt x="60576" y="38019"/>
                  </a:cubicBezTo>
                  <a:cubicBezTo>
                    <a:pt x="60576" y="38019"/>
                    <a:pt x="60576" y="38019"/>
                    <a:pt x="60576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769" y="38019"/>
                    <a:pt x="60769" y="38019"/>
                    <a:pt x="60769" y="38019"/>
                  </a:cubicBezTo>
                  <a:cubicBezTo>
                    <a:pt x="60576" y="36831"/>
                    <a:pt x="60576" y="36831"/>
                    <a:pt x="60576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6831"/>
                    <a:pt x="60384" y="36831"/>
                    <a:pt x="60384" y="36831"/>
                  </a:cubicBezTo>
                  <a:cubicBezTo>
                    <a:pt x="60384" y="35643"/>
                    <a:pt x="60384" y="35643"/>
                    <a:pt x="60384" y="35643"/>
                  </a:cubicBezTo>
                  <a:cubicBezTo>
                    <a:pt x="60192" y="36831"/>
                    <a:pt x="60192" y="36831"/>
                    <a:pt x="60192" y="36831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192" y="35643"/>
                    <a:pt x="60192" y="35643"/>
                    <a:pt x="60192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60000" y="35643"/>
                    <a:pt x="60000" y="35643"/>
                    <a:pt x="60000" y="35643"/>
                  </a:cubicBezTo>
                  <a:cubicBezTo>
                    <a:pt x="59807" y="35643"/>
                    <a:pt x="59807" y="35643"/>
                    <a:pt x="59807" y="35643"/>
                  </a:cubicBezTo>
                  <a:cubicBezTo>
                    <a:pt x="59807" y="35643"/>
                    <a:pt x="59807" y="35643"/>
                    <a:pt x="59807" y="35643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615" y="36831"/>
                    <a:pt x="59615" y="36831"/>
                    <a:pt x="59615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423" y="36831"/>
                    <a:pt x="59423" y="36831"/>
                    <a:pt x="59423" y="36831"/>
                  </a:cubicBezTo>
                  <a:cubicBezTo>
                    <a:pt x="59230" y="36831"/>
                    <a:pt x="59230" y="36831"/>
                    <a:pt x="59230" y="36831"/>
                  </a:cubicBezTo>
                  <a:cubicBezTo>
                    <a:pt x="59230" y="36831"/>
                    <a:pt x="59230" y="36831"/>
                    <a:pt x="59230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9038" y="36831"/>
                    <a:pt x="59038" y="36831"/>
                    <a:pt x="59038" y="36831"/>
                  </a:cubicBezTo>
                  <a:cubicBezTo>
                    <a:pt x="58846" y="36831"/>
                    <a:pt x="58846" y="36831"/>
                    <a:pt x="58846" y="36831"/>
                  </a:cubicBezTo>
                  <a:cubicBezTo>
                    <a:pt x="58846" y="36831"/>
                    <a:pt x="58846" y="36831"/>
                    <a:pt x="58846" y="36831"/>
                  </a:cubicBezTo>
                  <a:cubicBezTo>
                    <a:pt x="58653" y="36831"/>
                    <a:pt x="58653" y="36831"/>
                    <a:pt x="58653" y="36831"/>
                  </a:cubicBezTo>
                  <a:cubicBezTo>
                    <a:pt x="58653" y="36831"/>
                    <a:pt x="58653" y="36831"/>
                    <a:pt x="58653" y="36831"/>
                  </a:cubicBezTo>
                  <a:cubicBezTo>
                    <a:pt x="58653" y="36831"/>
                    <a:pt x="58653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653" y="36831"/>
                    <a:pt x="58653" y="36831"/>
                    <a:pt x="58653" y="36831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461" y="36831"/>
                    <a:pt x="58461" y="36831"/>
                    <a:pt x="58461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6831"/>
                    <a:pt x="58269" y="36831"/>
                    <a:pt x="58269" y="36831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5643"/>
                    <a:pt x="58846" y="35643"/>
                    <a:pt x="58846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653" y="35643"/>
                    <a:pt x="58653" y="35643"/>
                    <a:pt x="58653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461" y="35643"/>
                    <a:pt x="58461" y="35643"/>
                    <a:pt x="58461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5643"/>
                    <a:pt x="58269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076" y="35643"/>
                    <a:pt x="58076" y="35643"/>
                    <a:pt x="58076" y="35643"/>
                  </a:cubicBezTo>
                  <a:cubicBezTo>
                    <a:pt x="58269" y="35643"/>
                    <a:pt x="58269" y="35643"/>
                    <a:pt x="58269" y="35643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846" y="34455"/>
                    <a:pt x="58846" y="34455"/>
                    <a:pt x="58846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653" y="34455"/>
                    <a:pt x="58653" y="34455"/>
                    <a:pt x="58653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076" y="34455"/>
                    <a:pt x="58076" y="34455"/>
                    <a:pt x="58076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461" y="34455"/>
                    <a:pt x="58461" y="34455"/>
                    <a:pt x="58653" y="34455"/>
                  </a:cubicBezTo>
                  <a:cubicBezTo>
                    <a:pt x="58461" y="34455"/>
                    <a:pt x="58461" y="34455"/>
                    <a:pt x="58461" y="34455"/>
                  </a:cubicBezTo>
                  <a:cubicBezTo>
                    <a:pt x="58461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269" y="34455"/>
                    <a:pt x="58269" y="34455"/>
                    <a:pt x="58269" y="34455"/>
                  </a:cubicBezTo>
                  <a:cubicBezTo>
                    <a:pt x="58461" y="33267"/>
                    <a:pt x="58461" y="33267"/>
                    <a:pt x="58461" y="33267"/>
                  </a:cubicBezTo>
                  <a:cubicBezTo>
                    <a:pt x="58461" y="33267"/>
                    <a:pt x="58461" y="33267"/>
                    <a:pt x="58461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653" y="33267"/>
                    <a:pt x="58653" y="33267"/>
                    <a:pt x="58653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9038" y="33267"/>
                    <a:pt x="59038" y="33267"/>
                    <a:pt x="59038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8846" y="33267"/>
                    <a:pt x="58846" y="33267"/>
                    <a:pt x="58846" y="33267"/>
                  </a:cubicBezTo>
                  <a:cubicBezTo>
                    <a:pt x="59038" y="33267"/>
                    <a:pt x="59038" y="32079"/>
                    <a:pt x="59230" y="32079"/>
                  </a:cubicBezTo>
                  <a:cubicBezTo>
                    <a:pt x="59230" y="33267"/>
                    <a:pt x="59230" y="33267"/>
                    <a:pt x="59230" y="33267"/>
                  </a:cubicBezTo>
                  <a:cubicBezTo>
                    <a:pt x="59230" y="32079"/>
                    <a:pt x="59230" y="32079"/>
                    <a:pt x="59230" y="32079"/>
                  </a:cubicBezTo>
                  <a:cubicBezTo>
                    <a:pt x="59423" y="32079"/>
                    <a:pt x="59230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230" y="32079"/>
                    <a:pt x="59230" y="32079"/>
                    <a:pt x="59230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423" y="32079"/>
                    <a:pt x="59423" y="32079"/>
                    <a:pt x="59423" y="32079"/>
                  </a:cubicBezTo>
                  <a:cubicBezTo>
                    <a:pt x="59615" y="32079"/>
                    <a:pt x="59615" y="32079"/>
                    <a:pt x="59615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60000" y="32079"/>
                    <a:pt x="60000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60192" y="32079"/>
                    <a:pt x="60192" y="32079"/>
                    <a:pt x="60192" y="32079"/>
                  </a:cubicBezTo>
                  <a:cubicBezTo>
                    <a:pt x="60192" y="32079"/>
                    <a:pt x="60192" y="32079"/>
                    <a:pt x="60192" y="32079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2079"/>
                    <a:pt x="60192" y="32079"/>
                    <a:pt x="60192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60000" y="32079"/>
                    <a:pt x="60000" y="32079"/>
                    <a:pt x="60000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59807" y="32079"/>
                    <a:pt x="59807" y="32079"/>
                    <a:pt x="59807" y="32079"/>
                  </a:cubicBezTo>
                  <a:cubicBezTo>
                    <a:pt x="60000" y="30891"/>
                    <a:pt x="60000" y="30891"/>
                    <a:pt x="60000" y="30891"/>
                  </a:cubicBezTo>
                  <a:cubicBezTo>
                    <a:pt x="60000" y="30891"/>
                    <a:pt x="60000" y="30891"/>
                    <a:pt x="60000" y="30891"/>
                  </a:cubicBezTo>
                  <a:cubicBezTo>
                    <a:pt x="60000" y="30891"/>
                    <a:pt x="60000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192" y="30891"/>
                    <a:pt x="60192" y="30891"/>
                    <a:pt x="60192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384" y="30891"/>
                    <a:pt x="60384" y="30891"/>
                    <a:pt x="60384" y="30891"/>
                  </a:cubicBezTo>
                  <a:cubicBezTo>
                    <a:pt x="60576" y="29702"/>
                    <a:pt x="60576" y="29702"/>
                    <a:pt x="60576" y="29702"/>
                  </a:cubicBezTo>
                  <a:cubicBezTo>
                    <a:pt x="60576" y="29702"/>
                    <a:pt x="60576" y="30891"/>
                    <a:pt x="60769" y="29702"/>
                  </a:cubicBezTo>
                  <a:cubicBezTo>
                    <a:pt x="60769" y="29702"/>
                    <a:pt x="60769" y="29702"/>
                    <a:pt x="60769" y="29702"/>
                  </a:cubicBezTo>
                  <a:cubicBezTo>
                    <a:pt x="60769" y="29702"/>
                    <a:pt x="60769" y="29702"/>
                    <a:pt x="60769" y="29702"/>
                  </a:cubicBezTo>
                  <a:cubicBezTo>
                    <a:pt x="60769" y="29702"/>
                    <a:pt x="60769" y="29702"/>
                    <a:pt x="60961" y="29702"/>
                  </a:cubicBezTo>
                  <a:cubicBezTo>
                    <a:pt x="60961" y="29702"/>
                    <a:pt x="60961" y="29702"/>
                    <a:pt x="60961" y="29702"/>
                  </a:cubicBezTo>
                  <a:cubicBezTo>
                    <a:pt x="60961" y="29702"/>
                    <a:pt x="60961" y="29702"/>
                    <a:pt x="60961" y="29702"/>
                  </a:cubicBezTo>
                  <a:cubicBezTo>
                    <a:pt x="61153" y="29702"/>
                    <a:pt x="60961" y="29702"/>
                    <a:pt x="61153" y="29702"/>
                  </a:cubicBezTo>
                  <a:cubicBezTo>
                    <a:pt x="61153" y="29702"/>
                    <a:pt x="61153" y="29702"/>
                    <a:pt x="61153" y="29702"/>
                  </a:cubicBezTo>
                  <a:cubicBezTo>
                    <a:pt x="61153" y="29702"/>
                    <a:pt x="61153" y="29702"/>
                    <a:pt x="61153" y="29702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153" y="28514"/>
                    <a:pt x="61153" y="28514"/>
                    <a:pt x="61153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538" y="28514"/>
                    <a:pt x="61538" y="28514"/>
                    <a:pt x="61538" y="28514"/>
                  </a:cubicBezTo>
                  <a:cubicBezTo>
                    <a:pt x="61730" y="28514"/>
                    <a:pt x="61730" y="28514"/>
                    <a:pt x="61730" y="28514"/>
                  </a:cubicBezTo>
                  <a:cubicBezTo>
                    <a:pt x="61730" y="27326"/>
                    <a:pt x="61730" y="27326"/>
                    <a:pt x="61730" y="27326"/>
                  </a:cubicBezTo>
                  <a:cubicBezTo>
                    <a:pt x="61730" y="27326"/>
                    <a:pt x="61730" y="27326"/>
                    <a:pt x="61730" y="27326"/>
                  </a:cubicBezTo>
                  <a:cubicBezTo>
                    <a:pt x="61730" y="27326"/>
                    <a:pt x="61730" y="27326"/>
                    <a:pt x="61730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1923" y="27326"/>
                  </a:cubicBezTo>
                  <a:cubicBezTo>
                    <a:pt x="61923" y="27326"/>
                    <a:pt x="61923" y="27326"/>
                    <a:pt x="62115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2115" y="27326"/>
                    <a:pt x="62115" y="27326"/>
                    <a:pt x="62115" y="27326"/>
                  </a:cubicBezTo>
                  <a:cubicBezTo>
                    <a:pt x="62115" y="26138"/>
                    <a:pt x="62115" y="27326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115" y="26138"/>
                    <a:pt x="62115" y="26138"/>
                  </a:cubicBezTo>
                  <a:cubicBezTo>
                    <a:pt x="62115" y="26138"/>
                    <a:pt x="62115" y="26138"/>
                    <a:pt x="62115" y="26138"/>
                  </a:cubicBezTo>
                  <a:cubicBezTo>
                    <a:pt x="62115" y="26138"/>
                    <a:pt x="62115" y="26138"/>
                    <a:pt x="62115" y="26138"/>
                  </a:cubicBezTo>
                  <a:cubicBezTo>
                    <a:pt x="62115" y="26138"/>
                    <a:pt x="62115" y="26138"/>
                    <a:pt x="62115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307" y="26138"/>
                    <a:pt x="62307" y="26138"/>
                    <a:pt x="62307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500" y="26138"/>
                    <a:pt x="62500" y="26138"/>
                    <a:pt x="62500" y="26138"/>
                  </a:cubicBezTo>
                  <a:cubicBezTo>
                    <a:pt x="62500" y="24950"/>
                    <a:pt x="62500" y="24950"/>
                    <a:pt x="62500" y="24950"/>
                  </a:cubicBezTo>
                  <a:cubicBezTo>
                    <a:pt x="62500" y="24950"/>
                    <a:pt x="62500" y="24950"/>
                    <a:pt x="62500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692" y="24950"/>
                    <a:pt x="62692" y="24950"/>
                    <a:pt x="62692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2884" y="24950"/>
                    <a:pt x="62884" y="24950"/>
                    <a:pt x="62884" y="24950"/>
                  </a:cubicBezTo>
                  <a:cubicBezTo>
                    <a:pt x="63076" y="24950"/>
                    <a:pt x="63076" y="24950"/>
                    <a:pt x="63076" y="24950"/>
                  </a:cubicBezTo>
                  <a:cubicBezTo>
                    <a:pt x="63076" y="24950"/>
                    <a:pt x="63076" y="24950"/>
                    <a:pt x="63076" y="24950"/>
                  </a:cubicBezTo>
                  <a:cubicBezTo>
                    <a:pt x="63076" y="24950"/>
                    <a:pt x="63076" y="24950"/>
                    <a:pt x="63269" y="24950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3762"/>
                    <a:pt x="63269" y="23762"/>
                    <a:pt x="63269" y="23762"/>
                  </a:cubicBezTo>
                  <a:cubicBezTo>
                    <a:pt x="63269" y="24950"/>
                    <a:pt x="63269" y="24950"/>
                    <a:pt x="63269" y="24950"/>
                  </a:cubicBezTo>
                  <a:cubicBezTo>
                    <a:pt x="63269" y="24950"/>
                    <a:pt x="63269" y="24950"/>
                    <a:pt x="63269" y="24950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461" y="23762"/>
                    <a:pt x="63461" y="23762"/>
                    <a:pt x="63461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846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653" y="23762"/>
                    <a:pt x="63653" y="23762"/>
                    <a:pt x="63653" y="23762"/>
                  </a:cubicBezTo>
                  <a:cubicBezTo>
                    <a:pt x="63846" y="23762"/>
                    <a:pt x="63846" y="23762"/>
                    <a:pt x="63846" y="23762"/>
                  </a:cubicBezTo>
                  <a:cubicBezTo>
                    <a:pt x="63846" y="23762"/>
                    <a:pt x="63846" y="23762"/>
                    <a:pt x="63846" y="23762"/>
                  </a:cubicBezTo>
                  <a:cubicBezTo>
                    <a:pt x="63846" y="23762"/>
                    <a:pt x="63846" y="23762"/>
                    <a:pt x="63846" y="23762"/>
                  </a:cubicBezTo>
                  <a:cubicBezTo>
                    <a:pt x="64038" y="23762"/>
                    <a:pt x="64038" y="23762"/>
                    <a:pt x="64038" y="23762"/>
                  </a:cubicBezTo>
                  <a:cubicBezTo>
                    <a:pt x="64038" y="23762"/>
                    <a:pt x="64038" y="23762"/>
                    <a:pt x="64038" y="23762"/>
                  </a:cubicBezTo>
                  <a:cubicBezTo>
                    <a:pt x="64038" y="23762"/>
                    <a:pt x="64038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230" y="23762"/>
                    <a:pt x="64230" y="23762"/>
                    <a:pt x="64230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423" y="23762"/>
                    <a:pt x="64423" y="23762"/>
                    <a:pt x="64423" y="23762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615" y="22574"/>
                    <a:pt x="64615" y="22574"/>
                    <a:pt x="64615" y="22574"/>
                  </a:cubicBezTo>
                  <a:cubicBezTo>
                    <a:pt x="64807" y="22574"/>
                    <a:pt x="64807" y="22574"/>
                    <a:pt x="64807" y="22574"/>
                  </a:cubicBezTo>
                  <a:cubicBezTo>
                    <a:pt x="64807" y="22574"/>
                    <a:pt x="64807" y="22574"/>
                    <a:pt x="64807" y="22574"/>
                  </a:cubicBezTo>
                  <a:cubicBezTo>
                    <a:pt x="64807" y="22574"/>
                    <a:pt x="64807" y="22574"/>
                    <a:pt x="64807" y="22574"/>
                  </a:cubicBezTo>
                  <a:cubicBezTo>
                    <a:pt x="64807" y="22574"/>
                    <a:pt x="64807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000" y="22574"/>
                    <a:pt x="65000" y="22574"/>
                    <a:pt x="65000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000" y="22574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000" y="23762"/>
                    <a:pt x="65000" y="23762"/>
                    <a:pt x="65000" y="23762"/>
                  </a:cubicBezTo>
                  <a:cubicBezTo>
                    <a:pt x="65192" y="23762"/>
                    <a:pt x="65192" y="23762"/>
                    <a:pt x="65192" y="23762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192" y="22574"/>
                    <a:pt x="65192" y="22574"/>
                    <a:pt x="65192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384" y="22574"/>
                    <a:pt x="65384" y="22574"/>
                    <a:pt x="65384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576" y="22574"/>
                    <a:pt x="65576" y="22574"/>
                    <a:pt x="65576" y="22574"/>
                  </a:cubicBezTo>
                  <a:cubicBezTo>
                    <a:pt x="65769" y="22574"/>
                    <a:pt x="65769" y="22574"/>
                    <a:pt x="65769" y="22574"/>
                  </a:cubicBezTo>
                  <a:cubicBezTo>
                    <a:pt x="65769" y="22574"/>
                    <a:pt x="65769" y="22574"/>
                    <a:pt x="65769" y="22574"/>
                  </a:cubicBezTo>
                  <a:cubicBezTo>
                    <a:pt x="65769" y="22574"/>
                    <a:pt x="65769" y="22574"/>
                    <a:pt x="65769" y="22574"/>
                  </a:cubicBezTo>
                  <a:cubicBezTo>
                    <a:pt x="65769" y="21386"/>
                    <a:pt x="65769" y="21386"/>
                    <a:pt x="65769" y="21386"/>
                  </a:cubicBezTo>
                  <a:cubicBezTo>
                    <a:pt x="65769" y="21386"/>
                    <a:pt x="65769" y="21386"/>
                    <a:pt x="65769" y="21386"/>
                  </a:cubicBezTo>
                  <a:cubicBezTo>
                    <a:pt x="65961" y="21386"/>
                    <a:pt x="65961" y="21386"/>
                    <a:pt x="65961" y="21386"/>
                  </a:cubicBezTo>
                  <a:cubicBezTo>
                    <a:pt x="65961" y="21386"/>
                    <a:pt x="65961" y="21386"/>
                    <a:pt x="65961" y="21386"/>
                  </a:cubicBezTo>
                  <a:cubicBezTo>
                    <a:pt x="65961" y="21386"/>
                    <a:pt x="65961" y="21386"/>
                    <a:pt x="65961" y="21386"/>
                  </a:cubicBezTo>
                  <a:cubicBezTo>
                    <a:pt x="65961" y="21386"/>
                    <a:pt x="65961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6153" y="21386"/>
                    <a:pt x="66153" y="21386"/>
                    <a:pt x="66153" y="21386"/>
                  </a:cubicBezTo>
                  <a:cubicBezTo>
                    <a:pt x="65961" y="22574"/>
                    <a:pt x="65961" y="22574"/>
                    <a:pt x="65961" y="22574"/>
                  </a:cubicBezTo>
                  <a:cubicBezTo>
                    <a:pt x="65961" y="22574"/>
                    <a:pt x="65961" y="22574"/>
                    <a:pt x="65961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153" y="22574"/>
                    <a:pt x="66153" y="22574"/>
                    <a:pt x="66153" y="22574"/>
                  </a:cubicBezTo>
                  <a:cubicBezTo>
                    <a:pt x="66346" y="22574"/>
                    <a:pt x="66153" y="22574"/>
                    <a:pt x="66153" y="22574"/>
                  </a:cubicBezTo>
                  <a:cubicBezTo>
                    <a:pt x="66346" y="21386"/>
                    <a:pt x="66346" y="21386"/>
                    <a:pt x="66346" y="21386"/>
                  </a:cubicBezTo>
                  <a:cubicBezTo>
                    <a:pt x="66346" y="21386"/>
                    <a:pt x="66346" y="21386"/>
                    <a:pt x="66346" y="21386"/>
                  </a:cubicBezTo>
                  <a:cubicBezTo>
                    <a:pt x="66538" y="21386"/>
                    <a:pt x="66346" y="21386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730" y="21386"/>
                  </a:cubicBezTo>
                  <a:cubicBezTo>
                    <a:pt x="66730" y="21386"/>
                    <a:pt x="66730" y="21386"/>
                    <a:pt x="66730" y="21386"/>
                  </a:cubicBezTo>
                  <a:cubicBezTo>
                    <a:pt x="66730" y="21386"/>
                    <a:pt x="66730" y="21386"/>
                    <a:pt x="66730" y="21386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346" y="22574"/>
                    <a:pt x="66346" y="22574"/>
                    <a:pt x="66346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538" y="22574"/>
                    <a:pt x="66538" y="22574"/>
                    <a:pt x="66538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730" y="22574"/>
                    <a:pt x="66730" y="22574"/>
                    <a:pt x="66730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6923" y="22574"/>
                    <a:pt x="66923" y="22574"/>
                    <a:pt x="66923" y="22574"/>
                  </a:cubicBezTo>
                  <a:cubicBezTo>
                    <a:pt x="67115" y="22574"/>
                    <a:pt x="67115" y="22574"/>
                    <a:pt x="67115" y="22574"/>
                  </a:cubicBezTo>
                  <a:cubicBezTo>
                    <a:pt x="67115" y="22574"/>
                    <a:pt x="67115" y="22574"/>
                    <a:pt x="67115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115" y="22574"/>
                    <a:pt x="67115" y="22574"/>
                    <a:pt x="67115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307" y="22574"/>
                    <a:pt x="67307" y="22574"/>
                    <a:pt x="67307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500" y="22574"/>
                  </a:cubicBezTo>
                  <a:cubicBezTo>
                    <a:pt x="67500" y="22574"/>
                    <a:pt x="67500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692" y="22574"/>
                    <a:pt x="67692" y="22574"/>
                    <a:pt x="67692" y="22574"/>
                  </a:cubicBezTo>
                  <a:cubicBezTo>
                    <a:pt x="67884" y="22574"/>
                    <a:pt x="67884" y="22574"/>
                    <a:pt x="68076" y="22574"/>
                  </a:cubicBezTo>
                  <a:cubicBezTo>
                    <a:pt x="68076" y="22574"/>
                    <a:pt x="68076" y="22574"/>
                    <a:pt x="68076" y="22574"/>
                  </a:cubicBezTo>
                  <a:cubicBezTo>
                    <a:pt x="68076" y="22574"/>
                    <a:pt x="68076" y="22574"/>
                    <a:pt x="68076" y="22574"/>
                  </a:cubicBezTo>
                  <a:cubicBezTo>
                    <a:pt x="68269" y="22574"/>
                    <a:pt x="68269" y="22574"/>
                    <a:pt x="68269" y="22574"/>
                  </a:cubicBezTo>
                  <a:cubicBezTo>
                    <a:pt x="68269" y="22574"/>
                    <a:pt x="68269" y="22574"/>
                    <a:pt x="68269" y="22574"/>
                  </a:cubicBezTo>
                  <a:cubicBezTo>
                    <a:pt x="68269" y="22574"/>
                    <a:pt x="68269" y="22574"/>
                    <a:pt x="68269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461" y="22574"/>
                    <a:pt x="68461" y="22574"/>
                    <a:pt x="68461" y="22574"/>
                  </a:cubicBezTo>
                  <a:cubicBezTo>
                    <a:pt x="68653" y="22574"/>
                    <a:pt x="68653" y="22574"/>
                    <a:pt x="68846" y="22574"/>
                  </a:cubicBezTo>
                  <a:cubicBezTo>
                    <a:pt x="68846" y="22574"/>
                    <a:pt x="68846" y="22574"/>
                    <a:pt x="68846" y="22574"/>
                  </a:cubicBezTo>
                  <a:cubicBezTo>
                    <a:pt x="69038" y="22574"/>
                    <a:pt x="69038" y="22574"/>
                    <a:pt x="69038" y="22574"/>
                  </a:cubicBezTo>
                  <a:cubicBezTo>
                    <a:pt x="69038" y="22574"/>
                    <a:pt x="69038" y="22574"/>
                    <a:pt x="69038" y="22574"/>
                  </a:cubicBezTo>
                  <a:cubicBezTo>
                    <a:pt x="69230" y="22574"/>
                    <a:pt x="69230" y="22574"/>
                    <a:pt x="69230" y="22574"/>
                  </a:cubicBezTo>
                  <a:cubicBezTo>
                    <a:pt x="69230" y="23762"/>
                    <a:pt x="69230" y="23762"/>
                    <a:pt x="69230" y="23762"/>
                  </a:cubicBezTo>
                  <a:cubicBezTo>
                    <a:pt x="69230" y="22574"/>
                    <a:pt x="69230" y="22574"/>
                    <a:pt x="69230" y="22574"/>
                  </a:cubicBezTo>
                  <a:cubicBezTo>
                    <a:pt x="69230" y="23762"/>
                    <a:pt x="69230" y="23762"/>
                    <a:pt x="69230" y="23762"/>
                  </a:cubicBezTo>
                  <a:cubicBezTo>
                    <a:pt x="69423" y="23762"/>
                    <a:pt x="69615" y="23762"/>
                    <a:pt x="69615" y="23762"/>
                  </a:cubicBezTo>
                  <a:cubicBezTo>
                    <a:pt x="69615" y="23762"/>
                    <a:pt x="69615" y="23762"/>
                    <a:pt x="69615" y="23762"/>
                  </a:cubicBezTo>
                  <a:cubicBezTo>
                    <a:pt x="69615" y="23762"/>
                    <a:pt x="69615" y="23762"/>
                    <a:pt x="69615" y="23762"/>
                  </a:cubicBezTo>
                  <a:cubicBezTo>
                    <a:pt x="69615" y="23762"/>
                    <a:pt x="69615" y="23762"/>
                    <a:pt x="69615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69807" y="23762"/>
                    <a:pt x="69807" y="23762"/>
                    <a:pt x="69807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000" y="23762"/>
                    <a:pt x="70000" y="23762"/>
                    <a:pt x="70000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3762"/>
                    <a:pt x="70192" y="23762"/>
                    <a:pt x="70192" y="23762"/>
                  </a:cubicBezTo>
                  <a:cubicBezTo>
                    <a:pt x="70192" y="24950"/>
                    <a:pt x="70192" y="24950"/>
                    <a:pt x="70192" y="24950"/>
                  </a:cubicBezTo>
                  <a:cubicBezTo>
                    <a:pt x="70000" y="24950"/>
                    <a:pt x="70000" y="24950"/>
                    <a:pt x="70000" y="24950"/>
                  </a:cubicBezTo>
                  <a:cubicBezTo>
                    <a:pt x="70000" y="24950"/>
                    <a:pt x="70000" y="24950"/>
                    <a:pt x="70000" y="24950"/>
                  </a:cubicBezTo>
                  <a:cubicBezTo>
                    <a:pt x="70000" y="24950"/>
                    <a:pt x="70000" y="24950"/>
                    <a:pt x="70000" y="24950"/>
                  </a:cubicBezTo>
                  <a:cubicBezTo>
                    <a:pt x="69807" y="24950"/>
                    <a:pt x="69807" y="24950"/>
                    <a:pt x="69807" y="24950"/>
                  </a:cubicBezTo>
                  <a:cubicBezTo>
                    <a:pt x="69807" y="24950"/>
                    <a:pt x="69807" y="24950"/>
                    <a:pt x="69807" y="24950"/>
                  </a:cubicBezTo>
                  <a:cubicBezTo>
                    <a:pt x="69807" y="24950"/>
                    <a:pt x="69807" y="24950"/>
                    <a:pt x="69807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615" y="24950"/>
                    <a:pt x="69615" y="24950"/>
                    <a:pt x="69615" y="24950"/>
                  </a:cubicBezTo>
                  <a:cubicBezTo>
                    <a:pt x="69423" y="24950"/>
                    <a:pt x="69230" y="24950"/>
                    <a:pt x="69038" y="26138"/>
                  </a:cubicBezTo>
                  <a:cubicBezTo>
                    <a:pt x="69038" y="24950"/>
                    <a:pt x="69038" y="24950"/>
                    <a:pt x="69038" y="24950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4950"/>
                    <a:pt x="69038" y="24950"/>
                    <a:pt x="69038" y="24950"/>
                  </a:cubicBezTo>
                  <a:cubicBezTo>
                    <a:pt x="68846" y="26138"/>
                    <a:pt x="68846" y="26138"/>
                    <a:pt x="68846" y="26138"/>
                  </a:cubicBezTo>
                  <a:cubicBezTo>
                    <a:pt x="68846" y="26138"/>
                    <a:pt x="68846" y="26138"/>
                    <a:pt x="68846" y="26138"/>
                  </a:cubicBezTo>
                  <a:cubicBezTo>
                    <a:pt x="68653" y="26138"/>
                    <a:pt x="68653" y="26138"/>
                    <a:pt x="68653" y="26138"/>
                  </a:cubicBezTo>
                  <a:cubicBezTo>
                    <a:pt x="68653" y="24950"/>
                    <a:pt x="68653" y="24950"/>
                    <a:pt x="68653" y="24950"/>
                  </a:cubicBezTo>
                  <a:cubicBezTo>
                    <a:pt x="68461" y="26138"/>
                    <a:pt x="68461" y="26138"/>
                    <a:pt x="68461" y="26138"/>
                  </a:cubicBezTo>
                  <a:cubicBezTo>
                    <a:pt x="68461" y="24950"/>
                    <a:pt x="68461" y="24950"/>
                    <a:pt x="68461" y="24950"/>
                  </a:cubicBezTo>
                  <a:cubicBezTo>
                    <a:pt x="68269" y="24950"/>
                    <a:pt x="68269" y="26138"/>
                    <a:pt x="68076" y="26138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076" y="24950"/>
                    <a:pt x="68076" y="24950"/>
                    <a:pt x="68076" y="24950"/>
                  </a:cubicBezTo>
                  <a:cubicBezTo>
                    <a:pt x="67884" y="24950"/>
                    <a:pt x="67884" y="24950"/>
                    <a:pt x="67884" y="24950"/>
                  </a:cubicBezTo>
                  <a:cubicBezTo>
                    <a:pt x="67884" y="24950"/>
                    <a:pt x="67884" y="24950"/>
                    <a:pt x="67884" y="24950"/>
                  </a:cubicBezTo>
                  <a:cubicBezTo>
                    <a:pt x="67692" y="24950"/>
                    <a:pt x="67692" y="24950"/>
                    <a:pt x="67692" y="24950"/>
                  </a:cubicBezTo>
                  <a:cubicBezTo>
                    <a:pt x="67692" y="24950"/>
                    <a:pt x="67692" y="24950"/>
                    <a:pt x="67692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307" y="24950"/>
                    <a:pt x="67307" y="24950"/>
                    <a:pt x="67307" y="24950"/>
                  </a:cubicBezTo>
                  <a:cubicBezTo>
                    <a:pt x="67500" y="24950"/>
                    <a:pt x="67500" y="24950"/>
                    <a:pt x="67500" y="24950"/>
                  </a:cubicBezTo>
                  <a:cubicBezTo>
                    <a:pt x="67307" y="26138"/>
                    <a:pt x="67307" y="26138"/>
                    <a:pt x="67307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692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500" y="26138"/>
                    <a:pt x="67500" y="26138"/>
                    <a:pt x="67500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692" y="26138"/>
                    <a:pt x="67692" y="26138"/>
                    <a:pt x="67692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7884" y="26138"/>
                    <a:pt x="67884" y="26138"/>
                    <a:pt x="67884" y="26138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076" y="26138"/>
                    <a:pt x="68076" y="26138"/>
                    <a:pt x="68076" y="26138"/>
                  </a:cubicBezTo>
                  <a:cubicBezTo>
                    <a:pt x="68269" y="26138"/>
                    <a:pt x="68076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6138"/>
                    <a:pt x="68269" y="26138"/>
                    <a:pt x="68269" y="26138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269" y="27326"/>
                    <a:pt x="68269" y="27326"/>
                    <a:pt x="68269" y="27326"/>
                  </a:cubicBezTo>
                  <a:cubicBezTo>
                    <a:pt x="68461" y="27326"/>
                    <a:pt x="68461" y="27326"/>
                    <a:pt x="68461" y="27326"/>
                  </a:cubicBezTo>
                  <a:cubicBezTo>
                    <a:pt x="68461" y="27326"/>
                    <a:pt x="68461" y="27326"/>
                    <a:pt x="68461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653" y="27326"/>
                    <a:pt x="68653" y="27326"/>
                    <a:pt x="68653" y="27326"/>
                  </a:cubicBezTo>
                  <a:cubicBezTo>
                    <a:pt x="68846" y="27326"/>
                    <a:pt x="69038" y="27326"/>
                    <a:pt x="69038" y="27326"/>
                  </a:cubicBezTo>
                  <a:cubicBezTo>
                    <a:pt x="69038" y="27326"/>
                    <a:pt x="69038" y="27326"/>
                    <a:pt x="69038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230" y="27326"/>
                    <a:pt x="69230" y="27326"/>
                  </a:cubicBezTo>
                  <a:cubicBezTo>
                    <a:pt x="69230" y="27326"/>
                    <a:pt x="69038" y="27326"/>
                    <a:pt x="69038" y="27326"/>
                  </a:cubicBezTo>
                  <a:cubicBezTo>
                    <a:pt x="69038" y="27326"/>
                    <a:pt x="69038" y="27326"/>
                    <a:pt x="69038" y="27326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038" y="26138"/>
                    <a:pt x="69038" y="26138"/>
                    <a:pt x="69038" y="26138"/>
                  </a:cubicBezTo>
                  <a:cubicBezTo>
                    <a:pt x="69230" y="26138"/>
                    <a:pt x="69230" y="26138"/>
                    <a:pt x="69230" y="26138"/>
                  </a:cubicBezTo>
                  <a:cubicBezTo>
                    <a:pt x="69230" y="26138"/>
                    <a:pt x="69230" y="26138"/>
                    <a:pt x="69230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423" y="26138"/>
                  </a:cubicBezTo>
                  <a:cubicBezTo>
                    <a:pt x="69423" y="26138"/>
                    <a:pt x="69423" y="26138"/>
                    <a:pt x="69615" y="26138"/>
                  </a:cubicBezTo>
                  <a:cubicBezTo>
                    <a:pt x="69615" y="26138"/>
                    <a:pt x="69615" y="26138"/>
                    <a:pt x="69615" y="26138"/>
                  </a:cubicBezTo>
                  <a:cubicBezTo>
                    <a:pt x="69615" y="26138"/>
                    <a:pt x="69615" y="26138"/>
                    <a:pt x="69615" y="26138"/>
                  </a:cubicBezTo>
                  <a:cubicBezTo>
                    <a:pt x="69615" y="26138"/>
                    <a:pt x="69615" y="26138"/>
                    <a:pt x="69615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192" y="26138"/>
                    <a:pt x="70192" y="26138"/>
                    <a:pt x="70192" y="26138"/>
                  </a:cubicBezTo>
                  <a:cubicBezTo>
                    <a:pt x="70192" y="26138"/>
                    <a:pt x="70192" y="26138"/>
                    <a:pt x="70192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69807" y="26138"/>
                    <a:pt x="69807" y="26138"/>
                    <a:pt x="69807" y="26138"/>
                  </a:cubicBezTo>
                  <a:cubicBezTo>
                    <a:pt x="70000" y="26138"/>
                    <a:pt x="70000" y="26138"/>
                    <a:pt x="70000" y="26138"/>
                  </a:cubicBezTo>
                  <a:cubicBezTo>
                    <a:pt x="70000" y="24950"/>
                    <a:pt x="70000" y="24950"/>
                    <a:pt x="70192" y="24950"/>
                  </a:cubicBezTo>
                  <a:cubicBezTo>
                    <a:pt x="70192" y="24950"/>
                    <a:pt x="70192" y="24950"/>
                    <a:pt x="70192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384" y="24950"/>
                    <a:pt x="70384" y="24950"/>
                    <a:pt x="70384" y="24950"/>
                  </a:cubicBezTo>
                  <a:cubicBezTo>
                    <a:pt x="70576" y="24950"/>
                    <a:pt x="70576" y="24950"/>
                    <a:pt x="70576" y="24950"/>
                  </a:cubicBezTo>
                  <a:cubicBezTo>
                    <a:pt x="70576" y="24950"/>
                    <a:pt x="70576" y="24950"/>
                    <a:pt x="70576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961" y="24950"/>
                    <a:pt x="70961" y="24950"/>
                    <a:pt x="70961" y="24950"/>
                  </a:cubicBezTo>
                  <a:cubicBezTo>
                    <a:pt x="70769" y="24950"/>
                    <a:pt x="70769" y="24950"/>
                    <a:pt x="70769" y="24950"/>
                  </a:cubicBezTo>
                  <a:cubicBezTo>
                    <a:pt x="70961" y="24950"/>
                    <a:pt x="70961" y="24950"/>
                    <a:pt x="70961" y="24950"/>
                  </a:cubicBezTo>
                  <a:cubicBezTo>
                    <a:pt x="71153" y="24950"/>
                    <a:pt x="71153" y="24950"/>
                    <a:pt x="71153" y="24950"/>
                  </a:cubicBezTo>
                  <a:cubicBezTo>
                    <a:pt x="71153" y="24950"/>
                    <a:pt x="71153" y="24950"/>
                    <a:pt x="71153" y="24950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346" y="23762"/>
                    <a:pt x="71346" y="23762"/>
                    <a:pt x="71346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346" y="23762"/>
                    <a:pt x="71346" y="23762"/>
                    <a:pt x="71346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153" y="23762"/>
                    <a:pt x="71153" y="23762"/>
                    <a:pt x="71153" y="23762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153" y="22574"/>
                    <a:pt x="71153" y="22574"/>
                    <a:pt x="71153" y="22574"/>
                  </a:cubicBezTo>
                  <a:cubicBezTo>
                    <a:pt x="71153" y="22574"/>
                    <a:pt x="71153" y="22574"/>
                    <a:pt x="71153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346" y="22574"/>
                    <a:pt x="71346" y="22574"/>
                    <a:pt x="71346" y="22574"/>
                  </a:cubicBezTo>
                  <a:cubicBezTo>
                    <a:pt x="71538" y="22574"/>
                    <a:pt x="71538" y="22574"/>
                    <a:pt x="71538" y="22574"/>
                  </a:cubicBezTo>
                  <a:cubicBezTo>
                    <a:pt x="71538" y="22574"/>
                    <a:pt x="71538" y="22574"/>
                    <a:pt x="71538" y="22574"/>
                  </a:cubicBezTo>
                  <a:cubicBezTo>
                    <a:pt x="71538" y="22574"/>
                    <a:pt x="71730" y="22574"/>
                    <a:pt x="71730" y="22574"/>
                  </a:cubicBezTo>
                  <a:cubicBezTo>
                    <a:pt x="71923" y="22574"/>
                    <a:pt x="71923" y="22574"/>
                    <a:pt x="71923" y="22574"/>
                  </a:cubicBezTo>
                  <a:cubicBezTo>
                    <a:pt x="71923" y="22574"/>
                    <a:pt x="71923" y="22574"/>
                    <a:pt x="71923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2115" y="22574"/>
                    <a:pt x="72115" y="22574"/>
                  </a:cubicBezTo>
                  <a:cubicBezTo>
                    <a:pt x="72115" y="22574"/>
                    <a:pt x="71923" y="22574"/>
                    <a:pt x="71923" y="23762"/>
                  </a:cubicBezTo>
                  <a:cubicBezTo>
                    <a:pt x="71923" y="23762"/>
                    <a:pt x="71923" y="23762"/>
                    <a:pt x="71923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730" y="23762"/>
                    <a:pt x="71730" y="23762"/>
                    <a:pt x="71730" y="23762"/>
                  </a:cubicBezTo>
                  <a:cubicBezTo>
                    <a:pt x="71923" y="23762"/>
                    <a:pt x="71923" y="23762"/>
                    <a:pt x="71923" y="23762"/>
                  </a:cubicBezTo>
                  <a:cubicBezTo>
                    <a:pt x="71923" y="23762"/>
                    <a:pt x="71923" y="23762"/>
                    <a:pt x="71923" y="23762"/>
                  </a:cubicBezTo>
                  <a:cubicBezTo>
                    <a:pt x="72115" y="23762"/>
                    <a:pt x="72115" y="23762"/>
                    <a:pt x="72115" y="23762"/>
                  </a:cubicBezTo>
                  <a:cubicBezTo>
                    <a:pt x="72115" y="23762"/>
                    <a:pt x="72115" y="23762"/>
                    <a:pt x="72115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307" y="23762"/>
                    <a:pt x="72307" y="23762"/>
                    <a:pt x="72307" y="23762"/>
                  </a:cubicBezTo>
                  <a:cubicBezTo>
                    <a:pt x="72500" y="23762"/>
                    <a:pt x="72500" y="23762"/>
                    <a:pt x="72500" y="23762"/>
                  </a:cubicBezTo>
                  <a:cubicBezTo>
                    <a:pt x="72500" y="23762"/>
                    <a:pt x="72500" y="23762"/>
                    <a:pt x="72500" y="23762"/>
                  </a:cubicBezTo>
                  <a:cubicBezTo>
                    <a:pt x="72500" y="22574"/>
                    <a:pt x="72500" y="22574"/>
                    <a:pt x="72500" y="22574"/>
                  </a:cubicBezTo>
                  <a:cubicBezTo>
                    <a:pt x="72500" y="22574"/>
                    <a:pt x="72500" y="22574"/>
                    <a:pt x="72500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692" y="22574"/>
                    <a:pt x="72692" y="22574"/>
                    <a:pt x="72692" y="22574"/>
                  </a:cubicBezTo>
                  <a:cubicBezTo>
                    <a:pt x="72884" y="22574"/>
                    <a:pt x="72884" y="22574"/>
                    <a:pt x="72884" y="22574"/>
                  </a:cubicBezTo>
                  <a:cubicBezTo>
                    <a:pt x="73076" y="22574"/>
                    <a:pt x="73076" y="22574"/>
                    <a:pt x="73076" y="22574"/>
                  </a:cubicBezTo>
                  <a:cubicBezTo>
                    <a:pt x="73269" y="22574"/>
                    <a:pt x="73269" y="22574"/>
                    <a:pt x="73269" y="22574"/>
                  </a:cubicBezTo>
                  <a:cubicBezTo>
                    <a:pt x="73269" y="22574"/>
                    <a:pt x="73269" y="22574"/>
                    <a:pt x="73269" y="22574"/>
                  </a:cubicBezTo>
                  <a:cubicBezTo>
                    <a:pt x="73269" y="22574"/>
                    <a:pt x="73269" y="22574"/>
                    <a:pt x="73269" y="22574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461" y="21386"/>
                    <a:pt x="73461" y="21386"/>
                    <a:pt x="73461" y="21386"/>
                  </a:cubicBezTo>
                  <a:cubicBezTo>
                    <a:pt x="73653" y="21386"/>
                    <a:pt x="73653" y="21386"/>
                    <a:pt x="73653" y="21386"/>
                  </a:cubicBezTo>
                  <a:cubicBezTo>
                    <a:pt x="73653" y="21386"/>
                    <a:pt x="73653" y="21386"/>
                    <a:pt x="73653" y="21386"/>
                  </a:cubicBezTo>
                  <a:cubicBezTo>
                    <a:pt x="73653" y="21386"/>
                    <a:pt x="73846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038" y="21386"/>
                    <a:pt x="74038" y="21386"/>
                    <a:pt x="74038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423" y="20198"/>
                    <a:pt x="74423" y="20198"/>
                    <a:pt x="74423" y="20198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615" y="21386"/>
                    <a:pt x="74615" y="21386"/>
                    <a:pt x="74615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423" y="21386"/>
                    <a:pt x="74423" y="21386"/>
                    <a:pt x="74423" y="21386"/>
                  </a:cubicBezTo>
                  <a:cubicBezTo>
                    <a:pt x="74230" y="21386"/>
                    <a:pt x="74230" y="21386"/>
                    <a:pt x="74230" y="21386"/>
                  </a:cubicBezTo>
                  <a:cubicBezTo>
                    <a:pt x="74423" y="21386"/>
                    <a:pt x="74423" y="21386"/>
                    <a:pt x="74615" y="21386"/>
                  </a:cubicBezTo>
                  <a:cubicBezTo>
                    <a:pt x="74615" y="21386"/>
                    <a:pt x="74615" y="21386"/>
                    <a:pt x="74615" y="21386"/>
                  </a:cubicBezTo>
                  <a:cubicBezTo>
                    <a:pt x="74615" y="21386"/>
                    <a:pt x="74615" y="21386"/>
                    <a:pt x="74615" y="21386"/>
                  </a:cubicBezTo>
                  <a:cubicBezTo>
                    <a:pt x="74807" y="21386"/>
                    <a:pt x="74807" y="21386"/>
                    <a:pt x="74807" y="21386"/>
                  </a:cubicBezTo>
                  <a:cubicBezTo>
                    <a:pt x="74807" y="21386"/>
                    <a:pt x="74807" y="21386"/>
                    <a:pt x="75000" y="21386"/>
                  </a:cubicBezTo>
                  <a:cubicBezTo>
                    <a:pt x="75000" y="21386"/>
                    <a:pt x="75000" y="21386"/>
                    <a:pt x="75000" y="21386"/>
                  </a:cubicBezTo>
                  <a:cubicBezTo>
                    <a:pt x="75000" y="21386"/>
                    <a:pt x="75000" y="21386"/>
                    <a:pt x="75000" y="21386"/>
                  </a:cubicBezTo>
                  <a:cubicBezTo>
                    <a:pt x="74807" y="21386"/>
                    <a:pt x="74807" y="21386"/>
                    <a:pt x="74807" y="21386"/>
                  </a:cubicBezTo>
                  <a:cubicBezTo>
                    <a:pt x="75000" y="21386"/>
                    <a:pt x="75192" y="20198"/>
                    <a:pt x="75384" y="20198"/>
                  </a:cubicBezTo>
                  <a:cubicBezTo>
                    <a:pt x="75384" y="20198"/>
                    <a:pt x="75576" y="20198"/>
                    <a:pt x="75576" y="20198"/>
                  </a:cubicBezTo>
                  <a:cubicBezTo>
                    <a:pt x="75576" y="20198"/>
                    <a:pt x="75576" y="20198"/>
                    <a:pt x="75576" y="20198"/>
                  </a:cubicBezTo>
                  <a:cubicBezTo>
                    <a:pt x="75769" y="20198"/>
                    <a:pt x="75769" y="20198"/>
                    <a:pt x="75769" y="20198"/>
                  </a:cubicBezTo>
                  <a:cubicBezTo>
                    <a:pt x="75769" y="20198"/>
                    <a:pt x="75769" y="20198"/>
                    <a:pt x="75769" y="20198"/>
                  </a:cubicBezTo>
                  <a:cubicBezTo>
                    <a:pt x="75961" y="20198"/>
                    <a:pt x="76153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346" y="20198"/>
                    <a:pt x="76346" y="20198"/>
                    <a:pt x="76346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346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538" y="20198"/>
                    <a:pt x="76538" y="20198"/>
                    <a:pt x="76538" y="20198"/>
                  </a:cubicBezTo>
                  <a:cubicBezTo>
                    <a:pt x="76730" y="20198"/>
                    <a:pt x="76730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20198"/>
                    <a:pt x="76923" y="20198"/>
                    <a:pt x="76923" y="20198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730" y="19009"/>
                    <a:pt x="76730" y="19009"/>
                    <a:pt x="76730" y="19009"/>
                  </a:cubicBezTo>
                  <a:cubicBezTo>
                    <a:pt x="76730" y="19009"/>
                    <a:pt x="76730" y="19009"/>
                    <a:pt x="76730" y="19009"/>
                  </a:cubicBezTo>
                  <a:cubicBezTo>
                    <a:pt x="76730" y="19009"/>
                    <a:pt x="76730" y="19009"/>
                    <a:pt x="76730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6923" y="19009"/>
                    <a:pt x="76923" y="19009"/>
                    <a:pt x="76923" y="19009"/>
                  </a:cubicBezTo>
                  <a:cubicBezTo>
                    <a:pt x="77115" y="19009"/>
                    <a:pt x="77307" y="19009"/>
                    <a:pt x="77500" y="19009"/>
                  </a:cubicBezTo>
                  <a:cubicBezTo>
                    <a:pt x="77500" y="19009"/>
                    <a:pt x="77500" y="19009"/>
                    <a:pt x="77692" y="19009"/>
                  </a:cubicBezTo>
                  <a:cubicBezTo>
                    <a:pt x="77692" y="19009"/>
                    <a:pt x="77692" y="19009"/>
                    <a:pt x="77692" y="19009"/>
                  </a:cubicBezTo>
                  <a:cubicBezTo>
                    <a:pt x="77692" y="19009"/>
                    <a:pt x="77692" y="19009"/>
                    <a:pt x="77692" y="19009"/>
                  </a:cubicBezTo>
                  <a:cubicBezTo>
                    <a:pt x="77884" y="19009"/>
                    <a:pt x="77884" y="19009"/>
                    <a:pt x="77884" y="19009"/>
                  </a:cubicBezTo>
                  <a:cubicBezTo>
                    <a:pt x="77884" y="19009"/>
                    <a:pt x="77884" y="19009"/>
                    <a:pt x="77884" y="19009"/>
                  </a:cubicBezTo>
                  <a:cubicBezTo>
                    <a:pt x="77884" y="19009"/>
                    <a:pt x="77884" y="19009"/>
                    <a:pt x="77884" y="19009"/>
                  </a:cubicBezTo>
                  <a:cubicBezTo>
                    <a:pt x="78076" y="19009"/>
                    <a:pt x="78076" y="19009"/>
                    <a:pt x="78076" y="19009"/>
                  </a:cubicBezTo>
                  <a:cubicBezTo>
                    <a:pt x="78076" y="19009"/>
                    <a:pt x="78076" y="19009"/>
                    <a:pt x="78076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269" y="19009"/>
                    <a:pt x="78269" y="19009"/>
                    <a:pt x="78269" y="19009"/>
                  </a:cubicBezTo>
                  <a:cubicBezTo>
                    <a:pt x="78461" y="19009"/>
                    <a:pt x="78461" y="19009"/>
                    <a:pt x="78653" y="19009"/>
                  </a:cubicBezTo>
                  <a:cubicBezTo>
                    <a:pt x="78653" y="19009"/>
                    <a:pt x="78653" y="19009"/>
                    <a:pt x="78653" y="19009"/>
                  </a:cubicBezTo>
                  <a:cubicBezTo>
                    <a:pt x="78653" y="19009"/>
                    <a:pt x="78653" y="19009"/>
                    <a:pt x="78846" y="19009"/>
                  </a:cubicBezTo>
                  <a:cubicBezTo>
                    <a:pt x="78846" y="19009"/>
                    <a:pt x="78846" y="19009"/>
                    <a:pt x="78846" y="19009"/>
                  </a:cubicBezTo>
                  <a:cubicBezTo>
                    <a:pt x="78846" y="19009"/>
                    <a:pt x="78846" y="19009"/>
                    <a:pt x="78846" y="19009"/>
                  </a:cubicBezTo>
                  <a:cubicBezTo>
                    <a:pt x="78846" y="19009"/>
                    <a:pt x="78846" y="19009"/>
                    <a:pt x="78846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038" y="19009"/>
                    <a:pt x="79038" y="19009"/>
                    <a:pt x="79038" y="19009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230" y="20198"/>
                    <a:pt x="79230" y="20198"/>
                    <a:pt x="79230" y="20198"/>
                  </a:cubicBezTo>
                  <a:cubicBezTo>
                    <a:pt x="79230" y="19009"/>
                    <a:pt x="79230" y="19009"/>
                    <a:pt x="79230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423" y="19009"/>
                    <a:pt x="79423" y="19009"/>
                    <a:pt x="79423" y="19009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423" y="17821"/>
                    <a:pt x="79423" y="17821"/>
                    <a:pt x="79423" y="17821"/>
                  </a:cubicBezTo>
                  <a:cubicBezTo>
                    <a:pt x="79423" y="17821"/>
                    <a:pt x="79423" y="17821"/>
                    <a:pt x="79423" y="17821"/>
                  </a:cubicBezTo>
                  <a:cubicBezTo>
                    <a:pt x="79423" y="17821"/>
                    <a:pt x="79423" y="17821"/>
                    <a:pt x="79423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038" y="17821"/>
                    <a:pt x="79038" y="17821"/>
                    <a:pt x="79038" y="17821"/>
                  </a:cubicBezTo>
                  <a:cubicBezTo>
                    <a:pt x="79038" y="17821"/>
                    <a:pt x="79038" y="17821"/>
                    <a:pt x="79038" y="17821"/>
                  </a:cubicBezTo>
                  <a:cubicBezTo>
                    <a:pt x="79038" y="17821"/>
                    <a:pt x="79038" y="17821"/>
                    <a:pt x="79038" y="17821"/>
                  </a:cubicBezTo>
                  <a:cubicBezTo>
                    <a:pt x="79230" y="17821"/>
                    <a:pt x="79230" y="17821"/>
                    <a:pt x="79230" y="17821"/>
                  </a:cubicBezTo>
                  <a:cubicBezTo>
                    <a:pt x="79038" y="17821"/>
                    <a:pt x="79230" y="17821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038" y="16633"/>
                    <a:pt x="79038" y="16633"/>
                    <a:pt x="79038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6633"/>
                    <a:pt x="79230" y="16633"/>
                    <a:pt x="79230" y="16633"/>
                  </a:cubicBezTo>
                  <a:cubicBezTo>
                    <a:pt x="79230" y="15445"/>
                    <a:pt x="79230" y="15445"/>
                    <a:pt x="79230" y="15445"/>
                  </a:cubicBezTo>
                  <a:cubicBezTo>
                    <a:pt x="79423" y="15445"/>
                    <a:pt x="79423" y="15445"/>
                    <a:pt x="79423" y="15445"/>
                  </a:cubicBezTo>
                  <a:cubicBezTo>
                    <a:pt x="79423" y="15445"/>
                    <a:pt x="79423" y="15445"/>
                    <a:pt x="79423" y="15445"/>
                  </a:cubicBezTo>
                  <a:cubicBezTo>
                    <a:pt x="79423" y="15445"/>
                    <a:pt x="79615" y="15445"/>
                    <a:pt x="79615" y="15445"/>
                  </a:cubicBezTo>
                  <a:cubicBezTo>
                    <a:pt x="79615" y="15445"/>
                    <a:pt x="79615" y="15445"/>
                    <a:pt x="79615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5445"/>
                    <a:pt x="79807" y="15445"/>
                    <a:pt x="79807" y="15445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79807" y="14257"/>
                    <a:pt x="79807" y="14257"/>
                    <a:pt x="79807" y="14257"/>
                  </a:cubicBezTo>
                  <a:cubicBezTo>
                    <a:pt x="80000" y="14257"/>
                    <a:pt x="80000" y="14257"/>
                    <a:pt x="80192" y="14257"/>
                  </a:cubicBezTo>
                  <a:cubicBezTo>
                    <a:pt x="80192" y="14257"/>
                    <a:pt x="80192" y="14257"/>
                    <a:pt x="80192" y="14257"/>
                  </a:cubicBezTo>
                  <a:cubicBezTo>
                    <a:pt x="80192" y="14257"/>
                    <a:pt x="80192" y="14257"/>
                    <a:pt x="80192" y="14257"/>
                  </a:cubicBezTo>
                  <a:cubicBezTo>
                    <a:pt x="80384" y="14257"/>
                    <a:pt x="80576" y="14257"/>
                    <a:pt x="80769" y="14257"/>
                  </a:cubicBezTo>
                  <a:cubicBezTo>
                    <a:pt x="80769" y="14257"/>
                    <a:pt x="80769" y="14257"/>
                    <a:pt x="80769" y="14257"/>
                  </a:cubicBezTo>
                  <a:cubicBezTo>
                    <a:pt x="80769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4257"/>
                    <a:pt x="80961" y="14257"/>
                    <a:pt x="80961" y="14257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961" y="15445"/>
                    <a:pt x="80961" y="15445"/>
                    <a:pt x="80961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5445"/>
                    <a:pt x="80769" y="15445"/>
                    <a:pt x="80769" y="15445"/>
                  </a:cubicBezTo>
                  <a:cubicBezTo>
                    <a:pt x="80769" y="16633"/>
                    <a:pt x="80769" y="16633"/>
                    <a:pt x="80769" y="16633"/>
                  </a:cubicBezTo>
                  <a:cubicBezTo>
                    <a:pt x="80769" y="16633"/>
                    <a:pt x="80769" y="16633"/>
                    <a:pt x="80769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6633"/>
                    <a:pt x="80961" y="16633"/>
                    <a:pt x="80961" y="16633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769" y="17821"/>
                    <a:pt x="80769" y="17821"/>
                    <a:pt x="80769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0961" y="17821"/>
                    <a:pt x="80961" y="17821"/>
                  </a:cubicBezTo>
                  <a:cubicBezTo>
                    <a:pt x="80961" y="17821"/>
                    <a:pt x="81153" y="17821"/>
                    <a:pt x="81153" y="17821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1153" y="19009"/>
                    <a:pt x="81153" y="19009"/>
                    <a:pt x="81153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19009"/>
                    <a:pt x="80961" y="19009"/>
                    <a:pt x="80961" y="19009"/>
                  </a:cubicBezTo>
                  <a:cubicBezTo>
                    <a:pt x="80961" y="20198"/>
                    <a:pt x="80961" y="20198"/>
                    <a:pt x="80961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961" y="20198"/>
                    <a:pt x="80961" y="20198"/>
                    <a:pt x="80961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769" y="20198"/>
                    <a:pt x="80576" y="20198"/>
                    <a:pt x="80576" y="20198"/>
                  </a:cubicBezTo>
                  <a:cubicBezTo>
                    <a:pt x="80576" y="20198"/>
                    <a:pt x="80576" y="20198"/>
                    <a:pt x="80576" y="20198"/>
                  </a:cubicBezTo>
                  <a:cubicBezTo>
                    <a:pt x="80384" y="20198"/>
                    <a:pt x="80384" y="20198"/>
                    <a:pt x="80384" y="20198"/>
                  </a:cubicBezTo>
                  <a:cubicBezTo>
                    <a:pt x="80384" y="20198"/>
                    <a:pt x="80384" y="20198"/>
                    <a:pt x="80384" y="20198"/>
                  </a:cubicBezTo>
                  <a:cubicBezTo>
                    <a:pt x="80192" y="20198"/>
                    <a:pt x="80192" y="20198"/>
                    <a:pt x="80000" y="20198"/>
                  </a:cubicBezTo>
                  <a:cubicBezTo>
                    <a:pt x="80000" y="20198"/>
                    <a:pt x="79807" y="20198"/>
                    <a:pt x="79807" y="20198"/>
                  </a:cubicBezTo>
                  <a:cubicBezTo>
                    <a:pt x="79807" y="21386"/>
                    <a:pt x="79807" y="21386"/>
                    <a:pt x="79807" y="21386"/>
                  </a:cubicBezTo>
                  <a:cubicBezTo>
                    <a:pt x="79807" y="21386"/>
                    <a:pt x="79807" y="21386"/>
                    <a:pt x="79807" y="21386"/>
                  </a:cubicBezTo>
                  <a:cubicBezTo>
                    <a:pt x="79807" y="21386"/>
                    <a:pt x="79807" y="21386"/>
                    <a:pt x="79807" y="21386"/>
                  </a:cubicBezTo>
                  <a:cubicBezTo>
                    <a:pt x="80000" y="21386"/>
                    <a:pt x="80000" y="21386"/>
                    <a:pt x="80000" y="21386"/>
                  </a:cubicBezTo>
                  <a:cubicBezTo>
                    <a:pt x="80000" y="21386"/>
                    <a:pt x="80000" y="21386"/>
                    <a:pt x="80000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192" y="21386"/>
                    <a:pt x="80192" y="21386"/>
                    <a:pt x="80192" y="21386"/>
                  </a:cubicBezTo>
                  <a:cubicBezTo>
                    <a:pt x="80384" y="21386"/>
                    <a:pt x="80384" y="21386"/>
                    <a:pt x="80384" y="21386"/>
                  </a:cubicBezTo>
                  <a:cubicBezTo>
                    <a:pt x="80384" y="21386"/>
                    <a:pt x="80384" y="21386"/>
                    <a:pt x="80384" y="21386"/>
                  </a:cubicBezTo>
                  <a:cubicBezTo>
                    <a:pt x="80384" y="21386"/>
                    <a:pt x="80576" y="21386"/>
                    <a:pt x="80576" y="20198"/>
                  </a:cubicBezTo>
                  <a:cubicBezTo>
                    <a:pt x="80576" y="21386"/>
                    <a:pt x="80576" y="21386"/>
                    <a:pt x="80576" y="21386"/>
                  </a:cubicBezTo>
                  <a:cubicBezTo>
                    <a:pt x="80769" y="21386"/>
                    <a:pt x="80769" y="21386"/>
                    <a:pt x="80769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961" y="21386"/>
                    <a:pt x="80961" y="21386"/>
                    <a:pt x="80961" y="21386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576" y="20198"/>
                    <a:pt x="80576" y="20198"/>
                    <a:pt x="80576" y="20198"/>
                  </a:cubicBezTo>
                  <a:cubicBezTo>
                    <a:pt x="80576" y="20198"/>
                    <a:pt x="80576" y="20198"/>
                    <a:pt x="80576" y="20198"/>
                  </a:cubicBezTo>
                  <a:cubicBezTo>
                    <a:pt x="80769" y="20198"/>
                    <a:pt x="80769" y="20198"/>
                    <a:pt x="80769" y="20198"/>
                  </a:cubicBezTo>
                  <a:cubicBezTo>
                    <a:pt x="80769" y="20198"/>
                    <a:pt x="81153" y="20198"/>
                    <a:pt x="81153" y="20198"/>
                  </a:cubicBezTo>
                  <a:cubicBezTo>
                    <a:pt x="81346" y="20198"/>
                    <a:pt x="81346" y="20198"/>
                    <a:pt x="81346" y="20198"/>
                  </a:cubicBezTo>
                  <a:cubicBezTo>
                    <a:pt x="81346" y="20198"/>
                    <a:pt x="81346" y="20198"/>
                    <a:pt x="81346" y="20198"/>
                  </a:cubicBezTo>
                  <a:cubicBezTo>
                    <a:pt x="81346" y="20198"/>
                    <a:pt x="81346" y="20198"/>
                    <a:pt x="81346" y="20198"/>
                  </a:cubicBezTo>
                  <a:cubicBezTo>
                    <a:pt x="81346" y="19009"/>
                    <a:pt x="81346" y="19009"/>
                    <a:pt x="81346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346" y="19009"/>
                    <a:pt x="81346" y="19009"/>
                    <a:pt x="81346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9009"/>
                    <a:pt x="81538" y="19009"/>
                    <a:pt x="81538" y="19009"/>
                  </a:cubicBezTo>
                  <a:cubicBezTo>
                    <a:pt x="81538" y="17821"/>
                    <a:pt x="81538" y="17821"/>
                    <a:pt x="81538" y="17821"/>
                  </a:cubicBezTo>
                  <a:cubicBezTo>
                    <a:pt x="81730" y="17821"/>
                    <a:pt x="81730" y="17821"/>
                    <a:pt x="81923" y="17821"/>
                  </a:cubicBezTo>
                  <a:cubicBezTo>
                    <a:pt x="81923" y="17821"/>
                    <a:pt x="81923" y="17821"/>
                    <a:pt x="81923" y="17821"/>
                  </a:cubicBezTo>
                  <a:cubicBezTo>
                    <a:pt x="81923" y="17821"/>
                    <a:pt x="81923" y="17821"/>
                    <a:pt x="81923" y="17821"/>
                  </a:cubicBezTo>
                  <a:cubicBezTo>
                    <a:pt x="81923" y="17821"/>
                    <a:pt x="81923" y="17821"/>
                    <a:pt x="81923" y="17821"/>
                  </a:cubicBezTo>
                  <a:cubicBezTo>
                    <a:pt x="82115" y="17821"/>
                    <a:pt x="82115" y="17821"/>
                    <a:pt x="82115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307" y="17821"/>
                    <a:pt x="82307" y="17821"/>
                    <a:pt x="82307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500" y="17821"/>
                    <a:pt x="82500" y="17821"/>
                    <a:pt x="82500" y="17821"/>
                  </a:cubicBezTo>
                  <a:cubicBezTo>
                    <a:pt x="82307" y="19009"/>
                    <a:pt x="82307" y="19009"/>
                    <a:pt x="82307" y="19009"/>
                  </a:cubicBezTo>
                  <a:cubicBezTo>
                    <a:pt x="82500" y="19009"/>
                    <a:pt x="82500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884" y="19009"/>
                    <a:pt x="82884" y="19009"/>
                    <a:pt x="82884" y="19009"/>
                  </a:cubicBezTo>
                  <a:cubicBezTo>
                    <a:pt x="82884" y="19009"/>
                    <a:pt x="82884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269" y="19009"/>
                    <a:pt x="83269" y="19009"/>
                    <a:pt x="83269" y="19009"/>
                  </a:cubicBezTo>
                  <a:cubicBezTo>
                    <a:pt x="83269" y="19009"/>
                    <a:pt x="83269" y="19009"/>
                    <a:pt x="83269" y="19009"/>
                  </a:cubicBezTo>
                  <a:cubicBezTo>
                    <a:pt x="83269" y="19009"/>
                    <a:pt x="83269" y="19009"/>
                    <a:pt x="83269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3076" y="19009"/>
                    <a:pt x="83076" y="19009"/>
                    <a:pt x="83076" y="19009"/>
                  </a:cubicBezTo>
                  <a:cubicBezTo>
                    <a:pt x="82884" y="19009"/>
                    <a:pt x="82884" y="19009"/>
                    <a:pt x="82884" y="19009"/>
                  </a:cubicBezTo>
                  <a:cubicBezTo>
                    <a:pt x="82884" y="19009"/>
                    <a:pt x="82884" y="19009"/>
                    <a:pt x="82884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9009"/>
                    <a:pt x="82692" y="19009"/>
                    <a:pt x="82692" y="19009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884" y="17821"/>
                    <a:pt x="82884" y="17821"/>
                    <a:pt x="82884" y="17821"/>
                  </a:cubicBezTo>
                  <a:cubicBezTo>
                    <a:pt x="82884" y="17821"/>
                    <a:pt x="82884" y="17821"/>
                    <a:pt x="82884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692" y="17821"/>
                    <a:pt x="82692" y="17821"/>
                    <a:pt x="82692" y="17821"/>
                  </a:cubicBezTo>
                  <a:cubicBezTo>
                    <a:pt x="82500" y="16633"/>
                    <a:pt x="82500" y="16633"/>
                    <a:pt x="82500" y="16633"/>
                  </a:cubicBezTo>
                  <a:cubicBezTo>
                    <a:pt x="82500" y="16633"/>
                    <a:pt x="82500" y="16633"/>
                    <a:pt x="82500" y="16633"/>
                  </a:cubicBezTo>
                  <a:cubicBezTo>
                    <a:pt x="82307" y="16633"/>
                    <a:pt x="82307" y="16633"/>
                    <a:pt x="82115" y="16633"/>
                  </a:cubicBezTo>
                  <a:cubicBezTo>
                    <a:pt x="82115" y="16633"/>
                    <a:pt x="82115" y="16633"/>
                    <a:pt x="82115" y="16633"/>
                  </a:cubicBezTo>
                  <a:cubicBezTo>
                    <a:pt x="82115" y="16633"/>
                    <a:pt x="82115" y="16633"/>
                    <a:pt x="82115" y="16633"/>
                  </a:cubicBezTo>
                  <a:cubicBezTo>
                    <a:pt x="82115" y="16633"/>
                    <a:pt x="82115" y="16633"/>
                    <a:pt x="82115" y="16633"/>
                  </a:cubicBezTo>
                  <a:cubicBezTo>
                    <a:pt x="81923" y="16633"/>
                    <a:pt x="81730" y="17821"/>
                    <a:pt x="81730" y="17821"/>
                  </a:cubicBezTo>
                  <a:cubicBezTo>
                    <a:pt x="81730" y="17821"/>
                    <a:pt x="81730" y="17821"/>
                    <a:pt x="81730" y="17821"/>
                  </a:cubicBezTo>
                  <a:cubicBezTo>
                    <a:pt x="81730" y="17821"/>
                    <a:pt x="81538" y="17821"/>
                    <a:pt x="81538" y="17821"/>
                  </a:cubicBezTo>
                  <a:cubicBezTo>
                    <a:pt x="81538" y="17821"/>
                    <a:pt x="81538" y="17821"/>
                    <a:pt x="81538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7821"/>
                    <a:pt x="81346" y="17821"/>
                    <a:pt x="81346" y="17821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346" y="16633"/>
                    <a:pt x="81346" y="16633"/>
                    <a:pt x="81346" y="16633"/>
                  </a:cubicBezTo>
                  <a:cubicBezTo>
                    <a:pt x="81153" y="15445"/>
                    <a:pt x="81153" y="15445"/>
                    <a:pt x="81153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346" y="15445"/>
                    <a:pt x="81346" y="15445"/>
                    <a:pt x="81346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538" y="15445"/>
                    <a:pt x="81538" y="15445"/>
                    <a:pt x="81538" y="15445"/>
                  </a:cubicBezTo>
                  <a:cubicBezTo>
                    <a:pt x="81730" y="14257"/>
                    <a:pt x="81538" y="14257"/>
                    <a:pt x="81538" y="14257"/>
                  </a:cubicBezTo>
                  <a:cubicBezTo>
                    <a:pt x="81538" y="14257"/>
                    <a:pt x="81538" y="14257"/>
                    <a:pt x="81538" y="14257"/>
                  </a:cubicBezTo>
                  <a:cubicBezTo>
                    <a:pt x="81538" y="14257"/>
                    <a:pt x="81538" y="14257"/>
                    <a:pt x="81538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4257"/>
                    <a:pt x="81730" y="14257"/>
                    <a:pt x="81730" y="14257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923" y="15445"/>
                    <a:pt x="81923" y="15445"/>
                    <a:pt x="81923" y="15445"/>
                  </a:cubicBezTo>
                  <a:cubicBezTo>
                    <a:pt x="81923" y="15445"/>
                    <a:pt x="81923" y="15445"/>
                    <a:pt x="81923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730" y="15445"/>
                    <a:pt x="81730" y="15445"/>
                    <a:pt x="81730" y="15445"/>
                  </a:cubicBezTo>
                  <a:cubicBezTo>
                    <a:pt x="81923" y="15445"/>
                    <a:pt x="81923" y="15445"/>
                    <a:pt x="82115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884" y="15445"/>
                    <a:pt x="82884" y="15445"/>
                    <a:pt x="82884" y="15445"/>
                  </a:cubicBezTo>
                  <a:cubicBezTo>
                    <a:pt x="82884" y="15445"/>
                    <a:pt x="82884" y="15445"/>
                    <a:pt x="82884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692" y="15445"/>
                    <a:pt x="82692" y="15445"/>
                    <a:pt x="82692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500" y="15445"/>
                    <a:pt x="82500" y="15445"/>
                    <a:pt x="82500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307" y="15445"/>
                    <a:pt x="82307" y="15445"/>
                    <a:pt x="82307" y="15445"/>
                  </a:cubicBezTo>
                  <a:cubicBezTo>
                    <a:pt x="82115" y="15445"/>
                    <a:pt x="82115" y="15445"/>
                    <a:pt x="82115" y="15445"/>
                  </a:cubicBezTo>
                  <a:cubicBezTo>
                    <a:pt x="82307" y="14257"/>
                    <a:pt x="82307" y="14257"/>
                    <a:pt x="82307" y="14257"/>
                  </a:cubicBezTo>
                  <a:cubicBezTo>
                    <a:pt x="82307" y="14257"/>
                    <a:pt x="82307" y="14257"/>
                    <a:pt x="82307" y="14257"/>
                  </a:cubicBezTo>
                  <a:cubicBezTo>
                    <a:pt x="82500" y="14257"/>
                    <a:pt x="82500" y="14257"/>
                    <a:pt x="82500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692" y="14257"/>
                    <a:pt x="82692" y="14257"/>
                    <a:pt x="82692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2884" y="14257"/>
                    <a:pt x="82884" y="14257"/>
                    <a:pt x="82884" y="14257"/>
                  </a:cubicBezTo>
                  <a:cubicBezTo>
                    <a:pt x="83076" y="14257"/>
                    <a:pt x="83076" y="14257"/>
                    <a:pt x="83076" y="14257"/>
                  </a:cubicBezTo>
                  <a:cubicBezTo>
                    <a:pt x="83076" y="13069"/>
                    <a:pt x="83076" y="13069"/>
                    <a:pt x="83076" y="13069"/>
                  </a:cubicBezTo>
                  <a:cubicBezTo>
                    <a:pt x="83076" y="13069"/>
                    <a:pt x="83269" y="13069"/>
                    <a:pt x="83269" y="13069"/>
                  </a:cubicBezTo>
                  <a:cubicBezTo>
                    <a:pt x="83269" y="13069"/>
                    <a:pt x="83269" y="13069"/>
                    <a:pt x="83269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461" y="13069"/>
                    <a:pt x="83461" y="13069"/>
                    <a:pt x="83461" y="13069"/>
                  </a:cubicBezTo>
                  <a:cubicBezTo>
                    <a:pt x="83653" y="14257"/>
                    <a:pt x="83653" y="14257"/>
                    <a:pt x="83653" y="14257"/>
                  </a:cubicBezTo>
                  <a:cubicBezTo>
                    <a:pt x="83653" y="14257"/>
                    <a:pt x="83653" y="14257"/>
                    <a:pt x="83653" y="14257"/>
                  </a:cubicBezTo>
                  <a:cubicBezTo>
                    <a:pt x="83846" y="14257"/>
                    <a:pt x="83846" y="14257"/>
                    <a:pt x="83846" y="14257"/>
                  </a:cubicBezTo>
                  <a:cubicBezTo>
                    <a:pt x="83846" y="14257"/>
                    <a:pt x="83846" y="14257"/>
                    <a:pt x="83846" y="14257"/>
                  </a:cubicBezTo>
                  <a:cubicBezTo>
                    <a:pt x="83846" y="14257"/>
                    <a:pt x="83846" y="14257"/>
                    <a:pt x="83846" y="14257"/>
                  </a:cubicBezTo>
                  <a:cubicBezTo>
                    <a:pt x="84038" y="14257"/>
                    <a:pt x="84230" y="14257"/>
                    <a:pt x="84423" y="14257"/>
                  </a:cubicBezTo>
                  <a:cubicBezTo>
                    <a:pt x="84423" y="14257"/>
                    <a:pt x="84423" y="14257"/>
                    <a:pt x="84423" y="14257"/>
                  </a:cubicBezTo>
                  <a:cubicBezTo>
                    <a:pt x="84423" y="14257"/>
                    <a:pt x="84423" y="14257"/>
                    <a:pt x="84230" y="14257"/>
                  </a:cubicBezTo>
                  <a:cubicBezTo>
                    <a:pt x="84230" y="14257"/>
                    <a:pt x="84230" y="14257"/>
                    <a:pt x="84230" y="14257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3846" y="15445"/>
                    <a:pt x="83846" y="15445"/>
                    <a:pt x="83846" y="15445"/>
                  </a:cubicBezTo>
                  <a:cubicBezTo>
                    <a:pt x="84038" y="15445"/>
                    <a:pt x="84038" y="15445"/>
                    <a:pt x="84038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230" y="15445"/>
                  </a:cubicBezTo>
                  <a:cubicBezTo>
                    <a:pt x="84230" y="15445"/>
                    <a:pt x="84230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5000" y="15445"/>
                    <a:pt x="85000" y="15445"/>
                  </a:cubicBezTo>
                  <a:cubicBezTo>
                    <a:pt x="85000" y="15445"/>
                    <a:pt x="85000" y="15445"/>
                    <a:pt x="85000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384" y="15445"/>
                  </a:cubicBezTo>
                  <a:cubicBezTo>
                    <a:pt x="85384" y="15445"/>
                    <a:pt x="85384" y="15445"/>
                    <a:pt x="85384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384" y="15445"/>
                    <a:pt x="85384" y="15445"/>
                    <a:pt x="85384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192" y="15445"/>
                    <a:pt x="85192" y="15445"/>
                    <a:pt x="85192" y="15445"/>
                  </a:cubicBezTo>
                  <a:cubicBezTo>
                    <a:pt x="85000" y="15445"/>
                    <a:pt x="85000" y="15445"/>
                    <a:pt x="85000" y="15445"/>
                  </a:cubicBezTo>
                  <a:cubicBezTo>
                    <a:pt x="85000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807" y="15445"/>
                    <a:pt x="84807" y="15445"/>
                    <a:pt x="84807" y="15445"/>
                  </a:cubicBezTo>
                  <a:cubicBezTo>
                    <a:pt x="84615" y="15445"/>
                    <a:pt x="84615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423" y="15445"/>
                  </a:cubicBezTo>
                  <a:cubicBezTo>
                    <a:pt x="84423" y="15445"/>
                    <a:pt x="84423" y="15445"/>
                    <a:pt x="84615" y="15445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4257"/>
                    <a:pt x="84615" y="14257"/>
                    <a:pt x="84615" y="14257"/>
                  </a:cubicBezTo>
                  <a:cubicBezTo>
                    <a:pt x="84615" y="13069"/>
                    <a:pt x="84615" y="13069"/>
                    <a:pt x="84615" y="13069"/>
                  </a:cubicBezTo>
                  <a:cubicBezTo>
                    <a:pt x="84615" y="13069"/>
                    <a:pt x="84423" y="13069"/>
                    <a:pt x="84423" y="13069"/>
                  </a:cubicBezTo>
                  <a:cubicBezTo>
                    <a:pt x="84423" y="13069"/>
                    <a:pt x="84423" y="13069"/>
                    <a:pt x="84423" y="13069"/>
                  </a:cubicBezTo>
                  <a:cubicBezTo>
                    <a:pt x="84230" y="13069"/>
                    <a:pt x="84230" y="13069"/>
                    <a:pt x="84230" y="13069"/>
                  </a:cubicBezTo>
                  <a:cubicBezTo>
                    <a:pt x="84230" y="13069"/>
                    <a:pt x="84230" y="13069"/>
                    <a:pt x="84230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4038" y="13069"/>
                    <a:pt x="84038" y="13069"/>
                    <a:pt x="84038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3069"/>
                    <a:pt x="83846" y="13069"/>
                    <a:pt x="83846" y="13069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3846" y="11881"/>
                    <a:pt x="83846" y="11881"/>
                    <a:pt x="83846" y="11881"/>
                  </a:cubicBezTo>
                  <a:cubicBezTo>
                    <a:pt x="84038" y="11881"/>
                    <a:pt x="84038" y="11881"/>
                    <a:pt x="84038" y="11881"/>
                  </a:cubicBezTo>
                  <a:cubicBezTo>
                    <a:pt x="84038" y="11881"/>
                    <a:pt x="84038" y="11881"/>
                    <a:pt x="84038" y="11881"/>
                  </a:cubicBezTo>
                  <a:cubicBezTo>
                    <a:pt x="84038" y="11881"/>
                    <a:pt x="84038" y="11881"/>
                    <a:pt x="84038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423" y="11881"/>
                    <a:pt x="84423" y="11881"/>
                    <a:pt x="84423" y="11881"/>
                  </a:cubicBezTo>
                  <a:cubicBezTo>
                    <a:pt x="84615" y="11881"/>
                    <a:pt x="84615" y="11881"/>
                    <a:pt x="84615" y="11881"/>
                  </a:cubicBezTo>
                  <a:cubicBezTo>
                    <a:pt x="84615" y="11881"/>
                    <a:pt x="84615" y="11881"/>
                    <a:pt x="84615" y="11881"/>
                  </a:cubicBezTo>
                  <a:cubicBezTo>
                    <a:pt x="84807" y="11881"/>
                    <a:pt x="84807" y="11881"/>
                    <a:pt x="84807" y="11881"/>
                  </a:cubicBezTo>
                  <a:cubicBezTo>
                    <a:pt x="84807" y="11881"/>
                    <a:pt x="84807" y="11881"/>
                    <a:pt x="84807" y="11881"/>
                  </a:cubicBezTo>
                  <a:cubicBezTo>
                    <a:pt x="84807" y="11881"/>
                    <a:pt x="84807" y="11881"/>
                    <a:pt x="84807" y="11881"/>
                  </a:cubicBezTo>
                  <a:cubicBezTo>
                    <a:pt x="84807" y="10693"/>
                    <a:pt x="84807" y="10693"/>
                    <a:pt x="84807" y="10693"/>
                  </a:cubicBezTo>
                  <a:cubicBezTo>
                    <a:pt x="85000" y="10693"/>
                    <a:pt x="85192" y="11881"/>
                    <a:pt x="85192" y="10693"/>
                  </a:cubicBezTo>
                  <a:cubicBezTo>
                    <a:pt x="85192" y="10693"/>
                    <a:pt x="85192" y="10693"/>
                    <a:pt x="85192" y="10693"/>
                  </a:cubicBezTo>
                  <a:cubicBezTo>
                    <a:pt x="85384" y="10693"/>
                    <a:pt x="85384" y="10693"/>
                    <a:pt x="85384" y="10693"/>
                  </a:cubicBezTo>
                  <a:cubicBezTo>
                    <a:pt x="85384" y="10693"/>
                    <a:pt x="85384" y="10693"/>
                    <a:pt x="85384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769" y="10693"/>
                    <a:pt x="85769" y="10693"/>
                    <a:pt x="85769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576" y="10693"/>
                    <a:pt x="85576" y="10693"/>
                    <a:pt x="85576" y="10693"/>
                  </a:cubicBezTo>
                  <a:cubicBezTo>
                    <a:pt x="85769" y="10693"/>
                    <a:pt x="85769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10693"/>
                    <a:pt x="85961" y="10693"/>
                    <a:pt x="85961" y="10693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5769" y="9504"/>
                    <a:pt x="85769" y="9504"/>
                    <a:pt x="85769" y="9504"/>
                  </a:cubicBezTo>
                  <a:cubicBezTo>
                    <a:pt x="85769" y="9504"/>
                    <a:pt x="85769" y="9504"/>
                    <a:pt x="85769" y="9504"/>
                  </a:cubicBezTo>
                  <a:cubicBezTo>
                    <a:pt x="85769" y="9504"/>
                    <a:pt x="85769" y="9504"/>
                    <a:pt x="85961" y="9504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5961" y="9504"/>
                    <a:pt x="85961" y="9504"/>
                    <a:pt x="85961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153" y="9504"/>
                    <a:pt x="86153" y="9504"/>
                    <a:pt x="86153" y="9504"/>
                  </a:cubicBezTo>
                  <a:cubicBezTo>
                    <a:pt x="86346" y="9504"/>
                    <a:pt x="86346" y="9504"/>
                    <a:pt x="86346" y="9504"/>
                  </a:cubicBezTo>
                  <a:cubicBezTo>
                    <a:pt x="86346" y="9504"/>
                    <a:pt x="86346" y="9504"/>
                    <a:pt x="86346" y="9504"/>
                  </a:cubicBezTo>
                  <a:cubicBezTo>
                    <a:pt x="86346" y="9504"/>
                    <a:pt x="86346" y="9504"/>
                    <a:pt x="86346" y="9504"/>
                  </a:cubicBezTo>
                  <a:cubicBezTo>
                    <a:pt x="86346" y="8316"/>
                    <a:pt x="86346" y="8316"/>
                    <a:pt x="86346" y="8316"/>
                  </a:cubicBezTo>
                  <a:cubicBezTo>
                    <a:pt x="86346" y="8316"/>
                    <a:pt x="86346" y="8316"/>
                    <a:pt x="86346" y="8316"/>
                  </a:cubicBezTo>
                  <a:cubicBezTo>
                    <a:pt x="86538" y="8316"/>
                    <a:pt x="86538" y="8316"/>
                    <a:pt x="86538" y="8316"/>
                  </a:cubicBezTo>
                  <a:cubicBezTo>
                    <a:pt x="86730" y="8316"/>
                    <a:pt x="86730" y="8316"/>
                    <a:pt x="86730" y="8316"/>
                  </a:cubicBezTo>
                  <a:cubicBezTo>
                    <a:pt x="86730" y="8316"/>
                    <a:pt x="86730" y="8316"/>
                    <a:pt x="86730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6923" y="8316"/>
                    <a:pt x="86923" y="8316"/>
                    <a:pt x="86923" y="8316"/>
                  </a:cubicBezTo>
                  <a:cubicBezTo>
                    <a:pt x="87115" y="8316"/>
                    <a:pt x="87115" y="8316"/>
                    <a:pt x="87307" y="8316"/>
                  </a:cubicBezTo>
                  <a:cubicBezTo>
                    <a:pt x="87307" y="8316"/>
                    <a:pt x="87307" y="8316"/>
                    <a:pt x="87307" y="8316"/>
                  </a:cubicBezTo>
                  <a:cubicBezTo>
                    <a:pt x="87307" y="8316"/>
                    <a:pt x="87307" y="8316"/>
                    <a:pt x="87307" y="8316"/>
                  </a:cubicBezTo>
                  <a:cubicBezTo>
                    <a:pt x="87307" y="8316"/>
                    <a:pt x="87307" y="8316"/>
                    <a:pt x="87307" y="8316"/>
                  </a:cubicBezTo>
                  <a:cubicBezTo>
                    <a:pt x="87500" y="8316"/>
                    <a:pt x="87500" y="8316"/>
                    <a:pt x="87500" y="8316"/>
                  </a:cubicBezTo>
                  <a:cubicBezTo>
                    <a:pt x="87500" y="8316"/>
                    <a:pt x="87500" y="8316"/>
                    <a:pt x="87500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692" y="8316"/>
                    <a:pt x="87692" y="8316"/>
                    <a:pt x="87692" y="8316"/>
                  </a:cubicBezTo>
                  <a:cubicBezTo>
                    <a:pt x="87884" y="8316"/>
                    <a:pt x="88076" y="8316"/>
                    <a:pt x="88269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269" y="7128"/>
                    <a:pt x="88269" y="7128"/>
                  </a:cubicBezTo>
                  <a:cubicBezTo>
                    <a:pt x="88269" y="7128"/>
                    <a:pt x="88269" y="7128"/>
                    <a:pt x="88269" y="7128"/>
                  </a:cubicBezTo>
                  <a:cubicBezTo>
                    <a:pt x="88269" y="7128"/>
                    <a:pt x="88269" y="7128"/>
                    <a:pt x="88269" y="7128"/>
                  </a:cubicBezTo>
                  <a:cubicBezTo>
                    <a:pt x="88269" y="7128"/>
                    <a:pt x="88269" y="7128"/>
                    <a:pt x="88269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461" y="7128"/>
                    <a:pt x="88461" y="7128"/>
                    <a:pt x="88461" y="7128"/>
                  </a:cubicBezTo>
                  <a:cubicBezTo>
                    <a:pt x="88653" y="7128"/>
                    <a:pt x="88653" y="7128"/>
                    <a:pt x="88653" y="7128"/>
                  </a:cubicBezTo>
                  <a:cubicBezTo>
                    <a:pt x="88653" y="7128"/>
                    <a:pt x="88653" y="7128"/>
                    <a:pt x="88653" y="7128"/>
                  </a:cubicBezTo>
                  <a:cubicBezTo>
                    <a:pt x="88846" y="7128"/>
                    <a:pt x="88846" y="7128"/>
                    <a:pt x="88846" y="7128"/>
                  </a:cubicBezTo>
                  <a:cubicBezTo>
                    <a:pt x="88846" y="7128"/>
                    <a:pt x="88846" y="7128"/>
                    <a:pt x="88846" y="7128"/>
                  </a:cubicBezTo>
                  <a:cubicBezTo>
                    <a:pt x="88846" y="7128"/>
                    <a:pt x="88846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615" y="7128"/>
                    <a:pt x="89615" y="7128"/>
                    <a:pt x="89615" y="7128"/>
                  </a:cubicBezTo>
                  <a:cubicBezTo>
                    <a:pt x="89615" y="7128"/>
                    <a:pt x="89615" y="7128"/>
                    <a:pt x="89615" y="7128"/>
                  </a:cubicBezTo>
                  <a:cubicBezTo>
                    <a:pt x="89615" y="7128"/>
                    <a:pt x="89615" y="7128"/>
                    <a:pt x="89615" y="7128"/>
                  </a:cubicBezTo>
                  <a:cubicBezTo>
                    <a:pt x="89807" y="7128"/>
                    <a:pt x="89807" y="7128"/>
                    <a:pt x="89807" y="7128"/>
                  </a:cubicBezTo>
                  <a:cubicBezTo>
                    <a:pt x="90000" y="7128"/>
                    <a:pt x="90000" y="7128"/>
                    <a:pt x="90000" y="7128"/>
                  </a:cubicBezTo>
                  <a:cubicBezTo>
                    <a:pt x="90000" y="7128"/>
                    <a:pt x="90000" y="7128"/>
                    <a:pt x="90000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7128"/>
                    <a:pt x="90192" y="7128"/>
                    <a:pt x="90192" y="7128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000" y="5940"/>
                    <a:pt x="90000" y="5940"/>
                    <a:pt x="90000" y="5940"/>
                  </a:cubicBezTo>
                  <a:cubicBezTo>
                    <a:pt x="90000" y="5940"/>
                    <a:pt x="90192" y="5940"/>
                    <a:pt x="90192" y="5940"/>
                  </a:cubicBezTo>
                  <a:cubicBezTo>
                    <a:pt x="90192" y="5940"/>
                    <a:pt x="90192" y="5940"/>
                    <a:pt x="90192" y="5940"/>
                  </a:cubicBezTo>
                  <a:cubicBezTo>
                    <a:pt x="90384" y="5940"/>
                    <a:pt x="90384" y="5940"/>
                    <a:pt x="90384" y="5940"/>
                  </a:cubicBezTo>
                  <a:cubicBezTo>
                    <a:pt x="90384" y="5940"/>
                    <a:pt x="90384" y="5940"/>
                    <a:pt x="90384" y="5940"/>
                  </a:cubicBezTo>
                  <a:cubicBezTo>
                    <a:pt x="90384" y="5940"/>
                    <a:pt x="90384" y="5940"/>
                    <a:pt x="90384" y="5940"/>
                  </a:cubicBezTo>
                  <a:cubicBezTo>
                    <a:pt x="90576" y="5940"/>
                    <a:pt x="90576" y="5940"/>
                    <a:pt x="90576" y="5940"/>
                  </a:cubicBezTo>
                  <a:cubicBezTo>
                    <a:pt x="90576" y="5940"/>
                    <a:pt x="90576" y="5940"/>
                    <a:pt x="90576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961" y="5940"/>
                  </a:cubicBezTo>
                  <a:cubicBezTo>
                    <a:pt x="90961" y="5940"/>
                    <a:pt x="90961" y="5940"/>
                    <a:pt x="90961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769" y="5940"/>
                    <a:pt x="90769" y="5940"/>
                    <a:pt x="90769" y="5940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0961" y="4752"/>
                    <a:pt x="90961" y="4752"/>
                    <a:pt x="90961" y="4752"/>
                  </a:cubicBezTo>
                  <a:cubicBezTo>
                    <a:pt x="91153" y="4752"/>
                    <a:pt x="91153" y="4752"/>
                    <a:pt x="91153" y="4752"/>
                  </a:cubicBezTo>
                  <a:cubicBezTo>
                    <a:pt x="91153" y="4752"/>
                    <a:pt x="91346" y="4752"/>
                    <a:pt x="91538" y="4752"/>
                  </a:cubicBezTo>
                  <a:cubicBezTo>
                    <a:pt x="91538" y="4752"/>
                    <a:pt x="91538" y="4752"/>
                    <a:pt x="91538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730" y="4752"/>
                    <a:pt x="91730" y="4752"/>
                    <a:pt x="91730" y="4752"/>
                  </a:cubicBezTo>
                  <a:cubicBezTo>
                    <a:pt x="91923" y="4752"/>
                    <a:pt x="91923" y="4752"/>
                    <a:pt x="91923" y="4752"/>
                  </a:cubicBezTo>
                  <a:cubicBezTo>
                    <a:pt x="91923" y="4752"/>
                    <a:pt x="92115" y="4752"/>
                    <a:pt x="92115" y="3564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115" y="4752"/>
                    <a:pt x="92115" y="4752"/>
                    <a:pt x="92115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307" y="4752"/>
                    <a:pt x="92307" y="4752"/>
                    <a:pt x="92307" y="4752"/>
                  </a:cubicBezTo>
                  <a:cubicBezTo>
                    <a:pt x="92500" y="4752"/>
                    <a:pt x="92500" y="4752"/>
                    <a:pt x="92500" y="4752"/>
                  </a:cubicBezTo>
                  <a:cubicBezTo>
                    <a:pt x="92500" y="4752"/>
                    <a:pt x="92500" y="4752"/>
                    <a:pt x="92500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884" y="4752"/>
                    <a:pt x="92884" y="4752"/>
                  </a:cubicBezTo>
                  <a:cubicBezTo>
                    <a:pt x="92884" y="4752"/>
                    <a:pt x="92884" y="4752"/>
                    <a:pt x="92884" y="4752"/>
                  </a:cubicBezTo>
                  <a:cubicBezTo>
                    <a:pt x="92692" y="4752"/>
                    <a:pt x="92884" y="4752"/>
                    <a:pt x="92884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2692" y="4752"/>
                    <a:pt x="92692" y="4752"/>
                    <a:pt x="92692" y="4752"/>
                  </a:cubicBezTo>
                  <a:cubicBezTo>
                    <a:pt x="93076" y="4752"/>
                    <a:pt x="93076" y="4752"/>
                    <a:pt x="93076" y="4752"/>
                  </a:cubicBezTo>
                  <a:cubicBezTo>
                    <a:pt x="93269" y="4752"/>
                    <a:pt x="93269" y="4752"/>
                    <a:pt x="93269" y="4752"/>
                  </a:cubicBezTo>
                  <a:cubicBezTo>
                    <a:pt x="93269" y="4752"/>
                    <a:pt x="93269" y="4752"/>
                    <a:pt x="93461" y="4752"/>
                  </a:cubicBezTo>
                  <a:cubicBezTo>
                    <a:pt x="93461" y="4752"/>
                    <a:pt x="93653" y="4752"/>
                    <a:pt x="93846" y="4752"/>
                  </a:cubicBezTo>
                  <a:cubicBezTo>
                    <a:pt x="93846" y="4752"/>
                    <a:pt x="93846" y="4752"/>
                    <a:pt x="93846" y="4752"/>
                  </a:cubicBezTo>
                  <a:cubicBezTo>
                    <a:pt x="94038" y="4752"/>
                    <a:pt x="94038" y="4752"/>
                    <a:pt x="94038" y="4752"/>
                  </a:cubicBezTo>
                  <a:cubicBezTo>
                    <a:pt x="94038" y="4752"/>
                    <a:pt x="94038" y="4752"/>
                    <a:pt x="94038" y="4752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230" y="3564"/>
                    <a:pt x="94230" y="3564"/>
                    <a:pt x="94230" y="3564"/>
                  </a:cubicBezTo>
                  <a:cubicBezTo>
                    <a:pt x="94423" y="3564"/>
                    <a:pt x="94423" y="3564"/>
                    <a:pt x="94423" y="3564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423" y="4752"/>
                    <a:pt x="94423" y="4752"/>
                    <a:pt x="94423" y="4752"/>
                  </a:cubicBezTo>
                  <a:cubicBezTo>
                    <a:pt x="94615" y="4752"/>
                    <a:pt x="94615" y="4752"/>
                    <a:pt x="94615" y="4752"/>
                  </a:cubicBezTo>
                  <a:cubicBezTo>
                    <a:pt x="94807" y="4752"/>
                    <a:pt x="94807" y="4752"/>
                    <a:pt x="94807" y="4752"/>
                  </a:cubicBezTo>
                  <a:cubicBezTo>
                    <a:pt x="94807" y="4752"/>
                    <a:pt x="94807" y="4752"/>
                    <a:pt x="94807" y="4752"/>
                  </a:cubicBezTo>
                  <a:cubicBezTo>
                    <a:pt x="95000" y="4752"/>
                    <a:pt x="95000" y="4752"/>
                    <a:pt x="95000" y="4752"/>
                  </a:cubicBezTo>
                  <a:cubicBezTo>
                    <a:pt x="95000" y="4752"/>
                    <a:pt x="95000" y="4752"/>
                    <a:pt x="95000" y="4752"/>
                  </a:cubicBezTo>
                  <a:cubicBezTo>
                    <a:pt x="95000" y="4752"/>
                    <a:pt x="95000" y="4752"/>
                    <a:pt x="95000" y="4752"/>
                  </a:cubicBezTo>
                  <a:cubicBezTo>
                    <a:pt x="95000" y="5940"/>
                    <a:pt x="95000" y="5940"/>
                    <a:pt x="95000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5000" y="5940"/>
                    <a:pt x="95000" y="5940"/>
                    <a:pt x="95000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807" y="5940"/>
                    <a:pt x="94807" y="5940"/>
                    <a:pt x="94807" y="5940"/>
                  </a:cubicBezTo>
                  <a:cubicBezTo>
                    <a:pt x="94615" y="5940"/>
                    <a:pt x="94615" y="5940"/>
                    <a:pt x="94423" y="5940"/>
                  </a:cubicBezTo>
                  <a:cubicBezTo>
                    <a:pt x="94423" y="5940"/>
                    <a:pt x="94423" y="5940"/>
                    <a:pt x="94423" y="5940"/>
                  </a:cubicBezTo>
                  <a:cubicBezTo>
                    <a:pt x="94423" y="5940"/>
                    <a:pt x="94423" y="5940"/>
                    <a:pt x="94423" y="5940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230" y="7128"/>
                    <a:pt x="94038" y="7128"/>
                    <a:pt x="94038" y="7128"/>
                  </a:cubicBezTo>
                  <a:cubicBezTo>
                    <a:pt x="94038" y="7128"/>
                    <a:pt x="94038" y="7128"/>
                    <a:pt x="94038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653" y="7128"/>
                    <a:pt x="93653" y="7128"/>
                    <a:pt x="93461" y="7128"/>
                  </a:cubicBezTo>
                  <a:cubicBezTo>
                    <a:pt x="93269" y="7128"/>
                    <a:pt x="93269" y="7128"/>
                    <a:pt x="93269" y="7128"/>
                  </a:cubicBezTo>
                  <a:cubicBezTo>
                    <a:pt x="93269" y="7128"/>
                    <a:pt x="93269" y="7128"/>
                    <a:pt x="93269" y="7128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3076" y="8316"/>
                    <a:pt x="93076" y="8316"/>
                    <a:pt x="93076" y="8316"/>
                  </a:cubicBezTo>
                  <a:cubicBezTo>
                    <a:pt x="92884" y="8316"/>
                    <a:pt x="92884" y="8316"/>
                    <a:pt x="92884" y="8316"/>
                  </a:cubicBezTo>
                  <a:cubicBezTo>
                    <a:pt x="92884" y="8316"/>
                    <a:pt x="92884" y="8316"/>
                    <a:pt x="92884" y="8316"/>
                  </a:cubicBezTo>
                  <a:cubicBezTo>
                    <a:pt x="92692" y="8316"/>
                    <a:pt x="92692" y="8316"/>
                    <a:pt x="92692" y="8316"/>
                  </a:cubicBezTo>
                  <a:cubicBezTo>
                    <a:pt x="92692" y="8316"/>
                    <a:pt x="92692" y="8316"/>
                    <a:pt x="92692" y="8316"/>
                  </a:cubicBezTo>
                  <a:cubicBezTo>
                    <a:pt x="92692" y="8316"/>
                    <a:pt x="92500" y="9504"/>
                    <a:pt x="92500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115" y="9504"/>
                    <a:pt x="92115" y="9504"/>
                    <a:pt x="92115" y="9504"/>
                  </a:cubicBezTo>
                  <a:cubicBezTo>
                    <a:pt x="91923" y="9504"/>
                    <a:pt x="91923" y="9504"/>
                    <a:pt x="91730" y="9504"/>
                  </a:cubicBezTo>
                  <a:cubicBezTo>
                    <a:pt x="91730" y="9504"/>
                    <a:pt x="91730" y="9504"/>
                    <a:pt x="91730" y="9504"/>
                  </a:cubicBezTo>
                  <a:cubicBezTo>
                    <a:pt x="91923" y="9504"/>
                    <a:pt x="91923" y="9504"/>
                    <a:pt x="91923" y="9504"/>
                  </a:cubicBezTo>
                  <a:cubicBezTo>
                    <a:pt x="91923" y="9504"/>
                    <a:pt x="92115" y="9504"/>
                    <a:pt x="92307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307" y="9504"/>
                    <a:pt x="92307" y="9504"/>
                    <a:pt x="92307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500" y="9504"/>
                    <a:pt x="92500" y="9504"/>
                    <a:pt x="92500" y="9504"/>
                  </a:cubicBezTo>
                  <a:cubicBezTo>
                    <a:pt x="92692" y="9504"/>
                    <a:pt x="92692" y="9504"/>
                    <a:pt x="92692" y="9504"/>
                  </a:cubicBezTo>
                  <a:cubicBezTo>
                    <a:pt x="92692" y="9504"/>
                    <a:pt x="92884" y="9504"/>
                    <a:pt x="92884" y="9504"/>
                  </a:cubicBezTo>
                  <a:cubicBezTo>
                    <a:pt x="92884" y="9504"/>
                    <a:pt x="92884" y="9504"/>
                    <a:pt x="92884" y="9504"/>
                  </a:cubicBezTo>
                  <a:cubicBezTo>
                    <a:pt x="93076" y="9504"/>
                    <a:pt x="93076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269" y="8316"/>
                    <a:pt x="93269" y="8316"/>
                    <a:pt x="93269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461" y="8316"/>
                    <a:pt x="93461" y="8316"/>
                    <a:pt x="93461" y="8316"/>
                  </a:cubicBezTo>
                  <a:cubicBezTo>
                    <a:pt x="93653" y="7128"/>
                    <a:pt x="93653" y="7128"/>
                    <a:pt x="93653" y="7128"/>
                  </a:cubicBezTo>
                  <a:cubicBezTo>
                    <a:pt x="93653" y="7128"/>
                    <a:pt x="93653" y="7128"/>
                    <a:pt x="93653" y="7128"/>
                  </a:cubicBezTo>
                  <a:cubicBezTo>
                    <a:pt x="93653" y="7128"/>
                    <a:pt x="93653" y="7128"/>
                    <a:pt x="93653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3846" y="7128"/>
                    <a:pt x="93846" y="7128"/>
                    <a:pt x="93846" y="7128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038" y="8316"/>
                    <a:pt x="94038" y="8316"/>
                    <a:pt x="94038" y="8316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423" y="7128"/>
                    <a:pt x="94423" y="7128"/>
                    <a:pt x="94423" y="7128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9504"/>
                    <a:pt x="94423" y="9504"/>
                    <a:pt x="94423" y="9504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423" y="8316"/>
                    <a:pt x="94423" y="8316"/>
                    <a:pt x="94423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807" y="8316"/>
                    <a:pt x="94807" y="8316"/>
                    <a:pt x="94807" y="8316"/>
                  </a:cubicBezTo>
                  <a:cubicBezTo>
                    <a:pt x="94807" y="8316"/>
                    <a:pt x="94807" y="8316"/>
                    <a:pt x="94807" y="8316"/>
                  </a:cubicBezTo>
                  <a:cubicBezTo>
                    <a:pt x="94807" y="8316"/>
                    <a:pt x="94807" y="8316"/>
                    <a:pt x="94807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8316"/>
                    <a:pt x="94615" y="8316"/>
                    <a:pt x="94615" y="8316"/>
                  </a:cubicBezTo>
                  <a:cubicBezTo>
                    <a:pt x="94615" y="7128"/>
                    <a:pt x="94615" y="7128"/>
                    <a:pt x="94615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4807" y="7128"/>
                    <a:pt x="94807" y="7128"/>
                    <a:pt x="94807" y="7128"/>
                  </a:cubicBezTo>
                  <a:cubicBezTo>
                    <a:pt x="95000" y="7128"/>
                    <a:pt x="95000" y="7128"/>
                    <a:pt x="95000" y="7128"/>
                  </a:cubicBezTo>
                  <a:cubicBezTo>
                    <a:pt x="95000" y="7128"/>
                    <a:pt x="95000" y="7128"/>
                    <a:pt x="95000" y="7128"/>
                  </a:cubicBezTo>
                  <a:cubicBezTo>
                    <a:pt x="95192" y="7128"/>
                    <a:pt x="95192" y="7128"/>
                    <a:pt x="95192" y="7128"/>
                  </a:cubicBezTo>
                  <a:cubicBezTo>
                    <a:pt x="95192" y="7128"/>
                    <a:pt x="95192" y="7128"/>
                    <a:pt x="95192" y="7128"/>
                  </a:cubicBezTo>
                  <a:cubicBezTo>
                    <a:pt x="95384" y="7128"/>
                    <a:pt x="95384" y="7128"/>
                    <a:pt x="95576" y="7128"/>
                  </a:cubicBezTo>
                  <a:cubicBezTo>
                    <a:pt x="95576" y="7128"/>
                    <a:pt x="95576" y="7128"/>
                    <a:pt x="95576" y="7128"/>
                  </a:cubicBezTo>
                  <a:cubicBezTo>
                    <a:pt x="95576" y="7128"/>
                    <a:pt x="95576" y="7128"/>
                    <a:pt x="95769" y="7128"/>
                  </a:cubicBezTo>
                  <a:cubicBezTo>
                    <a:pt x="95769" y="7128"/>
                    <a:pt x="95769" y="7128"/>
                    <a:pt x="95769" y="7128"/>
                  </a:cubicBezTo>
                  <a:cubicBezTo>
                    <a:pt x="95961" y="7128"/>
                    <a:pt x="95961" y="7128"/>
                    <a:pt x="95961" y="7128"/>
                  </a:cubicBezTo>
                  <a:cubicBezTo>
                    <a:pt x="96153" y="7128"/>
                    <a:pt x="96153" y="7128"/>
                    <a:pt x="96153" y="7128"/>
                  </a:cubicBezTo>
                  <a:cubicBezTo>
                    <a:pt x="96153" y="7128"/>
                    <a:pt x="96153" y="7128"/>
                    <a:pt x="96153" y="7128"/>
                  </a:cubicBezTo>
                  <a:cubicBezTo>
                    <a:pt x="96153" y="7128"/>
                    <a:pt x="96153" y="7128"/>
                    <a:pt x="96153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346" y="7128"/>
                    <a:pt x="96346" y="7128"/>
                    <a:pt x="96346" y="7128"/>
                  </a:cubicBezTo>
                  <a:cubicBezTo>
                    <a:pt x="96538" y="7128"/>
                    <a:pt x="96538" y="7128"/>
                    <a:pt x="96538" y="7128"/>
                  </a:cubicBezTo>
                  <a:cubicBezTo>
                    <a:pt x="96538" y="7128"/>
                    <a:pt x="96538" y="7128"/>
                    <a:pt x="96538" y="7128"/>
                  </a:cubicBezTo>
                  <a:cubicBezTo>
                    <a:pt x="96730" y="7128"/>
                    <a:pt x="96730" y="7128"/>
                    <a:pt x="96730" y="7128"/>
                  </a:cubicBezTo>
                  <a:cubicBezTo>
                    <a:pt x="96730" y="7128"/>
                    <a:pt x="96730" y="7128"/>
                    <a:pt x="96730" y="7128"/>
                  </a:cubicBezTo>
                  <a:cubicBezTo>
                    <a:pt x="96730" y="7128"/>
                    <a:pt x="96730" y="7128"/>
                    <a:pt x="96923" y="7128"/>
                  </a:cubicBezTo>
                  <a:cubicBezTo>
                    <a:pt x="96923" y="7128"/>
                    <a:pt x="96923" y="7128"/>
                    <a:pt x="96923" y="7128"/>
                  </a:cubicBezTo>
                  <a:cubicBezTo>
                    <a:pt x="96923" y="7128"/>
                    <a:pt x="97115" y="7128"/>
                    <a:pt x="97115" y="7128"/>
                  </a:cubicBezTo>
                  <a:cubicBezTo>
                    <a:pt x="97115" y="7128"/>
                    <a:pt x="97115" y="7128"/>
                    <a:pt x="97115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307" y="7128"/>
                    <a:pt x="97307" y="7128"/>
                    <a:pt x="97307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500" y="7128"/>
                    <a:pt x="97500" y="7128"/>
                    <a:pt x="97500" y="7128"/>
                  </a:cubicBezTo>
                  <a:cubicBezTo>
                    <a:pt x="97692" y="7128"/>
                    <a:pt x="97692" y="7128"/>
                    <a:pt x="97692" y="7128"/>
                  </a:cubicBezTo>
                  <a:cubicBezTo>
                    <a:pt x="97692" y="7128"/>
                    <a:pt x="97692" y="7128"/>
                    <a:pt x="97692" y="7128"/>
                  </a:cubicBezTo>
                  <a:cubicBezTo>
                    <a:pt x="97884" y="7128"/>
                    <a:pt x="97884" y="7128"/>
                    <a:pt x="97884" y="7128"/>
                  </a:cubicBezTo>
                  <a:cubicBezTo>
                    <a:pt x="97884" y="7128"/>
                    <a:pt x="97884" y="7128"/>
                    <a:pt x="97884" y="7128"/>
                  </a:cubicBezTo>
                  <a:cubicBezTo>
                    <a:pt x="97884" y="7128"/>
                    <a:pt x="98076" y="7128"/>
                    <a:pt x="98076" y="7128"/>
                  </a:cubicBezTo>
                  <a:cubicBezTo>
                    <a:pt x="98076" y="7128"/>
                    <a:pt x="98076" y="7128"/>
                    <a:pt x="98076" y="7128"/>
                  </a:cubicBezTo>
                  <a:cubicBezTo>
                    <a:pt x="98076" y="7128"/>
                    <a:pt x="98076" y="7128"/>
                    <a:pt x="98269" y="7128"/>
                  </a:cubicBezTo>
                  <a:cubicBezTo>
                    <a:pt x="98269" y="7128"/>
                    <a:pt x="98269" y="7128"/>
                    <a:pt x="98269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461" y="7128"/>
                    <a:pt x="98461" y="7128"/>
                    <a:pt x="98461" y="7128"/>
                  </a:cubicBezTo>
                  <a:cubicBezTo>
                    <a:pt x="98653" y="7128"/>
                    <a:pt x="98461" y="7128"/>
                    <a:pt x="98653" y="7128"/>
                  </a:cubicBezTo>
                  <a:cubicBezTo>
                    <a:pt x="98653" y="7128"/>
                    <a:pt x="98653" y="7128"/>
                    <a:pt x="98653" y="7128"/>
                  </a:cubicBezTo>
                  <a:cubicBezTo>
                    <a:pt x="98653" y="7128"/>
                    <a:pt x="98653" y="7128"/>
                    <a:pt x="98653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8846" y="7128"/>
                    <a:pt x="98846" y="7128"/>
                    <a:pt x="98846" y="7128"/>
                  </a:cubicBezTo>
                  <a:cubicBezTo>
                    <a:pt x="99038" y="7128"/>
                    <a:pt x="99038" y="7128"/>
                    <a:pt x="99038" y="7128"/>
                  </a:cubicBezTo>
                  <a:cubicBezTo>
                    <a:pt x="99038" y="7128"/>
                    <a:pt x="99038" y="7128"/>
                    <a:pt x="99038" y="7128"/>
                  </a:cubicBezTo>
                  <a:cubicBezTo>
                    <a:pt x="99038" y="7128"/>
                    <a:pt x="99038" y="7128"/>
                    <a:pt x="99038" y="7128"/>
                  </a:cubicBezTo>
                  <a:cubicBezTo>
                    <a:pt x="99230" y="8316"/>
                    <a:pt x="99230" y="8316"/>
                    <a:pt x="99230" y="8316"/>
                  </a:cubicBezTo>
                  <a:cubicBezTo>
                    <a:pt x="99230" y="7128"/>
                    <a:pt x="99230" y="7128"/>
                    <a:pt x="99230" y="7128"/>
                  </a:cubicBezTo>
                  <a:cubicBezTo>
                    <a:pt x="99230" y="7128"/>
                    <a:pt x="99230" y="7128"/>
                    <a:pt x="99230" y="7128"/>
                  </a:cubicBezTo>
                  <a:cubicBezTo>
                    <a:pt x="99230" y="7128"/>
                    <a:pt x="99230" y="7128"/>
                    <a:pt x="99230" y="7128"/>
                  </a:cubicBezTo>
                  <a:cubicBezTo>
                    <a:pt x="99038" y="7128"/>
                    <a:pt x="99038" y="7128"/>
                    <a:pt x="99423" y="7128"/>
                  </a:cubicBezTo>
                  <a:cubicBezTo>
                    <a:pt x="99423" y="7128"/>
                    <a:pt x="99423" y="7128"/>
                    <a:pt x="99423" y="7128"/>
                  </a:cubicBezTo>
                  <a:cubicBezTo>
                    <a:pt x="99423" y="7128"/>
                    <a:pt x="99423" y="7128"/>
                    <a:pt x="99423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615" y="7128"/>
                    <a:pt x="99615" y="7128"/>
                    <a:pt x="99615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100000" y="7128"/>
                    <a:pt x="100000" y="7128"/>
                    <a:pt x="100000" y="7128"/>
                  </a:cubicBezTo>
                  <a:cubicBezTo>
                    <a:pt x="99807" y="7128"/>
                    <a:pt x="99807" y="7128"/>
                    <a:pt x="99807" y="7128"/>
                  </a:cubicBezTo>
                  <a:cubicBezTo>
                    <a:pt x="99807" y="8316"/>
                    <a:pt x="99807" y="8316"/>
                    <a:pt x="99807" y="8316"/>
                  </a:cubicBezTo>
                  <a:cubicBezTo>
                    <a:pt x="99807" y="8316"/>
                    <a:pt x="99807" y="8316"/>
                    <a:pt x="100000" y="7128"/>
                  </a:cubicBezTo>
                  <a:cubicBezTo>
                    <a:pt x="100000" y="8316"/>
                    <a:pt x="100000" y="8316"/>
                    <a:pt x="100000" y="8316"/>
                  </a:cubicBezTo>
                  <a:cubicBezTo>
                    <a:pt x="100000" y="8316"/>
                    <a:pt x="100000" y="8316"/>
                    <a:pt x="100000" y="8316"/>
                  </a:cubicBezTo>
                  <a:cubicBezTo>
                    <a:pt x="100000" y="8316"/>
                    <a:pt x="100000" y="8316"/>
                    <a:pt x="100000" y="8316"/>
                  </a:cubicBezTo>
                  <a:cubicBezTo>
                    <a:pt x="100192" y="8316"/>
                    <a:pt x="100192" y="8316"/>
                    <a:pt x="100384" y="8316"/>
                  </a:cubicBezTo>
                  <a:cubicBezTo>
                    <a:pt x="100384" y="8316"/>
                    <a:pt x="100384" y="8316"/>
                    <a:pt x="100384" y="8316"/>
                  </a:cubicBezTo>
                  <a:cubicBezTo>
                    <a:pt x="100384" y="8316"/>
                    <a:pt x="100384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576" y="8316"/>
                    <a:pt x="100576" y="8316"/>
                    <a:pt x="100576" y="8316"/>
                  </a:cubicBezTo>
                  <a:cubicBezTo>
                    <a:pt x="100769" y="8316"/>
                    <a:pt x="100769" y="8316"/>
                    <a:pt x="100769" y="8316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0961" y="7128"/>
                    <a:pt x="100961" y="7128"/>
                    <a:pt x="100961" y="7128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5940"/>
                    <a:pt x="101153" y="5940"/>
                    <a:pt x="101153" y="5940"/>
                  </a:cubicBezTo>
                  <a:cubicBezTo>
                    <a:pt x="101153" y="7128"/>
                    <a:pt x="101153" y="7128"/>
                    <a:pt x="101153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346" y="7128"/>
                    <a:pt x="101346" y="7128"/>
                    <a:pt x="101346" y="7128"/>
                  </a:cubicBezTo>
                  <a:cubicBezTo>
                    <a:pt x="101538" y="7128"/>
                    <a:pt x="101538" y="7128"/>
                    <a:pt x="101538" y="7128"/>
                  </a:cubicBezTo>
                  <a:cubicBezTo>
                    <a:pt x="101730" y="7128"/>
                    <a:pt x="101730" y="7128"/>
                    <a:pt x="101730" y="7128"/>
                  </a:cubicBezTo>
                  <a:cubicBezTo>
                    <a:pt x="101730" y="7128"/>
                    <a:pt x="101730" y="7128"/>
                    <a:pt x="101730" y="7128"/>
                  </a:cubicBezTo>
                  <a:cubicBezTo>
                    <a:pt x="101730" y="5940"/>
                    <a:pt x="101730" y="5940"/>
                    <a:pt x="101730" y="5940"/>
                  </a:cubicBezTo>
                  <a:cubicBezTo>
                    <a:pt x="101923" y="5940"/>
                    <a:pt x="101923" y="5940"/>
                    <a:pt x="101923" y="5940"/>
                  </a:cubicBezTo>
                  <a:cubicBezTo>
                    <a:pt x="102115" y="5940"/>
                    <a:pt x="102115" y="5940"/>
                    <a:pt x="102115" y="5940"/>
                  </a:cubicBezTo>
                  <a:cubicBezTo>
                    <a:pt x="102307" y="5940"/>
                    <a:pt x="102307" y="5940"/>
                    <a:pt x="102307" y="5940"/>
                  </a:cubicBezTo>
                  <a:cubicBezTo>
                    <a:pt x="102307" y="5940"/>
                    <a:pt x="102307" y="5940"/>
                    <a:pt x="102307" y="5940"/>
                  </a:cubicBezTo>
                  <a:cubicBezTo>
                    <a:pt x="102307" y="7128"/>
                    <a:pt x="102307" y="7128"/>
                    <a:pt x="102307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500" y="7128"/>
                    <a:pt x="102500" y="7128"/>
                    <a:pt x="102500" y="7128"/>
                  </a:cubicBezTo>
                  <a:cubicBezTo>
                    <a:pt x="102692" y="7128"/>
                    <a:pt x="102692" y="7128"/>
                    <a:pt x="102692" y="7128"/>
                  </a:cubicBezTo>
                  <a:cubicBezTo>
                    <a:pt x="102692" y="7128"/>
                    <a:pt x="102692" y="7128"/>
                    <a:pt x="102692" y="7128"/>
                  </a:cubicBezTo>
                  <a:cubicBezTo>
                    <a:pt x="102692" y="7128"/>
                    <a:pt x="102692" y="7128"/>
                    <a:pt x="102692" y="7128"/>
                  </a:cubicBezTo>
                  <a:cubicBezTo>
                    <a:pt x="102884" y="7128"/>
                    <a:pt x="102884" y="7128"/>
                    <a:pt x="102884" y="7128"/>
                  </a:cubicBezTo>
                  <a:cubicBezTo>
                    <a:pt x="102884" y="7128"/>
                    <a:pt x="102884" y="7128"/>
                    <a:pt x="102884" y="7128"/>
                  </a:cubicBezTo>
                  <a:cubicBezTo>
                    <a:pt x="102884" y="7128"/>
                    <a:pt x="102884" y="7128"/>
                    <a:pt x="102884" y="7128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2884" y="5940"/>
                    <a:pt x="102884" y="5940"/>
                    <a:pt x="102884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076" y="5940"/>
                    <a:pt x="103076" y="5940"/>
                    <a:pt x="103076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269" y="5940"/>
                    <a:pt x="103269" y="5940"/>
                    <a:pt x="103269" y="5940"/>
                  </a:cubicBezTo>
                  <a:cubicBezTo>
                    <a:pt x="103461" y="5940"/>
                    <a:pt x="103269" y="5940"/>
                    <a:pt x="103269" y="5940"/>
                  </a:cubicBezTo>
                  <a:cubicBezTo>
                    <a:pt x="103461" y="5940"/>
                    <a:pt x="103461" y="5940"/>
                    <a:pt x="103461" y="5940"/>
                  </a:cubicBezTo>
                  <a:cubicBezTo>
                    <a:pt x="103461" y="5940"/>
                    <a:pt x="103461" y="5940"/>
                    <a:pt x="103461" y="5940"/>
                  </a:cubicBezTo>
                  <a:cubicBezTo>
                    <a:pt x="103461" y="5940"/>
                    <a:pt x="103461" y="5940"/>
                    <a:pt x="103461" y="5940"/>
                  </a:cubicBezTo>
                  <a:cubicBezTo>
                    <a:pt x="103461" y="4752"/>
                    <a:pt x="103461" y="4752"/>
                    <a:pt x="103461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461" y="4752"/>
                    <a:pt x="103461" y="4752"/>
                    <a:pt x="103461" y="4752"/>
                  </a:cubicBezTo>
                  <a:cubicBezTo>
                    <a:pt x="103461" y="4752"/>
                    <a:pt x="103461" y="4752"/>
                    <a:pt x="103461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653" y="4752"/>
                    <a:pt x="103653" y="4752"/>
                  </a:cubicBezTo>
                  <a:cubicBezTo>
                    <a:pt x="103653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3846" y="4752"/>
                    <a:pt x="103846" y="4752"/>
                    <a:pt x="103846" y="4752"/>
                  </a:cubicBezTo>
                  <a:cubicBezTo>
                    <a:pt x="104038" y="4752"/>
                    <a:pt x="104038" y="4752"/>
                    <a:pt x="104038" y="4752"/>
                  </a:cubicBezTo>
                  <a:cubicBezTo>
                    <a:pt x="104038" y="4752"/>
                    <a:pt x="104038" y="4752"/>
                    <a:pt x="104038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230" y="4752"/>
                    <a:pt x="104230" y="4752"/>
                    <a:pt x="104230" y="4752"/>
                  </a:cubicBezTo>
                  <a:cubicBezTo>
                    <a:pt x="104423" y="4752"/>
                    <a:pt x="104423" y="4752"/>
                    <a:pt x="104423" y="4752"/>
                  </a:cubicBezTo>
                  <a:cubicBezTo>
                    <a:pt x="104423" y="4752"/>
                    <a:pt x="104423" y="4752"/>
                    <a:pt x="104423" y="4752"/>
                  </a:cubicBezTo>
                  <a:cubicBezTo>
                    <a:pt x="104615" y="4752"/>
                    <a:pt x="104615" y="4752"/>
                    <a:pt x="104615" y="4752"/>
                  </a:cubicBezTo>
                  <a:cubicBezTo>
                    <a:pt x="104615" y="4752"/>
                    <a:pt x="104615" y="4752"/>
                    <a:pt x="104615" y="4752"/>
                  </a:cubicBezTo>
                  <a:cubicBezTo>
                    <a:pt x="104807" y="4752"/>
                    <a:pt x="104807" y="4752"/>
                    <a:pt x="104807" y="4752"/>
                  </a:cubicBezTo>
                  <a:cubicBezTo>
                    <a:pt x="104807" y="4752"/>
                    <a:pt x="104807" y="4752"/>
                    <a:pt x="104807" y="4752"/>
                  </a:cubicBezTo>
                  <a:cubicBezTo>
                    <a:pt x="104807" y="4752"/>
                    <a:pt x="104807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000" y="4752"/>
                    <a:pt x="105000" y="4752"/>
                    <a:pt x="105000" y="4752"/>
                  </a:cubicBezTo>
                  <a:cubicBezTo>
                    <a:pt x="105192" y="4752"/>
                    <a:pt x="105192" y="4752"/>
                    <a:pt x="105192" y="4752"/>
                  </a:cubicBezTo>
                  <a:cubicBezTo>
                    <a:pt x="105192" y="4752"/>
                    <a:pt x="105384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384" y="4752"/>
                    <a:pt x="105384" y="4752"/>
                    <a:pt x="105384" y="4752"/>
                  </a:cubicBezTo>
                  <a:cubicBezTo>
                    <a:pt x="105192" y="5940"/>
                    <a:pt x="105192" y="5940"/>
                    <a:pt x="105192" y="5940"/>
                  </a:cubicBezTo>
                  <a:cubicBezTo>
                    <a:pt x="105384" y="5940"/>
                    <a:pt x="105384" y="5940"/>
                    <a:pt x="105384" y="5940"/>
                  </a:cubicBezTo>
                  <a:cubicBezTo>
                    <a:pt x="105576" y="5940"/>
                    <a:pt x="105576" y="5940"/>
                    <a:pt x="105576" y="5940"/>
                  </a:cubicBezTo>
                  <a:cubicBezTo>
                    <a:pt x="105576" y="5940"/>
                    <a:pt x="105576" y="5940"/>
                    <a:pt x="105576" y="5940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576" y="4752"/>
                    <a:pt x="105576" y="4752"/>
                    <a:pt x="105576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769" y="4752"/>
                    <a:pt x="105769" y="4752"/>
                    <a:pt x="105769" y="4752"/>
                  </a:cubicBezTo>
                  <a:cubicBezTo>
                    <a:pt x="105961" y="4752"/>
                    <a:pt x="105961" y="4752"/>
                    <a:pt x="105961" y="4752"/>
                  </a:cubicBezTo>
                  <a:cubicBezTo>
                    <a:pt x="105961" y="4752"/>
                    <a:pt x="105961" y="4752"/>
                    <a:pt x="105961" y="4752"/>
                  </a:cubicBezTo>
                  <a:cubicBezTo>
                    <a:pt x="105961" y="4752"/>
                    <a:pt x="105961" y="4752"/>
                    <a:pt x="106153" y="4752"/>
                  </a:cubicBezTo>
                  <a:cubicBezTo>
                    <a:pt x="106153" y="3564"/>
                    <a:pt x="106153" y="4752"/>
                    <a:pt x="106346" y="3564"/>
                  </a:cubicBezTo>
                  <a:cubicBezTo>
                    <a:pt x="106346" y="3564"/>
                    <a:pt x="106346" y="3564"/>
                    <a:pt x="106346" y="3564"/>
                  </a:cubicBezTo>
                  <a:cubicBezTo>
                    <a:pt x="106346" y="3564"/>
                    <a:pt x="106538" y="3564"/>
                    <a:pt x="106538" y="3564"/>
                  </a:cubicBezTo>
                  <a:cubicBezTo>
                    <a:pt x="106538" y="3564"/>
                    <a:pt x="106538" y="3564"/>
                    <a:pt x="106538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730" y="3564"/>
                    <a:pt x="106730" y="3564"/>
                    <a:pt x="106730" y="3564"/>
                  </a:cubicBezTo>
                  <a:cubicBezTo>
                    <a:pt x="106923" y="3564"/>
                    <a:pt x="106923" y="3564"/>
                    <a:pt x="106923" y="3564"/>
                  </a:cubicBezTo>
                  <a:cubicBezTo>
                    <a:pt x="106923" y="3564"/>
                    <a:pt x="106923" y="3564"/>
                    <a:pt x="106923" y="3564"/>
                  </a:cubicBezTo>
                  <a:cubicBezTo>
                    <a:pt x="106923" y="3564"/>
                    <a:pt x="106923" y="3564"/>
                    <a:pt x="106923" y="4752"/>
                  </a:cubicBezTo>
                  <a:cubicBezTo>
                    <a:pt x="106923" y="4752"/>
                    <a:pt x="106923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730" y="4752"/>
                    <a:pt x="106730" y="4752"/>
                  </a:cubicBezTo>
                  <a:cubicBezTo>
                    <a:pt x="106730" y="4752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538" y="5940"/>
                    <a:pt x="106538" y="5940"/>
                    <a:pt x="106538" y="5940"/>
                  </a:cubicBezTo>
                  <a:cubicBezTo>
                    <a:pt x="106730" y="5940"/>
                    <a:pt x="106730" y="5940"/>
                    <a:pt x="106730" y="5940"/>
                  </a:cubicBezTo>
                  <a:cubicBezTo>
                    <a:pt x="106730" y="5940"/>
                    <a:pt x="106730" y="5940"/>
                    <a:pt x="106730" y="5940"/>
                  </a:cubicBezTo>
                  <a:cubicBezTo>
                    <a:pt x="106923" y="5940"/>
                    <a:pt x="106923" y="5940"/>
                    <a:pt x="106923" y="5940"/>
                  </a:cubicBezTo>
                  <a:cubicBezTo>
                    <a:pt x="106923" y="5940"/>
                    <a:pt x="106923" y="5940"/>
                    <a:pt x="106923" y="5940"/>
                  </a:cubicBezTo>
                  <a:cubicBezTo>
                    <a:pt x="107115" y="4752"/>
                    <a:pt x="107115" y="4752"/>
                    <a:pt x="107115" y="4752"/>
                  </a:cubicBezTo>
                  <a:cubicBezTo>
                    <a:pt x="107115" y="4752"/>
                    <a:pt x="107115" y="4752"/>
                    <a:pt x="107115" y="4752"/>
                  </a:cubicBezTo>
                  <a:cubicBezTo>
                    <a:pt x="107307" y="4752"/>
                    <a:pt x="107307" y="4752"/>
                    <a:pt x="107307" y="4752"/>
                  </a:cubicBezTo>
                  <a:cubicBezTo>
                    <a:pt x="107307" y="4752"/>
                    <a:pt x="107307" y="4752"/>
                    <a:pt x="107307" y="4752"/>
                  </a:cubicBezTo>
                  <a:cubicBezTo>
                    <a:pt x="107307" y="4752"/>
                    <a:pt x="107500" y="4752"/>
                    <a:pt x="107692" y="4752"/>
                  </a:cubicBezTo>
                  <a:cubicBezTo>
                    <a:pt x="107692" y="4752"/>
                    <a:pt x="107692" y="4752"/>
                    <a:pt x="107692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7884" y="4752"/>
                    <a:pt x="107884" y="4752"/>
                    <a:pt x="107884" y="4752"/>
                  </a:cubicBezTo>
                  <a:cubicBezTo>
                    <a:pt x="108076" y="4752"/>
                    <a:pt x="108076" y="4752"/>
                    <a:pt x="108076" y="4752"/>
                  </a:cubicBezTo>
                  <a:cubicBezTo>
                    <a:pt x="108076" y="4752"/>
                    <a:pt x="108076" y="4752"/>
                    <a:pt x="108076" y="4752"/>
                  </a:cubicBezTo>
                  <a:cubicBezTo>
                    <a:pt x="108269" y="4752"/>
                    <a:pt x="108269" y="4752"/>
                    <a:pt x="108461" y="4752"/>
                  </a:cubicBezTo>
                  <a:cubicBezTo>
                    <a:pt x="108461" y="4752"/>
                    <a:pt x="108653" y="4752"/>
                    <a:pt x="108846" y="4752"/>
                  </a:cubicBezTo>
                  <a:cubicBezTo>
                    <a:pt x="108846" y="4752"/>
                    <a:pt x="108846" y="4752"/>
                    <a:pt x="108846" y="4752"/>
                  </a:cubicBezTo>
                  <a:cubicBezTo>
                    <a:pt x="108846" y="4752"/>
                    <a:pt x="108846" y="4752"/>
                    <a:pt x="108846" y="4752"/>
                  </a:cubicBezTo>
                  <a:cubicBezTo>
                    <a:pt x="108846" y="4752"/>
                    <a:pt x="108846" y="4752"/>
                    <a:pt x="108846" y="4752"/>
                  </a:cubicBezTo>
                  <a:cubicBezTo>
                    <a:pt x="109038" y="4752"/>
                    <a:pt x="109038" y="4752"/>
                    <a:pt x="109038" y="4752"/>
                  </a:cubicBezTo>
                  <a:cubicBezTo>
                    <a:pt x="109230" y="4752"/>
                    <a:pt x="109230" y="4752"/>
                    <a:pt x="109230" y="4752"/>
                  </a:cubicBezTo>
                  <a:cubicBezTo>
                    <a:pt x="109230" y="4752"/>
                    <a:pt x="109230" y="4752"/>
                    <a:pt x="109230" y="4752"/>
                  </a:cubicBezTo>
                  <a:cubicBezTo>
                    <a:pt x="109230" y="3564"/>
                    <a:pt x="109230" y="3564"/>
                    <a:pt x="109230" y="3564"/>
                  </a:cubicBezTo>
                  <a:cubicBezTo>
                    <a:pt x="109423" y="3564"/>
                    <a:pt x="109423" y="3564"/>
                    <a:pt x="109423" y="3564"/>
                  </a:cubicBezTo>
                  <a:cubicBezTo>
                    <a:pt x="109423" y="3564"/>
                    <a:pt x="109423" y="3564"/>
                    <a:pt x="109423" y="3564"/>
                  </a:cubicBezTo>
                  <a:cubicBezTo>
                    <a:pt x="109423" y="3564"/>
                    <a:pt x="109423" y="3564"/>
                    <a:pt x="109615" y="3564"/>
                  </a:cubicBezTo>
                  <a:cubicBezTo>
                    <a:pt x="109615" y="3564"/>
                    <a:pt x="109615" y="3564"/>
                    <a:pt x="109615" y="3564"/>
                  </a:cubicBezTo>
                  <a:cubicBezTo>
                    <a:pt x="109615" y="3564"/>
                    <a:pt x="109615" y="3564"/>
                    <a:pt x="109615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09807" y="3564"/>
                    <a:pt x="109807" y="3564"/>
                    <a:pt x="109807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000" y="3564"/>
                    <a:pt x="110000" y="3564"/>
                    <a:pt x="110000" y="3564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192" y="3564"/>
                    <a:pt x="110192" y="3564"/>
                    <a:pt x="110192" y="3564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192" y="4752"/>
                    <a:pt x="110192" y="4752"/>
                    <a:pt x="110192" y="4752"/>
                  </a:cubicBezTo>
                  <a:cubicBezTo>
                    <a:pt x="110384" y="4752"/>
                    <a:pt x="110384" y="4752"/>
                    <a:pt x="110384" y="4752"/>
                  </a:cubicBezTo>
                  <a:cubicBezTo>
                    <a:pt x="110576" y="4752"/>
                    <a:pt x="110576" y="4752"/>
                    <a:pt x="110576" y="4752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5940"/>
                    <a:pt x="110576" y="5940"/>
                    <a:pt x="110576" y="5940"/>
                  </a:cubicBezTo>
                  <a:cubicBezTo>
                    <a:pt x="110576" y="4752"/>
                    <a:pt x="110576" y="4752"/>
                    <a:pt x="110576" y="4752"/>
                  </a:cubicBezTo>
                  <a:cubicBezTo>
                    <a:pt x="110576" y="4752"/>
                    <a:pt x="110576" y="4752"/>
                    <a:pt x="110576" y="4752"/>
                  </a:cubicBezTo>
                  <a:cubicBezTo>
                    <a:pt x="110769" y="4752"/>
                    <a:pt x="110769" y="4752"/>
                    <a:pt x="110769" y="4752"/>
                  </a:cubicBezTo>
                  <a:cubicBezTo>
                    <a:pt x="110769" y="4752"/>
                    <a:pt x="110769" y="4752"/>
                    <a:pt x="110769" y="4752"/>
                  </a:cubicBezTo>
                  <a:cubicBezTo>
                    <a:pt x="110769" y="4752"/>
                    <a:pt x="110769" y="4752"/>
                    <a:pt x="110769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0961" y="4752"/>
                    <a:pt x="110961" y="4752"/>
                    <a:pt x="110961" y="4752"/>
                  </a:cubicBezTo>
                  <a:cubicBezTo>
                    <a:pt x="111153" y="4752"/>
                    <a:pt x="111153" y="4752"/>
                    <a:pt x="111153" y="4752"/>
                  </a:cubicBezTo>
                  <a:cubicBezTo>
                    <a:pt x="111153" y="4752"/>
                    <a:pt x="111153" y="4752"/>
                    <a:pt x="111153" y="4752"/>
                  </a:cubicBezTo>
                  <a:cubicBezTo>
                    <a:pt x="111346" y="4752"/>
                    <a:pt x="111346" y="4752"/>
                    <a:pt x="111346" y="4752"/>
                  </a:cubicBezTo>
                  <a:cubicBezTo>
                    <a:pt x="111538" y="4752"/>
                    <a:pt x="111730" y="4752"/>
                    <a:pt x="111730" y="4752"/>
                  </a:cubicBezTo>
                  <a:cubicBezTo>
                    <a:pt x="111730" y="4752"/>
                    <a:pt x="111730" y="4752"/>
                    <a:pt x="111730" y="4752"/>
                  </a:cubicBezTo>
                  <a:cubicBezTo>
                    <a:pt x="111923" y="4752"/>
                    <a:pt x="111923" y="4752"/>
                    <a:pt x="111923" y="4752"/>
                  </a:cubicBezTo>
                  <a:cubicBezTo>
                    <a:pt x="111923" y="4752"/>
                    <a:pt x="111923" y="4752"/>
                    <a:pt x="111923" y="4752"/>
                  </a:cubicBezTo>
                  <a:cubicBezTo>
                    <a:pt x="111923" y="4752"/>
                    <a:pt x="111923" y="4752"/>
                    <a:pt x="111923" y="4752"/>
                  </a:cubicBezTo>
                  <a:cubicBezTo>
                    <a:pt x="112115" y="3564"/>
                    <a:pt x="112115" y="3564"/>
                    <a:pt x="112115" y="3564"/>
                  </a:cubicBezTo>
                  <a:cubicBezTo>
                    <a:pt x="112115" y="3564"/>
                    <a:pt x="112115" y="3564"/>
                    <a:pt x="112115" y="3564"/>
                  </a:cubicBezTo>
                  <a:cubicBezTo>
                    <a:pt x="112500" y="3564"/>
                    <a:pt x="112500" y="3564"/>
                    <a:pt x="112500" y="3564"/>
                  </a:cubicBezTo>
                  <a:cubicBezTo>
                    <a:pt x="112500" y="3564"/>
                    <a:pt x="112500" y="3564"/>
                    <a:pt x="112500" y="3564"/>
                  </a:cubicBezTo>
                  <a:cubicBezTo>
                    <a:pt x="112500" y="4752"/>
                    <a:pt x="112500" y="4752"/>
                    <a:pt x="112500" y="4752"/>
                  </a:cubicBezTo>
                  <a:cubicBezTo>
                    <a:pt x="112692" y="4752"/>
                    <a:pt x="112692" y="3564"/>
                    <a:pt x="112692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2884" y="3564"/>
                  </a:cubicBezTo>
                  <a:cubicBezTo>
                    <a:pt x="112884" y="3564"/>
                    <a:pt x="112884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076" y="3564"/>
                    <a:pt x="113076" y="3564"/>
                    <a:pt x="113076" y="3564"/>
                  </a:cubicBezTo>
                  <a:cubicBezTo>
                    <a:pt x="113269" y="3564"/>
                    <a:pt x="113269" y="3564"/>
                    <a:pt x="113269" y="3564"/>
                  </a:cubicBezTo>
                  <a:cubicBezTo>
                    <a:pt x="113269" y="4752"/>
                    <a:pt x="113269" y="4752"/>
                    <a:pt x="113269" y="4752"/>
                  </a:cubicBezTo>
                  <a:cubicBezTo>
                    <a:pt x="113461" y="4752"/>
                    <a:pt x="113461" y="4752"/>
                    <a:pt x="113653" y="4752"/>
                  </a:cubicBezTo>
                  <a:cubicBezTo>
                    <a:pt x="113653" y="4752"/>
                    <a:pt x="113653" y="4752"/>
                    <a:pt x="113653" y="4752"/>
                  </a:cubicBezTo>
                  <a:cubicBezTo>
                    <a:pt x="113846" y="4752"/>
                    <a:pt x="113846" y="4752"/>
                    <a:pt x="113846" y="4752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4038" y="3564"/>
                    <a:pt x="114038" y="3564"/>
                    <a:pt x="114038" y="3564"/>
                  </a:cubicBezTo>
                  <a:cubicBezTo>
                    <a:pt x="114038" y="3564"/>
                    <a:pt x="114038" y="3564"/>
                    <a:pt x="114038" y="3564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3846" y="3564"/>
                    <a:pt x="113846" y="3564"/>
                    <a:pt x="113846" y="3564"/>
                  </a:cubicBezTo>
                  <a:cubicBezTo>
                    <a:pt x="113846" y="2376"/>
                    <a:pt x="113846" y="2376"/>
                    <a:pt x="113846" y="2376"/>
                  </a:cubicBezTo>
                  <a:cubicBezTo>
                    <a:pt x="113846" y="2376"/>
                    <a:pt x="114038" y="2376"/>
                    <a:pt x="114038" y="2376"/>
                  </a:cubicBezTo>
                  <a:cubicBezTo>
                    <a:pt x="114038" y="2376"/>
                    <a:pt x="114038" y="2376"/>
                    <a:pt x="114038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423" y="2376"/>
                    <a:pt x="114423" y="2376"/>
                    <a:pt x="114423" y="2376"/>
                  </a:cubicBezTo>
                  <a:cubicBezTo>
                    <a:pt x="114615" y="2376"/>
                    <a:pt x="114615" y="2376"/>
                    <a:pt x="114615" y="2376"/>
                  </a:cubicBezTo>
                  <a:cubicBezTo>
                    <a:pt x="114615" y="2376"/>
                    <a:pt x="114615" y="2376"/>
                    <a:pt x="114615" y="2376"/>
                  </a:cubicBezTo>
                  <a:cubicBezTo>
                    <a:pt x="114615" y="2376"/>
                    <a:pt x="114615" y="2376"/>
                    <a:pt x="114807" y="2376"/>
                  </a:cubicBezTo>
                  <a:cubicBezTo>
                    <a:pt x="114807" y="2376"/>
                    <a:pt x="114807" y="2376"/>
                    <a:pt x="114807" y="2376"/>
                  </a:cubicBezTo>
                  <a:cubicBezTo>
                    <a:pt x="115000" y="2376"/>
                    <a:pt x="115192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384" y="2376"/>
                    <a:pt x="115384" y="2376"/>
                    <a:pt x="115384" y="2376"/>
                  </a:cubicBezTo>
                  <a:cubicBezTo>
                    <a:pt x="115576" y="2376"/>
                    <a:pt x="115576" y="2376"/>
                    <a:pt x="115576" y="2376"/>
                  </a:cubicBezTo>
                  <a:cubicBezTo>
                    <a:pt x="115576" y="2376"/>
                    <a:pt x="115576" y="2376"/>
                    <a:pt x="115769" y="2376"/>
                  </a:cubicBezTo>
                  <a:cubicBezTo>
                    <a:pt x="115769" y="2376"/>
                    <a:pt x="115769" y="2376"/>
                    <a:pt x="115769" y="2376"/>
                  </a:cubicBezTo>
                  <a:cubicBezTo>
                    <a:pt x="115769" y="2376"/>
                    <a:pt x="115769" y="2376"/>
                    <a:pt x="115769" y="2376"/>
                  </a:cubicBezTo>
                  <a:cubicBezTo>
                    <a:pt x="115769" y="2376"/>
                    <a:pt x="115769" y="2376"/>
                    <a:pt x="115769" y="2376"/>
                  </a:cubicBezTo>
                  <a:cubicBezTo>
                    <a:pt x="115961" y="2376"/>
                    <a:pt x="115961" y="2376"/>
                    <a:pt x="115961" y="2376"/>
                  </a:cubicBezTo>
                  <a:cubicBezTo>
                    <a:pt x="115961" y="2376"/>
                    <a:pt x="115961" y="2376"/>
                    <a:pt x="116153" y="2376"/>
                  </a:cubicBezTo>
                  <a:cubicBezTo>
                    <a:pt x="116153" y="2376"/>
                    <a:pt x="116153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346" y="2376"/>
                    <a:pt x="116346" y="2376"/>
                    <a:pt x="116346" y="2376"/>
                  </a:cubicBezTo>
                  <a:cubicBezTo>
                    <a:pt x="116538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730" y="2376"/>
                    <a:pt x="116730" y="2376"/>
                    <a:pt x="116730" y="2376"/>
                  </a:cubicBezTo>
                  <a:cubicBezTo>
                    <a:pt x="116923" y="2376"/>
                    <a:pt x="116923" y="2376"/>
                    <a:pt x="116923" y="2376"/>
                  </a:cubicBezTo>
                  <a:cubicBezTo>
                    <a:pt x="116923" y="3564"/>
                    <a:pt x="116923" y="3564"/>
                    <a:pt x="116923" y="3564"/>
                  </a:cubicBezTo>
                  <a:cubicBezTo>
                    <a:pt x="117115" y="3564"/>
                    <a:pt x="116923" y="3564"/>
                    <a:pt x="116923" y="3564"/>
                  </a:cubicBezTo>
                  <a:cubicBezTo>
                    <a:pt x="117115" y="3564"/>
                    <a:pt x="117115" y="3564"/>
                    <a:pt x="117307" y="3564"/>
                  </a:cubicBezTo>
                  <a:cubicBezTo>
                    <a:pt x="117307" y="3564"/>
                    <a:pt x="117307" y="3564"/>
                    <a:pt x="117307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500" y="3564"/>
                    <a:pt x="117500" y="3564"/>
                    <a:pt x="117500" y="3564"/>
                  </a:cubicBezTo>
                  <a:cubicBezTo>
                    <a:pt x="117692" y="3564"/>
                    <a:pt x="117692" y="3564"/>
                    <a:pt x="117692" y="3564"/>
                  </a:cubicBezTo>
                  <a:cubicBezTo>
                    <a:pt x="117692" y="3564"/>
                    <a:pt x="117692" y="3564"/>
                    <a:pt x="117692" y="3564"/>
                  </a:cubicBezTo>
                  <a:cubicBezTo>
                    <a:pt x="117692" y="3564"/>
                    <a:pt x="117692" y="3564"/>
                    <a:pt x="117692" y="3564"/>
                  </a:cubicBezTo>
                  <a:cubicBezTo>
                    <a:pt x="117884" y="3564"/>
                    <a:pt x="117884" y="3564"/>
                    <a:pt x="117884" y="3564"/>
                  </a:cubicBezTo>
                  <a:cubicBezTo>
                    <a:pt x="117884" y="3564"/>
                    <a:pt x="117884" y="3564"/>
                    <a:pt x="117884" y="3564"/>
                  </a:cubicBezTo>
                  <a:cubicBezTo>
                    <a:pt x="117884" y="3564"/>
                    <a:pt x="117884" y="3564"/>
                    <a:pt x="117884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076" y="3564"/>
                    <a:pt x="118076" y="3564"/>
                    <a:pt x="118076" y="3564"/>
                  </a:cubicBezTo>
                  <a:cubicBezTo>
                    <a:pt x="118269" y="3564"/>
                    <a:pt x="118269" y="3564"/>
                    <a:pt x="118269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3564"/>
                    <a:pt x="118461" y="3564"/>
                    <a:pt x="118461" y="3564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461" y="4752"/>
                    <a:pt x="118461" y="4752"/>
                    <a:pt x="118461" y="4752"/>
                  </a:cubicBezTo>
                  <a:cubicBezTo>
                    <a:pt x="118653" y="4752"/>
                    <a:pt x="118653" y="4752"/>
                    <a:pt x="118653" y="4752"/>
                  </a:cubicBezTo>
                  <a:cubicBezTo>
                    <a:pt x="118653" y="4752"/>
                    <a:pt x="118653" y="4752"/>
                    <a:pt x="118653" y="4752"/>
                  </a:cubicBezTo>
                  <a:cubicBezTo>
                    <a:pt x="118846" y="4752"/>
                    <a:pt x="119038" y="4752"/>
                    <a:pt x="119230" y="3564"/>
                  </a:cubicBezTo>
                  <a:cubicBezTo>
                    <a:pt x="119230" y="3564"/>
                    <a:pt x="119230" y="3564"/>
                    <a:pt x="119230" y="3564"/>
                  </a:cubicBezTo>
                  <a:cubicBezTo>
                    <a:pt x="119230" y="3564"/>
                    <a:pt x="119230" y="3564"/>
                    <a:pt x="119230" y="3564"/>
                  </a:cubicBezTo>
                  <a:cubicBezTo>
                    <a:pt x="119230" y="3564"/>
                    <a:pt x="119230" y="3564"/>
                    <a:pt x="119230" y="3564"/>
                  </a:cubicBezTo>
                  <a:cubicBezTo>
                    <a:pt x="119423" y="3564"/>
                    <a:pt x="119423" y="3564"/>
                    <a:pt x="119423" y="3564"/>
                  </a:cubicBezTo>
                  <a:cubicBezTo>
                    <a:pt x="119423" y="4752"/>
                    <a:pt x="119423" y="4752"/>
                    <a:pt x="119423" y="4752"/>
                  </a:cubicBezTo>
                  <a:cubicBezTo>
                    <a:pt x="119423" y="4752"/>
                    <a:pt x="119423" y="4752"/>
                    <a:pt x="119423" y="4752"/>
                  </a:cubicBezTo>
                  <a:cubicBezTo>
                    <a:pt x="119423" y="4752"/>
                    <a:pt x="119423" y="4752"/>
                    <a:pt x="119423" y="4752"/>
                  </a:cubicBezTo>
                  <a:cubicBezTo>
                    <a:pt x="119615" y="4752"/>
                    <a:pt x="119615" y="4752"/>
                    <a:pt x="119615" y="4752"/>
                  </a:cubicBezTo>
                  <a:cubicBezTo>
                    <a:pt x="119615" y="4752"/>
                    <a:pt x="119615" y="4752"/>
                    <a:pt x="119615" y="4752"/>
                  </a:cubicBezTo>
                  <a:cubicBezTo>
                    <a:pt x="119615" y="4752"/>
                    <a:pt x="119615" y="4752"/>
                    <a:pt x="119615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20000" y="4752"/>
                    <a:pt x="120000" y="4752"/>
                    <a:pt x="120000" y="4752"/>
                  </a:cubicBezTo>
                  <a:cubicBezTo>
                    <a:pt x="119807" y="4752"/>
                    <a:pt x="119807" y="4752"/>
                    <a:pt x="119807" y="4752"/>
                  </a:cubicBezTo>
                  <a:cubicBezTo>
                    <a:pt x="119807" y="5940"/>
                    <a:pt x="119807" y="5940"/>
                    <a:pt x="119807" y="5940"/>
                  </a:cubicBezTo>
                  <a:cubicBezTo>
                    <a:pt x="119807" y="5940"/>
                    <a:pt x="119807" y="5940"/>
                    <a:pt x="119807" y="5940"/>
                  </a:cubicBezTo>
                  <a:cubicBezTo>
                    <a:pt x="119807" y="5940"/>
                    <a:pt x="119807" y="5940"/>
                    <a:pt x="119807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615" y="5940"/>
                    <a:pt x="119615" y="5940"/>
                    <a:pt x="119615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423" y="5940"/>
                    <a:pt x="119423" y="5940"/>
                    <a:pt x="119423" y="5940"/>
                  </a:cubicBezTo>
                  <a:cubicBezTo>
                    <a:pt x="119230" y="5940"/>
                    <a:pt x="119230" y="5940"/>
                    <a:pt x="119038" y="5940"/>
                  </a:cubicBezTo>
                  <a:cubicBezTo>
                    <a:pt x="119038" y="5940"/>
                    <a:pt x="119038" y="5940"/>
                    <a:pt x="119038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5940"/>
                    <a:pt x="119230" y="5940"/>
                    <a:pt x="119230" y="5940"/>
                  </a:cubicBezTo>
                  <a:cubicBezTo>
                    <a:pt x="119230" y="7128"/>
                    <a:pt x="119230" y="7128"/>
                    <a:pt x="119230" y="7128"/>
                  </a:cubicBezTo>
                  <a:cubicBezTo>
                    <a:pt x="119230" y="7128"/>
                    <a:pt x="119230" y="7128"/>
                    <a:pt x="119038" y="7128"/>
                  </a:cubicBezTo>
                  <a:close/>
                  <a:moveTo>
                    <a:pt x="59230" y="33267"/>
                  </a:moveTo>
                  <a:cubicBezTo>
                    <a:pt x="59230" y="33267"/>
                    <a:pt x="59230" y="33267"/>
                    <a:pt x="59230" y="33267"/>
                  </a:cubicBezTo>
                  <a:close/>
                  <a:moveTo>
                    <a:pt x="61153" y="35643"/>
                  </a:moveTo>
                  <a:cubicBezTo>
                    <a:pt x="61153" y="34455"/>
                    <a:pt x="61153" y="34455"/>
                    <a:pt x="61153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4455"/>
                    <a:pt x="60961" y="34455"/>
                    <a:pt x="60961" y="34455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769" y="35643"/>
                    <a:pt x="60769" y="35643"/>
                    <a:pt x="60769" y="35643"/>
                  </a:cubicBezTo>
                  <a:cubicBezTo>
                    <a:pt x="60576" y="35643"/>
                    <a:pt x="60576" y="35643"/>
                    <a:pt x="60576" y="35643"/>
                  </a:cubicBezTo>
                  <a:cubicBezTo>
                    <a:pt x="60576" y="35643"/>
                    <a:pt x="60576" y="35643"/>
                    <a:pt x="60576" y="35643"/>
                  </a:cubicBezTo>
                  <a:cubicBezTo>
                    <a:pt x="60576" y="35643"/>
                    <a:pt x="60576" y="35643"/>
                    <a:pt x="60576" y="35643"/>
                  </a:cubicBezTo>
                  <a:cubicBezTo>
                    <a:pt x="60769" y="35643"/>
                    <a:pt x="60769" y="35643"/>
                    <a:pt x="60769" y="35643"/>
                  </a:cubicBezTo>
                  <a:cubicBezTo>
                    <a:pt x="60769" y="35643"/>
                    <a:pt x="60769" y="35643"/>
                    <a:pt x="60769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0961" y="35643"/>
                    <a:pt x="60961" y="35643"/>
                    <a:pt x="60961" y="35643"/>
                  </a:cubicBezTo>
                  <a:cubicBezTo>
                    <a:pt x="61153" y="35643"/>
                    <a:pt x="61153" y="35643"/>
                    <a:pt x="61153" y="35643"/>
                  </a:cubicBezTo>
                  <a:close/>
                  <a:moveTo>
                    <a:pt x="61346" y="28514"/>
                  </a:moveTo>
                  <a:cubicBezTo>
                    <a:pt x="61346" y="29702"/>
                    <a:pt x="61346" y="29702"/>
                    <a:pt x="61346" y="29702"/>
                  </a:cubicBezTo>
                  <a:cubicBezTo>
                    <a:pt x="61346" y="28514"/>
                    <a:pt x="61346" y="28514"/>
                    <a:pt x="61346" y="28514"/>
                  </a:cubicBezTo>
                  <a:cubicBezTo>
                    <a:pt x="61346" y="28514"/>
                    <a:pt x="61346" y="28514"/>
                    <a:pt x="61346" y="28514"/>
                  </a:cubicBezTo>
                  <a:close/>
                  <a:moveTo>
                    <a:pt x="61346" y="35643"/>
                  </a:move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ubicBezTo>
                    <a:pt x="61346" y="35643"/>
                    <a:pt x="61346" y="35643"/>
                    <a:pt x="61346" y="35643"/>
                  </a:cubicBezTo>
                  <a:close/>
                  <a:moveTo>
                    <a:pt x="61923" y="27326"/>
                  </a:moveTo>
                  <a:cubicBezTo>
                    <a:pt x="61923" y="27326"/>
                    <a:pt x="61923" y="27326"/>
                    <a:pt x="61923" y="27326"/>
                  </a:cubicBezTo>
                  <a:close/>
                  <a:moveTo>
                    <a:pt x="62115" y="34455"/>
                  </a:moveTo>
                  <a:cubicBezTo>
                    <a:pt x="62115" y="34455"/>
                    <a:pt x="62115" y="34455"/>
                    <a:pt x="62115" y="34455"/>
                  </a:cubicBezTo>
                  <a:cubicBezTo>
                    <a:pt x="62115" y="34455"/>
                    <a:pt x="62115" y="34455"/>
                    <a:pt x="62115" y="34455"/>
                  </a:cubicBezTo>
                  <a:cubicBezTo>
                    <a:pt x="62115" y="34455"/>
                    <a:pt x="62115" y="34455"/>
                    <a:pt x="62115" y="34455"/>
                  </a:cubicBezTo>
                  <a:close/>
                  <a:moveTo>
                    <a:pt x="62307" y="34455"/>
                  </a:move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ubicBezTo>
                    <a:pt x="62307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500" y="34455"/>
                    <a:pt x="62500" y="34455"/>
                    <a:pt x="62500" y="34455"/>
                  </a:cubicBezTo>
                  <a:cubicBezTo>
                    <a:pt x="62307" y="34455"/>
                    <a:pt x="62307" y="34455"/>
                    <a:pt x="62307" y="34455"/>
                  </a:cubicBezTo>
                  <a:close/>
                  <a:moveTo>
                    <a:pt x="59615" y="40396"/>
                  </a:moveTo>
                  <a:cubicBezTo>
                    <a:pt x="59615" y="40396"/>
                    <a:pt x="59615" y="40396"/>
                    <a:pt x="59615" y="40396"/>
                  </a:cubicBezTo>
                  <a:close/>
                  <a:moveTo>
                    <a:pt x="65769" y="34455"/>
                  </a:move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769" y="33267"/>
                    <a:pt x="65769" y="33267"/>
                    <a:pt x="65769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3267"/>
                    <a:pt x="65576" y="33267"/>
                    <a:pt x="65576" y="33267"/>
                  </a:cubicBezTo>
                  <a:cubicBezTo>
                    <a:pt x="65576" y="34455"/>
                    <a:pt x="65576" y="34455"/>
                    <a:pt x="65576" y="34455"/>
                  </a:cubicBezTo>
                  <a:cubicBezTo>
                    <a:pt x="65576" y="34455"/>
                    <a:pt x="65576" y="34455"/>
                    <a:pt x="65576" y="34455"/>
                  </a:cubicBezTo>
                  <a:lnTo>
                    <a:pt x="65769" y="34455"/>
                  </a:lnTo>
                  <a:close/>
                  <a:moveTo>
                    <a:pt x="65769" y="34455"/>
                  </a:move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ubicBezTo>
                    <a:pt x="65769" y="34455"/>
                    <a:pt x="65769" y="34455"/>
                    <a:pt x="65769" y="34455"/>
                  </a:cubicBezTo>
                  <a:close/>
                  <a:moveTo>
                    <a:pt x="67307" y="30891"/>
                  </a:moveTo>
                  <a:cubicBezTo>
                    <a:pt x="67500" y="30891"/>
                    <a:pt x="67307" y="30891"/>
                    <a:pt x="67500" y="30891"/>
                  </a:cubicBezTo>
                  <a:cubicBezTo>
                    <a:pt x="67307" y="30891"/>
                    <a:pt x="67307" y="30891"/>
                    <a:pt x="67307" y="30891"/>
                  </a:cubicBezTo>
                  <a:cubicBezTo>
                    <a:pt x="67307" y="30891"/>
                    <a:pt x="67307" y="30891"/>
                    <a:pt x="67307" y="30891"/>
                  </a:cubicBezTo>
                  <a:cubicBezTo>
                    <a:pt x="67307" y="30891"/>
                    <a:pt x="67307" y="30891"/>
                    <a:pt x="67307" y="30891"/>
                  </a:cubicBezTo>
                  <a:cubicBezTo>
                    <a:pt x="67115" y="30891"/>
                    <a:pt x="67115" y="30891"/>
                    <a:pt x="67115" y="30891"/>
                  </a:cubicBezTo>
                  <a:cubicBezTo>
                    <a:pt x="67115" y="30891"/>
                    <a:pt x="67115" y="30891"/>
                    <a:pt x="67115" y="30891"/>
                  </a:cubicBezTo>
                  <a:cubicBezTo>
                    <a:pt x="67115" y="30891"/>
                    <a:pt x="67115" y="30891"/>
                    <a:pt x="67115" y="30891"/>
                  </a:cubicBezTo>
                  <a:cubicBezTo>
                    <a:pt x="66923" y="30891"/>
                    <a:pt x="66923" y="30891"/>
                    <a:pt x="66923" y="30891"/>
                  </a:cubicBezTo>
                  <a:cubicBezTo>
                    <a:pt x="66923" y="30891"/>
                    <a:pt x="66923" y="30891"/>
                    <a:pt x="66923" y="30891"/>
                  </a:cubicBezTo>
                  <a:cubicBezTo>
                    <a:pt x="66923" y="30891"/>
                    <a:pt x="66923" y="30891"/>
                    <a:pt x="66923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538" y="30891"/>
                  </a:cubicBezTo>
                  <a:cubicBezTo>
                    <a:pt x="66538" y="30891"/>
                    <a:pt x="66538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0891"/>
                    <a:pt x="66730" y="30891"/>
                    <a:pt x="66730" y="30891"/>
                  </a:cubicBezTo>
                  <a:cubicBezTo>
                    <a:pt x="66730" y="32079"/>
                    <a:pt x="66730" y="32079"/>
                    <a:pt x="66730" y="32079"/>
                  </a:cubicBezTo>
                  <a:cubicBezTo>
                    <a:pt x="66730" y="32079"/>
                    <a:pt x="66730" y="32079"/>
                    <a:pt x="66730" y="32079"/>
                  </a:cubicBezTo>
                  <a:cubicBezTo>
                    <a:pt x="66923" y="32079"/>
                    <a:pt x="66923" y="32079"/>
                    <a:pt x="66923" y="32079"/>
                  </a:cubicBezTo>
                  <a:cubicBezTo>
                    <a:pt x="67115" y="32079"/>
                    <a:pt x="67115" y="32079"/>
                    <a:pt x="67115" y="32079"/>
                  </a:cubicBezTo>
                  <a:cubicBezTo>
                    <a:pt x="67115" y="30891"/>
                    <a:pt x="67115" y="32079"/>
                    <a:pt x="67307" y="30891"/>
                  </a:cubicBezTo>
                  <a:close/>
                  <a:moveTo>
                    <a:pt x="67884" y="28514"/>
                  </a:moveTo>
                  <a:cubicBezTo>
                    <a:pt x="68076" y="28514"/>
                    <a:pt x="68076" y="28514"/>
                    <a:pt x="68076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269" y="28514"/>
                    <a:pt x="68269" y="28514"/>
                    <a:pt x="68269" y="28514"/>
                  </a:cubicBezTo>
                  <a:cubicBezTo>
                    <a:pt x="68076" y="28514"/>
                    <a:pt x="68076" y="28514"/>
                    <a:pt x="68076" y="28514"/>
                  </a:cubicBezTo>
                  <a:cubicBezTo>
                    <a:pt x="68076" y="28514"/>
                    <a:pt x="68076" y="28514"/>
                    <a:pt x="68076" y="28514"/>
                  </a:cubicBezTo>
                  <a:cubicBezTo>
                    <a:pt x="68076" y="28514"/>
                    <a:pt x="67884" y="28514"/>
                    <a:pt x="67884" y="28514"/>
                  </a:cubicBezTo>
                  <a:close/>
                  <a:moveTo>
                    <a:pt x="68653" y="29702"/>
                  </a:moveTo>
                  <a:cubicBezTo>
                    <a:pt x="68653" y="29702"/>
                    <a:pt x="68653" y="29702"/>
                    <a:pt x="68653" y="29702"/>
                  </a:cubicBezTo>
                  <a:cubicBezTo>
                    <a:pt x="68653" y="29702"/>
                    <a:pt x="68653" y="29702"/>
                    <a:pt x="68653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9702"/>
                    <a:pt x="68461" y="29702"/>
                    <a:pt x="68461" y="29702"/>
                  </a:cubicBezTo>
                  <a:cubicBezTo>
                    <a:pt x="68461" y="28514"/>
                    <a:pt x="68461" y="28514"/>
                    <a:pt x="68461" y="28514"/>
                  </a:cubicBezTo>
                  <a:cubicBezTo>
                    <a:pt x="68269" y="29702"/>
                    <a:pt x="68269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076" y="29702"/>
                    <a:pt x="68076" y="29702"/>
                    <a:pt x="68076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269" y="29702"/>
                    <a:pt x="68269" y="29702"/>
                    <a:pt x="68269" y="29702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461" y="30891"/>
                    <a:pt x="68461" y="30891"/>
                    <a:pt x="68461" y="30891"/>
                  </a:cubicBezTo>
                  <a:cubicBezTo>
                    <a:pt x="68653" y="30891"/>
                    <a:pt x="68653" y="30891"/>
                    <a:pt x="68653" y="29702"/>
                  </a:cubicBezTo>
                  <a:close/>
                  <a:moveTo>
                    <a:pt x="68846" y="30891"/>
                  </a:moveTo>
                  <a:cubicBezTo>
                    <a:pt x="68846" y="30891"/>
                    <a:pt x="68846" y="30891"/>
                    <a:pt x="68846" y="30891"/>
                  </a:cubicBezTo>
                  <a:cubicBezTo>
                    <a:pt x="68846" y="30891"/>
                    <a:pt x="68846" y="30891"/>
                    <a:pt x="68846" y="30891"/>
                  </a:cubicBezTo>
                  <a:cubicBezTo>
                    <a:pt x="68846" y="30891"/>
                    <a:pt x="68846" y="30891"/>
                    <a:pt x="68846" y="30891"/>
                  </a:cubicBezTo>
                  <a:cubicBezTo>
                    <a:pt x="69038" y="30891"/>
                    <a:pt x="69038" y="30891"/>
                    <a:pt x="69038" y="30891"/>
                  </a:cubicBezTo>
                  <a:cubicBezTo>
                    <a:pt x="69038" y="30891"/>
                    <a:pt x="69038" y="30891"/>
                    <a:pt x="69038" y="30891"/>
                  </a:cubicBezTo>
                  <a:cubicBezTo>
                    <a:pt x="69038" y="30891"/>
                    <a:pt x="69038" y="30891"/>
                    <a:pt x="68846" y="30891"/>
                  </a:cubicBezTo>
                  <a:cubicBezTo>
                    <a:pt x="68846" y="30891"/>
                    <a:pt x="68846" y="30891"/>
                    <a:pt x="68846" y="30891"/>
                  </a:cubicBezTo>
                  <a:close/>
                  <a:moveTo>
                    <a:pt x="69423" y="32079"/>
                  </a:moveTo>
                  <a:cubicBezTo>
                    <a:pt x="69423" y="32079"/>
                    <a:pt x="69423" y="32079"/>
                    <a:pt x="69423" y="32079"/>
                  </a:cubicBezTo>
                  <a:cubicBezTo>
                    <a:pt x="69423" y="32079"/>
                    <a:pt x="69423" y="32079"/>
                    <a:pt x="69230" y="32079"/>
                  </a:cubicBezTo>
                  <a:cubicBezTo>
                    <a:pt x="69230" y="32079"/>
                    <a:pt x="69230" y="32079"/>
                    <a:pt x="69230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8846" y="32079"/>
                    <a:pt x="68846" y="32079"/>
                    <a:pt x="68846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038" y="32079"/>
                    <a:pt x="69038" y="32079"/>
                    <a:pt x="69038" y="32079"/>
                  </a:cubicBezTo>
                  <a:cubicBezTo>
                    <a:pt x="69230" y="32079"/>
                    <a:pt x="69230" y="32079"/>
                    <a:pt x="69230" y="32079"/>
                  </a:cubicBezTo>
                  <a:cubicBezTo>
                    <a:pt x="69230" y="32079"/>
                    <a:pt x="69230" y="32079"/>
                    <a:pt x="69423" y="32079"/>
                  </a:cubicBezTo>
                  <a:cubicBezTo>
                    <a:pt x="69423" y="32079"/>
                    <a:pt x="69423" y="32079"/>
                    <a:pt x="69423" y="32079"/>
                  </a:cubicBezTo>
                  <a:cubicBezTo>
                    <a:pt x="69423" y="32079"/>
                    <a:pt x="69423" y="32079"/>
                    <a:pt x="69423" y="32079"/>
                  </a:cubicBezTo>
                  <a:cubicBezTo>
                    <a:pt x="69423" y="32079"/>
                    <a:pt x="69423" y="32079"/>
                    <a:pt x="69423" y="32079"/>
                  </a:cubicBezTo>
                  <a:close/>
                  <a:moveTo>
                    <a:pt x="61153" y="86732"/>
                  </a:moveTo>
                  <a:cubicBezTo>
                    <a:pt x="61153" y="86732"/>
                    <a:pt x="61153" y="86732"/>
                    <a:pt x="61153" y="86732"/>
                  </a:cubicBezTo>
                  <a:cubicBezTo>
                    <a:pt x="61153" y="86732"/>
                    <a:pt x="61153" y="86732"/>
                    <a:pt x="61153" y="86732"/>
                  </a:cubicBezTo>
                  <a:cubicBezTo>
                    <a:pt x="61153" y="86732"/>
                    <a:pt x="61153" y="86732"/>
                    <a:pt x="61153" y="86732"/>
                  </a:cubicBezTo>
                  <a:cubicBezTo>
                    <a:pt x="61153" y="86732"/>
                    <a:pt x="61153" y="86732"/>
                    <a:pt x="61153" y="86732"/>
                  </a:cubicBezTo>
                  <a:close/>
                  <a:moveTo>
                    <a:pt x="61538" y="66534"/>
                  </a:moveTo>
                  <a:cubicBezTo>
                    <a:pt x="61538" y="66534"/>
                    <a:pt x="61538" y="66534"/>
                    <a:pt x="61538" y="66534"/>
                  </a:cubicBezTo>
                  <a:cubicBezTo>
                    <a:pt x="61346" y="66534"/>
                    <a:pt x="61346" y="66534"/>
                    <a:pt x="61346" y="66534"/>
                  </a:cubicBezTo>
                  <a:cubicBezTo>
                    <a:pt x="61346" y="66534"/>
                    <a:pt x="61346" y="66534"/>
                    <a:pt x="61346" y="66534"/>
                  </a:cubicBezTo>
                  <a:cubicBezTo>
                    <a:pt x="61346" y="66534"/>
                    <a:pt x="61346" y="66534"/>
                    <a:pt x="61153" y="66534"/>
                  </a:cubicBezTo>
                  <a:cubicBezTo>
                    <a:pt x="61153" y="66534"/>
                    <a:pt x="61153" y="66534"/>
                    <a:pt x="61153" y="66534"/>
                  </a:cubicBezTo>
                  <a:cubicBezTo>
                    <a:pt x="61153" y="66534"/>
                    <a:pt x="61153" y="66534"/>
                    <a:pt x="61153" y="66534"/>
                  </a:cubicBezTo>
                  <a:cubicBezTo>
                    <a:pt x="61153" y="66534"/>
                    <a:pt x="61153" y="66534"/>
                    <a:pt x="61153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6534"/>
                    <a:pt x="60961" y="66534"/>
                    <a:pt x="60961" y="66534"/>
                  </a:cubicBezTo>
                  <a:cubicBezTo>
                    <a:pt x="60961" y="67722"/>
                    <a:pt x="60961" y="67722"/>
                    <a:pt x="60961" y="67722"/>
                  </a:cubicBezTo>
                  <a:cubicBezTo>
                    <a:pt x="60961" y="67722"/>
                    <a:pt x="60961" y="67722"/>
                    <a:pt x="60961" y="67722"/>
                  </a:cubicBezTo>
                  <a:cubicBezTo>
                    <a:pt x="61153" y="67722"/>
                    <a:pt x="61153" y="67722"/>
                    <a:pt x="61153" y="67722"/>
                  </a:cubicBezTo>
                  <a:cubicBezTo>
                    <a:pt x="61153" y="67722"/>
                    <a:pt x="61153" y="66534"/>
                    <a:pt x="61346" y="66534"/>
                  </a:cubicBezTo>
                  <a:cubicBezTo>
                    <a:pt x="61346" y="67722"/>
                    <a:pt x="61346" y="67722"/>
                    <a:pt x="61346" y="67722"/>
                  </a:cubicBezTo>
                  <a:cubicBezTo>
                    <a:pt x="61346" y="67722"/>
                    <a:pt x="61346" y="67722"/>
                    <a:pt x="61346" y="67722"/>
                  </a:cubicBezTo>
                  <a:cubicBezTo>
                    <a:pt x="61346" y="67722"/>
                    <a:pt x="61346" y="67722"/>
                    <a:pt x="61346" y="67722"/>
                  </a:cubicBezTo>
                  <a:lnTo>
                    <a:pt x="61538" y="66534"/>
                  </a:lnTo>
                  <a:close/>
                  <a:moveTo>
                    <a:pt x="68461" y="65346"/>
                  </a:moveTo>
                  <a:cubicBezTo>
                    <a:pt x="68461" y="65346"/>
                    <a:pt x="68461" y="65346"/>
                    <a:pt x="68461" y="65346"/>
                  </a:cubicBezTo>
                  <a:cubicBezTo>
                    <a:pt x="68461" y="65346"/>
                    <a:pt x="68461" y="65346"/>
                    <a:pt x="68461" y="65346"/>
                  </a:cubicBezTo>
                  <a:cubicBezTo>
                    <a:pt x="68461" y="65346"/>
                    <a:pt x="68461" y="65346"/>
                    <a:pt x="68461" y="65346"/>
                  </a:cubicBezTo>
                  <a:cubicBezTo>
                    <a:pt x="68653" y="65346"/>
                    <a:pt x="68653" y="65346"/>
                    <a:pt x="68653" y="65346"/>
                  </a:cubicBezTo>
                  <a:cubicBezTo>
                    <a:pt x="68461" y="65346"/>
                    <a:pt x="68461" y="65346"/>
                    <a:pt x="68461" y="65346"/>
                  </a:cubicBezTo>
                  <a:close/>
                  <a:moveTo>
                    <a:pt x="68076" y="70099"/>
                  </a:move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1287"/>
                    <a:pt x="68076" y="71287"/>
                    <a:pt x="68076" y="71287"/>
                  </a:cubicBezTo>
                  <a:cubicBezTo>
                    <a:pt x="68269" y="71287"/>
                    <a:pt x="68269" y="71287"/>
                    <a:pt x="68269" y="71287"/>
                  </a:cubicBezTo>
                  <a:cubicBezTo>
                    <a:pt x="68269" y="71287"/>
                    <a:pt x="68076" y="71287"/>
                    <a:pt x="68269" y="71287"/>
                  </a:cubicBezTo>
                  <a:cubicBezTo>
                    <a:pt x="68269" y="71287"/>
                    <a:pt x="68269" y="71287"/>
                    <a:pt x="68269" y="71287"/>
                  </a:cubicBezTo>
                  <a:cubicBezTo>
                    <a:pt x="68269" y="71287"/>
                    <a:pt x="68269" y="71287"/>
                    <a:pt x="68269" y="71287"/>
                  </a:cubicBezTo>
                  <a:cubicBezTo>
                    <a:pt x="68269" y="70099"/>
                    <a:pt x="68269" y="70099"/>
                    <a:pt x="68269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269" y="70099"/>
                    <a:pt x="68269" y="70099"/>
                    <a:pt x="68269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ubicBezTo>
                    <a:pt x="68076" y="70099"/>
                    <a:pt x="68076" y="70099"/>
                    <a:pt x="68076" y="70099"/>
                  </a:cubicBezTo>
                  <a:close/>
                  <a:moveTo>
                    <a:pt x="66923" y="66534"/>
                  </a:move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ubicBezTo>
                    <a:pt x="66923" y="66534"/>
                    <a:pt x="66923" y="66534"/>
                    <a:pt x="66923" y="66534"/>
                  </a:cubicBezTo>
                  <a:close/>
                  <a:moveTo>
                    <a:pt x="66346" y="72475"/>
                  </a:move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538" y="72475"/>
                    <a:pt x="66538" y="72475"/>
                  </a:cubicBezTo>
                  <a:cubicBezTo>
                    <a:pt x="66538" y="72475"/>
                    <a:pt x="66538" y="72475"/>
                    <a:pt x="66538" y="72475"/>
                  </a:cubicBezTo>
                  <a:cubicBezTo>
                    <a:pt x="66538" y="72475"/>
                    <a:pt x="66538" y="72475"/>
                    <a:pt x="66538" y="72475"/>
                  </a:cubicBezTo>
                  <a:cubicBezTo>
                    <a:pt x="66538" y="72475"/>
                    <a:pt x="66538" y="72475"/>
                    <a:pt x="66538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ubicBezTo>
                    <a:pt x="66346" y="72475"/>
                    <a:pt x="66346" y="72475"/>
                    <a:pt x="66346" y="72475"/>
                  </a:cubicBezTo>
                  <a:close/>
                  <a:moveTo>
                    <a:pt x="65769" y="73663"/>
                  </a:move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961" y="73663"/>
                    <a:pt x="65961" y="73663"/>
                    <a:pt x="65961" y="73663"/>
                  </a:cubicBezTo>
                  <a:cubicBezTo>
                    <a:pt x="65961" y="73663"/>
                    <a:pt x="65961" y="73663"/>
                    <a:pt x="65961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ubicBezTo>
                    <a:pt x="65769" y="73663"/>
                    <a:pt x="65769" y="73663"/>
                    <a:pt x="65769" y="73663"/>
                  </a:cubicBezTo>
                  <a:close/>
                  <a:moveTo>
                    <a:pt x="65576" y="78415"/>
                  </a:moveTo>
                  <a:cubicBezTo>
                    <a:pt x="65576" y="78415"/>
                    <a:pt x="65576" y="78415"/>
                    <a:pt x="65576" y="78415"/>
                  </a:cubicBezTo>
                  <a:cubicBezTo>
                    <a:pt x="65576" y="78415"/>
                    <a:pt x="65576" y="78415"/>
                    <a:pt x="65576" y="78415"/>
                  </a:cubicBezTo>
                  <a:cubicBezTo>
                    <a:pt x="65576" y="78415"/>
                    <a:pt x="65576" y="78415"/>
                    <a:pt x="65576" y="78415"/>
                  </a:cubicBezTo>
                  <a:cubicBezTo>
                    <a:pt x="65384" y="78415"/>
                    <a:pt x="65384" y="78415"/>
                    <a:pt x="65384" y="79603"/>
                  </a:cubicBezTo>
                  <a:cubicBezTo>
                    <a:pt x="65384" y="79603"/>
                    <a:pt x="65384" y="79603"/>
                    <a:pt x="65384" y="79603"/>
                  </a:cubicBezTo>
                  <a:cubicBezTo>
                    <a:pt x="65384" y="79603"/>
                    <a:pt x="65384" y="79603"/>
                    <a:pt x="65384" y="79603"/>
                  </a:cubicBezTo>
                  <a:cubicBezTo>
                    <a:pt x="65576" y="78415"/>
                    <a:pt x="65576" y="78415"/>
                    <a:pt x="65576" y="78415"/>
                  </a:cubicBezTo>
                  <a:cubicBezTo>
                    <a:pt x="65576" y="78415"/>
                    <a:pt x="65576" y="78415"/>
                    <a:pt x="65576" y="78415"/>
                  </a:cubicBezTo>
                  <a:close/>
                  <a:moveTo>
                    <a:pt x="65576" y="74851"/>
                  </a:move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cubicBezTo>
                    <a:pt x="65769" y="74851"/>
                    <a:pt x="65769" y="74851"/>
                    <a:pt x="65769" y="74851"/>
                  </a:cubicBezTo>
                  <a:lnTo>
                    <a:pt x="65576" y="74851"/>
                  </a:lnTo>
                  <a:close/>
                  <a:moveTo>
                    <a:pt x="66538" y="78415"/>
                  </a:move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7227"/>
                    <a:pt x="66346" y="77227"/>
                  </a:cubicBezTo>
                  <a:cubicBezTo>
                    <a:pt x="66346" y="77227"/>
                    <a:pt x="66346" y="77227"/>
                    <a:pt x="66346" y="77227"/>
                  </a:cubicBezTo>
                  <a:cubicBezTo>
                    <a:pt x="66346" y="77227"/>
                    <a:pt x="66346" y="77227"/>
                    <a:pt x="66346" y="77227"/>
                  </a:cubicBezTo>
                  <a:cubicBezTo>
                    <a:pt x="66346" y="77227"/>
                    <a:pt x="66346" y="77227"/>
                    <a:pt x="66346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6153" y="76039"/>
                    <a:pt x="65961" y="77227"/>
                    <a:pt x="65961" y="76039"/>
                  </a:cubicBezTo>
                  <a:cubicBezTo>
                    <a:pt x="65961" y="76039"/>
                    <a:pt x="65961" y="76039"/>
                    <a:pt x="65961" y="76039"/>
                  </a:cubicBezTo>
                  <a:cubicBezTo>
                    <a:pt x="65961" y="76039"/>
                    <a:pt x="65961" y="76039"/>
                    <a:pt x="65961" y="76039"/>
                  </a:cubicBezTo>
                  <a:cubicBezTo>
                    <a:pt x="65961" y="76039"/>
                    <a:pt x="65961" y="76039"/>
                    <a:pt x="65961" y="76039"/>
                  </a:cubicBezTo>
                  <a:cubicBezTo>
                    <a:pt x="65961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6039"/>
                    <a:pt x="65769" y="76039"/>
                    <a:pt x="65769" y="76039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769" y="77227"/>
                    <a:pt x="65769" y="77227"/>
                    <a:pt x="65769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5961" y="77227"/>
                    <a:pt x="65961" y="77227"/>
                    <a:pt x="65961" y="77227"/>
                  </a:cubicBezTo>
                  <a:cubicBezTo>
                    <a:pt x="66153" y="77227"/>
                    <a:pt x="66153" y="77227"/>
                    <a:pt x="66153" y="77227"/>
                  </a:cubicBezTo>
                  <a:cubicBezTo>
                    <a:pt x="66153" y="78415"/>
                    <a:pt x="66153" y="78415"/>
                    <a:pt x="66153" y="78415"/>
                  </a:cubicBezTo>
                  <a:cubicBezTo>
                    <a:pt x="66153" y="78415"/>
                    <a:pt x="66153" y="78415"/>
                    <a:pt x="66153" y="78415"/>
                  </a:cubicBezTo>
                  <a:cubicBezTo>
                    <a:pt x="66153" y="78415"/>
                    <a:pt x="66153" y="78415"/>
                    <a:pt x="66153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346" y="78415"/>
                  </a:cubicBezTo>
                  <a:cubicBezTo>
                    <a:pt x="66346" y="78415"/>
                    <a:pt x="66346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ubicBezTo>
                    <a:pt x="66538" y="78415"/>
                    <a:pt x="66538" y="78415"/>
                    <a:pt x="66538" y="78415"/>
                  </a:cubicBezTo>
                  <a:close/>
                  <a:moveTo>
                    <a:pt x="67115" y="77227"/>
                  </a:moveTo>
                  <a:cubicBezTo>
                    <a:pt x="67115" y="77227"/>
                    <a:pt x="67115" y="77227"/>
                    <a:pt x="67115" y="77227"/>
                  </a:cubicBezTo>
                  <a:cubicBezTo>
                    <a:pt x="67115" y="77227"/>
                    <a:pt x="67115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6923" y="77227"/>
                    <a:pt x="66923" y="77227"/>
                    <a:pt x="66923" y="77227"/>
                  </a:cubicBezTo>
                  <a:cubicBezTo>
                    <a:pt x="67115" y="77227"/>
                    <a:pt x="67115" y="77227"/>
                    <a:pt x="67115" y="77227"/>
                  </a:cubicBezTo>
                  <a:close/>
                  <a:moveTo>
                    <a:pt x="67500" y="80792"/>
                  </a:move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9603"/>
                    <a:pt x="67500" y="79603"/>
                    <a:pt x="67500" y="79603"/>
                  </a:cubicBezTo>
                  <a:cubicBezTo>
                    <a:pt x="67500" y="78415"/>
                    <a:pt x="67500" y="78415"/>
                    <a:pt x="67500" y="78415"/>
                  </a:cubicBezTo>
                  <a:cubicBezTo>
                    <a:pt x="67500" y="78415"/>
                    <a:pt x="67500" y="78415"/>
                    <a:pt x="67500" y="78415"/>
                  </a:cubicBezTo>
                  <a:cubicBezTo>
                    <a:pt x="67500" y="78415"/>
                    <a:pt x="67500" y="78415"/>
                    <a:pt x="67500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8415"/>
                    <a:pt x="67307" y="78415"/>
                    <a:pt x="67307" y="78415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79603"/>
                    <a:pt x="67307" y="79603"/>
                    <a:pt x="67307" y="79603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ubicBezTo>
                    <a:pt x="67307" y="80792"/>
                    <a:pt x="67307" y="80792"/>
                    <a:pt x="67307" y="80792"/>
                  </a:cubicBezTo>
                  <a:cubicBezTo>
                    <a:pt x="67500" y="80792"/>
                    <a:pt x="67500" y="80792"/>
                    <a:pt x="67500" y="80792"/>
                  </a:cubicBezTo>
                  <a:close/>
                  <a:moveTo>
                    <a:pt x="67692" y="74851"/>
                  </a:moveTo>
                  <a:cubicBezTo>
                    <a:pt x="67692" y="74851"/>
                    <a:pt x="67692" y="74851"/>
                    <a:pt x="67692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692" y="74851"/>
                    <a:pt x="67692" y="74851"/>
                    <a:pt x="67692" y="74851"/>
                  </a:cubicBezTo>
                  <a:close/>
                  <a:moveTo>
                    <a:pt x="67115" y="72475"/>
                  </a:move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3663"/>
                    <a:pt x="66923" y="73663"/>
                    <a:pt x="66923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3663"/>
                    <a:pt x="66730" y="73663"/>
                    <a:pt x="66538" y="73663"/>
                  </a:cubicBezTo>
                  <a:cubicBezTo>
                    <a:pt x="66538" y="73663"/>
                    <a:pt x="66538" y="73663"/>
                    <a:pt x="66538" y="73663"/>
                  </a:cubicBezTo>
                  <a:cubicBezTo>
                    <a:pt x="66538" y="73663"/>
                    <a:pt x="66538" y="73663"/>
                    <a:pt x="66538" y="73663"/>
                  </a:cubicBezTo>
                  <a:cubicBezTo>
                    <a:pt x="66730" y="73663"/>
                    <a:pt x="66730" y="73663"/>
                    <a:pt x="66730" y="73663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730" y="74851"/>
                    <a:pt x="66730" y="74851"/>
                    <a:pt x="66730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6923" y="74851"/>
                    <a:pt x="66923" y="74851"/>
                    <a:pt x="66923" y="74851"/>
                  </a:cubicBezTo>
                  <a:cubicBezTo>
                    <a:pt x="67115" y="74851"/>
                    <a:pt x="67115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307" y="74851"/>
                    <a:pt x="67307" y="74851"/>
                    <a:pt x="67307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500" y="74851"/>
                    <a:pt x="67500" y="74851"/>
                    <a:pt x="67500" y="74851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307" y="73663"/>
                    <a:pt x="67307" y="73663"/>
                    <a:pt x="67307" y="73663"/>
                  </a:cubicBezTo>
                  <a:cubicBezTo>
                    <a:pt x="67307" y="73663"/>
                    <a:pt x="67307" y="73663"/>
                    <a:pt x="67307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692" y="73663"/>
                    <a:pt x="67692" y="73663"/>
                    <a:pt x="67692" y="73663"/>
                  </a:cubicBezTo>
                  <a:cubicBezTo>
                    <a:pt x="67692" y="73663"/>
                    <a:pt x="67692" y="73663"/>
                    <a:pt x="67692" y="73663"/>
                  </a:cubicBezTo>
                  <a:cubicBezTo>
                    <a:pt x="67692" y="72475"/>
                    <a:pt x="67692" y="72475"/>
                    <a:pt x="67692" y="72475"/>
                  </a:cubicBezTo>
                  <a:cubicBezTo>
                    <a:pt x="67500" y="72475"/>
                    <a:pt x="67500" y="72475"/>
                    <a:pt x="67500" y="72475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3663"/>
                    <a:pt x="67500" y="73663"/>
                    <a:pt x="67500" y="73663"/>
                  </a:cubicBezTo>
                  <a:cubicBezTo>
                    <a:pt x="67500" y="72475"/>
                    <a:pt x="67500" y="72475"/>
                    <a:pt x="67500" y="72475"/>
                  </a:cubicBezTo>
                  <a:cubicBezTo>
                    <a:pt x="67307" y="73663"/>
                    <a:pt x="67307" y="73663"/>
                    <a:pt x="67307" y="73663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307" y="72475"/>
                    <a:pt x="67307" y="72475"/>
                    <a:pt x="67307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ubicBezTo>
                    <a:pt x="67115" y="72475"/>
                    <a:pt x="67115" y="72475"/>
                    <a:pt x="67115" y="72475"/>
                  </a:cubicBezTo>
                  <a:close/>
                  <a:moveTo>
                    <a:pt x="66923" y="72475"/>
                  </a:move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730" y="72475"/>
                    <a:pt x="66730" y="72475"/>
                    <a:pt x="66730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ubicBezTo>
                    <a:pt x="66923" y="72475"/>
                    <a:pt x="66923" y="72475"/>
                    <a:pt x="66923" y="72475"/>
                  </a:cubicBezTo>
                  <a:close/>
                  <a:moveTo>
                    <a:pt x="67115" y="54653"/>
                  </a:move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ubicBezTo>
                    <a:pt x="67115" y="54653"/>
                    <a:pt x="67115" y="54653"/>
                    <a:pt x="67115" y="54653"/>
                  </a:cubicBezTo>
                  <a:close/>
                  <a:moveTo>
                    <a:pt x="68076" y="53465"/>
                  </a:move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2277"/>
                    <a:pt x="68076" y="52277"/>
                    <a:pt x="68076" y="52277"/>
                  </a:cubicBezTo>
                  <a:cubicBezTo>
                    <a:pt x="68076" y="53465"/>
                    <a:pt x="68076" y="53465"/>
                    <a:pt x="68076" y="53465"/>
                  </a:cubicBezTo>
                  <a:close/>
                  <a:moveTo>
                    <a:pt x="70576" y="47524"/>
                  </a:moveTo>
                  <a:cubicBezTo>
                    <a:pt x="70576" y="46336"/>
                    <a:pt x="70576" y="46336"/>
                    <a:pt x="70576" y="46336"/>
                  </a:cubicBezTo>
                  <a:cubicBezTo>
                    <a:pt x="70576" y="46336"/>
                    <a:pt x="70576" y="46336"/>
                    <a:pt x="70576" y="46336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384" y="47524"/>
                    <a:pt x="70384" y="47524"/>
                    <a:pt x="70192" y="47524"/>
                  </a:cubicBezTo>
                  <a:cubicBezTo>
                    <a:pt x="70192" y="47524"/>
                    <a:pt x="70192" y="47524"/>
                    <a:pt x="70192" y="47524"/>
                  </a:cubicBezTo>
                  <a:cubicBezTo>
                    <a:pt x="70192" y="47524"/>
                    <a:pt x="70192" y="47524"/>
                    <a:pt x="70192" y="47524"/>
                  </a:cubicBezTo>
                  <a:cubicBezTo>
                    <a:pt x="70192" y="47524"/>
                    <a:pt x="70192" y="47524"/>
                    <a:pt x="70192" y="47524"/>
                  </a:cubicBezTo>
                  <a:cubicBezTo>
                    <a:pt x="70384" y="47524"/>
                    <a:pt x="70384" y="47524"/>
                    <a:pt x="70384" y="47524"/>
                  </a:cubicBezTo>
                  <a:cubicBezTo>
                    <a:pt x="70384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ubicBezTo>
                    <a:pt x="70576" y="47524"/>
                    <a:pt x="70576" y="47524"/>
                    <a:pt x="70576" y="47524"/>
                  </a:cubicBezTo>
                  <a:close/>
                  <a:moveTo>
                    <a:pt x="71346" y="45148"/>
                  </a:moveTo>
                  <a:cubicBezTo>
                    <a:pt x="71153" y="45148"/>
                    <a:pt x="71153" y="45148"/>
                    <a:pt x="71153" y="45148"/>
                  </a:cubicBezTo>
                  <a:cubicBezTo>
                    <a:pt x="71153" y="45148"/>
                    <a:pt x="71153" y="46336"/>
                    <a:pt x="71346" y="45148"/>
                  </a:cubicBezTo>
                  <a:cubicBezTo>
                    <a:pt x="71346" y="45148"/>
                    <a:pt x="71346" y="45148"/>
                    <a:pt x="71346" y="45148"/>
                  </a:cubicBezTo>
                  <a:cubicBezTo>
                    <a:pt x="71346" y="45148"/>
                    <a:pt x="71346" y="45148"/>
                    <a:pt x="71346" y="45148"/>
                  </a:cubicBezTo>
                  <a:close/>
                  <a:moveTo>
                    <a:pt x="71538" y="47524"/>
                  </a:moveTo>
                  <a:cubicBezTo>
                    <a:pt x="71538" y="47524"/>
                    <a:pt x="71538" y="47524"/>
                    <a:pt x="71538" y="47524"/>
                  </a:cubicBezTo>
                  <a:cubicBezTo>
                    <a:pt x="71538" y="47524"/>
                    <a:pt x="71538" y="47524"/>
                    <a:pt x="71538" y="47524"/>
                  </a:cubicBezTo>
                  <a:cubicBezTo>
                    <a:pt x="71538" y="47524"/>
                    <a:pt x="71538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153" y="47524"/>
                    <a:pt x="71153" y="47524"/>
                    <a:pt x="71153" y="47524"/>
                  </a:cubicBezTo>
                  <a:cubicBezTo>
                    <a:pt x="71153" y="47524"/>
                    <a:pt x="71153" y="47524"/>
                    <a:pt x="71153" y="47524"/>
                  </a:cubicBezTo>
                  <a:cubicBezTo>
                    <a:pt x="71153" y="47524"/>
                    <a:pt x="71153" y="47524"/>
                    <a:pt x="71153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7524"/>
                    <a:pt x="71346" y="47524"/>
                  </a:cubicBezTo>
                  <a:cubicBezTo>
                    <a:pt x="71346" y="47524"/>
                    <a:pt x="71346" y="48712"/>
                    <a:pt x="71538" y="47524"/>
                  </a:cubicBezTo>
                  <a:cubicBezTo>
                    <a:pt x="71538" y="47524"/>
                    <a:pt x="71538" y="47524"/>
                    <a:pt x="71538" y="47524"/>
                  </a:cubicBezTo>
                  <a:close/>
                  <a:moveTo>
                    <a:pt x="74230" y="43960"/>
                  </a:moveTo>
                  <a:cubicBezTo>
                    <a:pt x="74423" y="43960"/>
                    <a:pt x="74423" y="43960"/>
                    <a:pt x="74423" y="43960"/>
                  </a:cubicBezTo>
                  <a:cubicBezTo>
                    <a:pt x="74423" y="43960"/>
                    <a:pt x="74230" y="43960"/>
                    <a:pt x="74230" y="43960"/>
                  </a:cubicBezTo>
                  <a:cubicBezTo>
                    <a:pt x="74230" y="42772"/>
                    <a:pt x="74230" y="42772"/>
                    <a:pt x="74230" y="42772"/>
                  </a:cubicBezTo>
                  <a:cubicBezTo>
                    <a:pt x="74230" y="42772"/>
                    <a:pt x="74230" y="42772"/>
                    <a:pt x="74230" y="42772"/>
                  </a:cubicBezTo>
                  <a:cubicBezTo>
                    <a:pt x="74038" y="42772"/>
                    <a:pt x="74038" y="42772"/>
                    <a:pt x="73846" y="42772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653" y="42772"/>
                    <a:pt x="73653" y="42772"/>
                    <a:pt x="73653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846" y="42772"/>
                    <a:pt x="73846" y="42772"/>
                    <a:pt x="73846" y="42772"/>
                  </a:cubicBezTo>
                  <a:cubicBezTo>
                    <a:pt x="73461" y="42772"/>
                    <a:pt x="73461" y="42772"/>
                    <a:pt x="73461" y="42772"/>
                  </a:cubicBezTo>
                  <a:cubicBezTo>
                    <a:pt x="73461" y="42772"/>
                    <a:pt x="73461" y="42772"/>
                    <a:pt x="73461" y="42772"/>
                  </a:cubicBezTo>
                  <a:cubicBezTo>
                    <a:pt x="73461" y="42772"/>
                    <a:pt x="73461" y="42772"/>
                    <a:pt x="73461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269" y="42772"/>
                    <a:pt x="73269" y="42772"/>
                    <a:pt x="73269" y="42772"/>
                  </a:cubicBezTo>
                  <a:cubicBezTo>
                    <a:pt x="73076" y="42772"/>
                    <a:pt x="73076" y="42772"/>
                    <a:pt x="73076" y="42772"/>
                  </a:cubicBezTo>
                  <a:cubicBezTo>
                    <a:pt x="73076" y="42772"/>
                    <a:pt x="73076" y="42772"/>
                    <a:pt x="73076" y="42772"/>
                  </a:cubicBezTo>
                  <a:cubicBezTo>
                    <a:pt x="73076" y="41584"/>
                    <a:pt x="73076" y="42772"/>
                    <a:pt x="72884" y="41584"/>
                  </a:cubicBezTo>
                  <a:cubicBezTo>
                    <a:pt x="73076" y="41584"/>
                    <a:pt x="73076" y="41584"/>
                    <a:pt x="73076" y="41584"/>
                  </a:cubicBezTo>
                  <a:cubicBezTo>
                    <a:pt x="73269" y="41584"/>
                    <a:pt x="73269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269" y="41584"/>
                  </a:cubicBezTo>
                  <a:cubicBezTo>
                    <a:pt x="73269" y="41584"/>
                    <a:pt x="73269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461" y="41584"/>
                    <a:pt x="73461" y="41584"/>
                    <a:pt x="73461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846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4038" y="41584"/>
                    <a:pt x="74038" y="41584"/>
                    <a:pt x="74038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653" y="41584"/>
                    <a:pt x="73653" y="41584"/>
                    <a:pt x="73653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3846" y="41584"/>
                    <a:pt x="73846" y="41584"/>
                    <a:pt x="73846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1584"/>
                    <a:pt x="74230" y="41584"/>
                    <a:pt x="74230" y="41584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423" y="40396"/>
                    <a:pt x="74423" y="40396"/>
                    <a:pt x="74423" y="40396"/>
                  </a:cubicBezTo>
                  <a:cubicBezTo>
                    <a:pt x="74423" y="40396"/>
                    <a:pt x="74423" y="40396"/>
                    <a:pt x="74423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230" y="40396"/>
                    <a:pt x="74230" y="40396"/>
                    <a:pt x="74230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4038" y="40396"/>
                    <a:pt x="74038" y="40396"/>
                    <a:pt x="74038" y="40396"/>
                  </a:cubicBezTo>
                  <a:cubicBezTo>
                    <a:pt x="73846" y="40396"/>
                    <a:pt x="73846" y="40396"/>
                    <a:pt x="73846" y="40396"/>
                  </a:cubicBezTo>
                  <a:cubicBezTo>
                    <a:pt x="73846" y="40396"/>
                    <a:pt x="73846" y="40396"/>
                    <a:pt x="73846" y="40396"/>
                  </a:cubicBezTo>
                  <a:cubicBezTo>
                    <a:pt x="73846" y="40396"/>
                    <a:pt x="73846" y="40396"/>
                    <a:pt x="73846" y="40396"/>
                  </a:cubicBezTo>
                  <a:cubicBezTo>
                    <a:pt x="73846" y="39207"/>
                    <a:pt x="73846" y="39207"/>
                    <a:pt x="73846" y="39207"/>
                  </a:cubicBezTo>
                  <a:cubicBezTo>
                    <a:pt x="73653" y="40396"/>
                    <a:pt x="73653" y="40396"/>
                    <a:pt x="73653" y="39207"/>
                  </a:cubicBezTo>
                  <a:cubicBezTo>
                    <a:pt x="73653" y="39207"/>
                    <a:pt x="73653" y="39207"/>
                    <a:pt x="73653" y="39207"/>
                  </a:cubicBezTo>
                  <a:cubicBezTo>
                    <a:pt x="73461" y="40396"/>
                    <a:pt x="73461" y="40396"/>
                    <a:pt x="73461" y="40396"/>
                  </a:cubicBezTo>
                  <a:cubicBezTo>
                    <a:pt x="73461" y="39207"/>
                    <a:pt x="73461" y="39207"/>
                    <a:pt x="73461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39207"/>
                    <a:pt x="73269" y="39207"/>
                    <a:pt x="73269" y="39207"/>
                  </a:cubicBezTo>
                  <a:cubicBezTo>
                    <a:pt x="73269" y="40396"/>
                    <a:pt x="73269" y="40396"/>
                    <a:pt x="73269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3076" y="40396"/>
                    <a:pt x="73076" y="40396"/>
                    <a:pt x="73076" y="40396"/>
                  </a:cubicBezTo>
                  <a:cubicBezTo>
                    <a:pt x="72884" y="40396"/>
                    <a:pt x="72884" y="40396"/>
                    <a:pt x="72884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692" y="40396"/>
                    <a:pt x="72692" y="40396"/>
                    <a:pt x="72692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500" y="40396"/>
                    <a:pt x="72500" y="40396"/>
                    <a:pt x="72500" y="40396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1584"/>
                    <a:pt x="72307" y="41584"/>
                    <a:pt x="72307" y="41584"/>
                  </a:cubicBezTo>
                  <a:cubicBezTo>
                    <a:pt x="72307" y="40396"/>
                    <a:pt x="72307" y="40396"/>
                    <a:pt x="72307" y="40396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2115" y="40396"/>
                    <a:pt x="72115" y="40396"/>
                    <a:pt x="72115" y="40396"/>
                  </a:cubicBezTo>
                  <a:cubicBezTo>
                    <a:pt x="72115" y="40396"/>
                    <a:pt x="72115" y="40396"/>
                    <a:pt x="72115" y="40396"/>
                  </a:cubicBezTo>
                  <a:cubicBezTo>
                    <a:pt x="72115" y="40396"/>
                    <a:pt x="72115" y="40396"/>
                    <a:pt x="72115" y="40396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2115" y="41584"/>
                    <a:pt x="72115" y="41584"/>
                    <a:pt x="72115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1584"/>
                    <a:pt x="71923" y="41584"/>
                    <a:pt x="71923" y="41584"/>
                  </a:cubicBezTo>
                  <a:cubicBezTo>
                    <a:pt x="71923" y="42772"/>
                    <a:pt x="71923" y="42772"/>
                    <a:pt x="71923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730" y="42772"/>
                    <a:pt x="71730" y="42772"/>
                    <a:pt x="71730" y="42772"/>
                  </a:cubicBezTo>
                  <a:cubicBezTo>
                    <a:pt x="71923" y="42772"/>
                    <a:pt x="71923" y="42772"/>
                    <a:pt x="71923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1923" y="42772"/>
                    <a:pt x="71923" y="42772"/>
                    <a:pt x="71923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2115" y="42772"/>
                    <a:pt x="72115" y="42772"/>
                    <a:pt x="72115" y="42772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115" y="43960"/>
                    <a:pt x="72115" y="43960"/>
                    <a:pt x="72115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307" y="43960"/>
                  </a:cubicBezTo>
                  <a:cubicBezTo>
                    <a:pt x="72307" y="43960"/>
                    <a:pt x="72307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500" y="43960"/>
                    <a:pt x="72500" y="43960"/>
                    <a:pt x="72500" y="43960"/>
                  </a:cubicBezTo>
                  <a:cubicBezTo>
                    <a:pt x="72692" y="43960"/>
                    <a:pt x="72692" y="43960"/>
                    <a:pt x="72692" y="43960"/>
                  </a:cubicBezTo>
                  <a:cubicBezTo>
                    <a:pt x="72692" y="43960"/>
                    <a:pt x="72692" y="43960"/>
                    <a:pt x="72692" y="43960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884" y="45148"/>
                    <a:pt x="72884" y="45148"/>
                    <a:pt x="72884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692" y="45148"/>
                    <a:pt x="72692" y="45148"/>
                    <a:pt x="72692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5148"/>
                    <a:pt x="72500" y="45148"/>
                    <a:pt x="72500" y="45148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307" y="46336"/>
                    <a:pt x="72307" y="46336"/>
                    <a:pt x="72307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6336"/>
                    <a:pt x="72500" y="46336"/>
                    <a:pt x="72500" y="46336"/>
                  </a:cubicBezTo>
                  <a:cubicBezTo>
                    <a:pt x="72500" y="47524"/>
                    <a:pt x="72500" y="47524"/>
                    <a:pt x="72692" y="47524"/>
                  </a:cubicBezTo>
                  <a:cubicBezTo>
                    <a:pt x="72692" y="47524"/>
                    <a:pt x="72692" y="47524"/>
                    <a:pt x="72692" y="47524"/>
                  </a:cubicBezTo>
                  <a:cubicBezTo>
                    <a:pt x="72692" y="47524"/>
                    <a:pt x="72692" y="47524"/>
                    <a:pt x="72692" y="47524"/>
                  </a:cubicBezTo>
                  <a:cubicBezTo>
                    <a:pt x="72884" y="47524"/>
                    <a:pt x="72884" y="47524"/>
                    <a:pt x="72884" y="47524"/>
                  </a:cubicBezTo>
                  <a:cubicBezTo>
                    <a:pt x="73076" y="47524"/>
                    <a:pt x="73076" y="47524"/>
                    <a:pt x="73076" y="47524"/>
                  </a:cubicBezTo>
                  <a:cubicBezTo>
                    <a:pt x="73076" y="47524"/>
                    <a:pt x="73076" y="47524"/>
                    <a:pt x="73076" y="47524"/>
                  </a:cubicBezTo>
                  <a:cubicBezTo>
                    <a:pt x="73076" y="47524"/>
                    <a:pt x="73076" y="47524"/>
                    <a:pt x="73076" y="47524"/>
                  </a:cubicBezTo>
                  <a:cubicBezTo>
                    <a:pt x="73269" y="47524"/>
                    <a:pt x="73269" y="47524"/>
                    <a:pt x="73269" y="47524"/>
                  </a:cubicBezTo>
                  <a:cubicBezTo>
                    <a:pt x="73269" y="47524"/>
                    <a:pt x="73269" y="47524"/>
                    <a:pt x="73269" y="47524"/>
                  </a:cubicBezTo>
                  <a:cubicBezTo>
                    <a:pt x="73461" y="47524"/>
                    <a:pt x="73461" y="47524"/>
                    <a:pt x="73461" y="47524"/>
                  </a:cubicBezTo>
                  <a:cubicBezTo>
                    <a:pt x="73461" y="47524"/>
                    <a:pt x="73846" y="46336"/>
                    <a:pt x="74038" y="46336"/>
                  </a:cubicBezTo>
                  <a:cubicBezTo>
                    <a:pt x="73846" y="47524"/>
                    <a:pt x="73846" y="47524"/>
                    <a:pt x="73846" y="47524"/>
                  </a:cubicBezTo>
                  <a:cubicBezTo>
                    <a:pt x="74038" y="46336"/>
                    <a:pt x="74038" y="46336"/>
                    <a:pt x="74038" y="46336"/>
                  </a:cubicBezTo>
                  <a:cubicBezTo>
                    <a:pt x="74038" y="46336"/>
                    <a:pt x="74038" y="46336"/>
                    <a:pt x="74038" y="46336"/>
                  </a:cubicBezTo>
                  <a:cubicBezTo>
                    <a:pt x="74038" y="46336"/>
                    <a:pt x="74038" y="46336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230" y="45148"/>
                    <a:pt x="74230" y="45148"/>
                    <a:pt x="74230" y="45148"/>
                  </a:cubicBezTo>
                  <a:cubicBezTo>
                    <a:pt x="74230" y="45148"/>
                    <a:pt x="74230" y="45148"/>
                    <a:pt x="74230" y="45148"/>
                  </a:cubicBezTo>
                  <a:cubicBezTo>
                    <a:pt x="74230" y="45148"/>
                    <a:pt x="74230" y="45148"/>
                    <a:pt x="74230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4038" y="45148"/>
                    <a:pt x="74038" y="45148"/>
                    <a:pt x="74038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846" y="45148"/>
                    <a:pt x="73846" y="45148"/>
                    <a:pt x="73846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5148"/>
                    <a:pt x="73653" y="45148"/>
                    <a:pt x="73653" y="45148"/>
                  </a:cubicBezTo>
                  <a:cubicBezTo>
                    <a:pt x="73653" y="43960"/>
                    <a:pt x="73653" y="43960"/>
                    <a:pt x="73653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3846" y="43960"/>
                    <a:pt x="73846" y="43960"/>
                    <a:pt x="73846" y="43960"/>
                  </a:cubicBezTo>
                  <a:cubicBezTo>
                    <a:pt x="74038" y="43960"/>
                    <a:pt x="74038" y="43960"/>
                    <a:pt x="74038" y="43960"/>
                  </a:cubicBezTo>
                  <a:cubicBezTo>
                    <a:pt x="74038" y="43960"/>
                    <a:pt x="74230" y="43960"/>
                    <a:pt x="74230" y="43960"/>
                  </a:cubicBezTo>
                  <a:cubicBezTo>
                    <a:pt x="74230" y="43960"/>
                    <a:pt x="74230" y="43960"/>
                    <a:pt x="74230" y="43960"/>
                  </a:cubicBezTo>
                  <a:close/>
                  <a:moveTo>
                    <a:pt x="76923" y="40396"/>
                  </a:moveTo>
                  <a:cubicBezTo>
                    <a:pt x="76923" y="40396"/>
                    <a:pt x="76923" y="40396"/>
                    <a:pt x="76923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538" y="40396"/>
                    <a:pt x="76538" y="40396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730" y="39207"/>
                    <a:pt x="76730" y="39207"/>
                    <a:pt x="76730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538" y="39207"/>
                    <a:pt x="76538" y="39207"/>
                  </a:cubicBezTo>
                  <a:cubicBezTo>
                    <a:pt x="76538" y="39207"/>
                    <a:pt x="76346" y="39207"/>
                    <a:pt x="76346" y="39207"/>
                  </a:cubicBezTo>
                  <a:cubicBezTo>
                    <a:pt x="76346" y="39207"/>
                    <a:pt x="76346" y="39207"/>
                    <a:pt x="76346" y="39207"/>
                  </a:cubicBezTo>
                  <a:cubicBezTo>
                    <a:pt x="76346" y="39207"/>
                    <a:pt x="76346" y="39207"/>
                    <a:pt x="76346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6153" y="39207"/>
                    <a:pt x="76153" y="39207"/>
                    <a:pt x="76153" y="39207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40396"/>
                    <a:pt x="75961" y="40396"/>
                    <a:pt x="75961" y="40396"/>
                  </a:cubicBezTo>
                  <a:cubicBezTo>
                    <a:pt x="75961" y="39207"/>
                    <a:pt x="75961" y="39207"/>
                    <a:pt x="75961" y="39207"/>
                  </a:cubicBezTo>
                  <a:cubicBezTo>
                    <a:pt x="75769" y="39207"/>
                    <a:pt x="75769" y="39207"/>
                    <a:pt x="75769" y="40396"/>
                  </a:cubicBezTo>
                  <a:cubicBezTo>
                    <a:pt x="75769" y="40396"/>
                    <a:pt x="75769" y="40396"/>
                    <a:pt x="75769" y="40396"/>
                  </a:cubicBezTo>
                  <a:cubicBezTo>
                    <a:pt x="75576" y="40396"/>
                    <a:pt x="75576" y="40396"/>
                    <a:pt x="75576" y="40396"/>
                  </a:cubicBezTo>
                  <a:cubicBezTo>
                    <a:pt x="75576" y="40396"/>
                    <a:pt x="75576" y="40396"/>
                    <a:pt x="75576" y="40396"/>
                  </a:cubicBezTo>
                  <a:cubicBezTo>
                    <a:pt x="75576" y="40396"/>
                    <a:pt x="75576" y="40396"/>
                    <a:pt x="75576" y="40396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576" y="41584"/>
                    <a:pt x="75576" y="41584"/>
                    <a:pt x="75576" y="41584"/>
                  </a:cubicBezTo>
                  <a:cubicBezTo>
                    <a:pt x="75769" y="41584"/>
                    <a:pt x="75769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5961" y="41584"/>
                    <a:pt x="75961" y="41584"/>
                    <a:pt x="75961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153" y="41584"/>
                    <a:pt x="76153" y="41584"/>
                    <a:pt x="76153" y="41584"/>
                  </a:cubicBezTo>
                  <a:cubicBezTo>
                    <a:pt x="76346" y="41584"/>
                    <a:pt x="76346" y="41584"/>
                    <a:pt x="76346" y="41584"/>
                  </a:cubicBezTo>
                  <a:cubicBezTo>
                    <a:pt x="76346" y="41584"/>
                    <a:pt x="76346" y="41584"/>
                    <a:pt x="76346" y="41584"/>
                  </a:cubicBezTo>
                  <a:cubicBezTo>
                    <a:pt x="76538" y="41584"/>
                    <a:pt x="76346" y="41584"/>
                    <a:pt x="76538" y="41584"/>
                  </a:cubicBezTo>
                  <a:cubicBezTo>
                    <a:pt x="76538" y="40396"/>
                    <a:pt x="76538" y="40396"/>
                    <a:pt x="76538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cubicBezTo>
                    <a:pt x="76730" y="40396"/>
                    <a:pt x="76730" y="40396"/>
                    <a:pt x="76730" y="40396"/>
                  </a:cubicBezTo>
                  <a:lnTo>
                    <a:pt x="76923" y="40396"/>
                  </a:lnTo>
                  <a:close/>
                  <a:moveTo>
                    <a:pt x="82115" y="39207"/>
                  </a:moveTo>
                  <a:cubicBezTo>
                    <a:pt x="82307" y="39207"/>
                    <a:pt x="82307" y="39207"/>
                    <a:pt x="82307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ubicBezTo>
                    <a:pt x="81923" y="39207"/>
                    <a:pt x="81730" y="39207"/>
                    <a:pt x="81730" y="39207"/>
                  </a:cubicBezTo>
                  <a:cubicBezTo>
                    <a:pt x="81538" y="39207"/>
                    <a:pt x="81538" y="39207"/>
                    <a:pt x="81538" y="39207"/>
                  </a:cubicBezTo>
                  <a:cubicBezTo>
                    <a:pt x="81730" y="39207"/>
                    <a:pt x="81730" y="39207"/>
                    <a:pt x="81923" y="39207"/>
                  </a:cubicBezTo>
                  <a:cubicBezTo>
                    <a:pt x="81923" y="39207"/>
                    <a:pt x="81923" y="39207"/>
                    <a:pt x="81923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ubicBezTo>
                    <a:pt x="82115" y="39207"/>
                    <a:pt x="82115" y="39207"/>
                    <a:pt x="82115" y="39207"/>
                  </a:cubicBezTo>
                  <a:close/>
                  <a:moveTo>
                    <a:pt x="82692" y="35643"/>
                  </a:moveTo>
                  <a:cubicBezTo>
                    <a:pt x="82884" y="35643"/>
                    <a:pt x="82884" y="35643"/>
                    <a:pt x="82884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307" y="35643"/>
                    <a:pt x="82307" y="35643"/>
                    <a:pt x="82307" y="35643"/>
                  </a:cubicBezTo>
                  <a:cubicBezTo>
                    <a:pt x="82307" y="35643"/>
                    <a:pt x="82307" y="35643"/>
                    <a:pt x="82307" y="35643"/>
                  </a:cubicBezTo>
                  <a:cubicBezTo>
                    <a:pt x="82115" y="36831"/>
                    <a:pt x="82115" y="36831"/>
                    <a:pt x="82115" y="36831"/>
                  </a:cubicBezTo>
                  <a:cubicBezTo>
                    <a:pt x="82115" y="35643"/>
                    <a:pt x="82115" y="35643"/>
                    <a:pt x="82115" y="35643"/>
                  </a:cubicBezTo>
                  <a:cubicBezTo>
                    <a:pt x="81923" y="35643"/>
                    <a:pt x="81923" y="35643"/>
                    <a:pt x="81923" y="35643"/>
                  </a:cubicBezTo>
                  <a:cubicBezTo>
                    <a:pt x="81923" y="35643"/>
                    <a:pt x="81923" y="35643"/>
                    <a:pt x="81923" y="35643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5643"/>
                    <a:pt x="81730" y="35643"/>
                    <a:pt x="81730" y="35643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346" y="36831"/>
                    <a:pt x="81346" y="36831"/>
                    <a:pt x="81346" y="36831"/>
                  </a:cubicBezTo>
                  <a:cubicBezTo>
                    <a:pt x="81346" y="36831"/>
                    <a:pt x="81346" y="36831"/>
                    <a:pt x="81346" y="36831"/>
                  </a:cubicBezTo>
                  <a:cubicBezTo>
                    <a:pt x="81346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0769" y="36831"/>
                    <a:pt x="80769" y="36831"/>
                    <a:pt x="80769" y="36831"/>
                  </a:cubicBezTo>
                  <a:cubicBezTo>
                    <a:pt x="80769" y="36831"/>
                    <a:pt x="80769" y="36831"/>
                    <a:pt x="80769" y="36831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384" y="38019"/>
                    <a:pt x="80384" y="38019"/>
                    <a:pt x="80384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576" y="38019"/>
                    <a:pt x="80576" y="38019"/>
                    <a:pt x="80576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769" y="38019"/>
                    <a:pt x="80769" y="38019"/>
                    <a:pt x="80769" y="38019"/>
                  </a:cubicBezTo>
                  <a:cubicBezTo>
                    <a:pt x="80961" y="38019"/>
                    <a:pt x="80961" y="38019"/>
                    <a:pt x="80961" y="38019"/>
                  </a:cubicBezTo>
                  <a:cubicBezTo>
                    <a:pt x="80961" y="38019"/>
                    <a:pt x="80961" y="38019"/>
                    <a:pt x="80961" y="38019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0961" y="36831"/>
                    <a:pt x="80961" y="36831"/>
                    <a:pt x="80961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153" y="36831"/>
                    <a:pt x="81153" y="36831"/>
                    <a:pt x="81153" y="36831"/>
                  </a:cubicBezTo>
                  <a:cubicBezTo>
                    <a:pt x="81346" y="36831"/>
                    <a:pt x="81346" y="36831"/>
                    <a:pt x="81346" y="36831"/>
                  </a:cubicBezTo>
                  <a:cubicBezTo>
                    <a:pt x="81346" y="36831"/>
                    <a:pt x="81346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538" y="36831"/>
                    <a:pt x="81538" y="36831"/>
                    <a:pt x="81538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730" y="36831"/>
                    <a:pt x="81730" y="36831"/>
                    <a:pt x="81730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1923" y="36831"/>
                    <a:pt x="81923" y="36831"/>
                    <a:pt x="81923" y="36831"/>
                  </a:cubicBezTo>
                  <a:cubicBezTo>
                    <a:pt x="82115" y="36831"/>
                    <a:pt x="82307" y="36831"/>
                    <a:pt x="82307" y="35643"/>
                  </a:cubicBezTo>
                  <a:cubicBezTo>
                    <a:pt x="82307" y="36831"/>
                    <a:pt x="82307" y="36831"/>
                    <a:pt x="82307" y="36831"/>
                  </a:cubicBezTo>
                  <a:cubicBezTo>
                    <a:pt x="82307" y="35643"/>
                    <a:pt x="82307" y="35643"/>
                    <a:pt x="82307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500" y="35643"/>
                    <a:pt x="82500" y="35643"/>
                    <a:pt x="82500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ubicBezTo>
                    <a:pt x="82692" y="35643"/>
                    <a:pt x="82692" y="35643"/>
                    <a:pt x="82692" y="35643"/>
                  </a:cubicBezTo>
                  <a:close/>
                  <a:moveTo>
                    <a:pt x="85576" y="11881"/>
                  </a:move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384" y="11881"/>
                    <a:pt x="85384" y="11881"/>
                    <a:pt x="85384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ubicBezTo>
                    <a:pt x="85576" y="11881"/>
                    <a:pt x="85576" y="11881"/>
                    <a:pt x="85576" y="11881"/>
                  </a:cubicBezTo>
                  <a:close/>
                  <a:moveTo>
                    <a:pt x="87115" y="32079"/>
                  </a:moveTo>
                  <a:cubicBezTo>
                    <a:pt x="87307" y="30891"/>
                    <a:pt x="87307" y="30891"/>
                    <a:pt x="87307" y="30891"/>
                  </a:cubicBezTo>
                  <a:cubicBezTo>
                    <a:pt x="87115" y="30891"/>
                    <a:pt x="87115" y="30891"/>
                    <a:pt x="87115" y="30891"/>
                  </a:cubicBezTo>
                  <a:cubicBezTo>
                    <a:pt x="87115" y="30891"/>
                    <a:pt x="87115" y="30891"/>
                    <a:pt x="87115" y="30891"/>
                  </a:cubicBezTo>
                  <a:cubicBezTo>
                    <a:pt x="87115" y="32079"/>
                    <a:pt x="87115" y="32079"/>
                    <a:pt x="87115" y="32079"/>
                  </a:cubicBezTo>
                  <a:cubicBezTo>
                    <a:pt x="87115" y="32079"/>
                    <a:pt x="87115" y="32079"/>
                    <a:pt x="87115" y="32079"/>
                  </a:cubicBezTo>
                  <a:close/>
                  <a:moveTo>
                    <a:pt x="88653" y="52277"/>
                  </a:moveTo>
                  <a:cubicBezTo>
                    <a:pt x="88653" y="52277"/>
                    <a:pt x="88653" y="52277"/>
                    <a:pt x="88653" y="52277"/>
                  </a:cubicBezTo>
                  <a:cubicBezTo>
                    <a:pt x="88653" y="52277"/>
                    <a:pt x="88653" y="52277"/>
                    <a:pt x="88653" y="52277"/>
                  </a:cubicBezTo>
                  <a:cubicBezTo>
                    <a:pt x="88653" y="52277"/>
                    <a:pt x="88653" y="52277"/>
                    <a:pt x="88653" y="52277"/>
                  </a:cubicBezTo>
                  <a:close/>
                  <a:moveTo>
                    <a:pt x="89615" y="29702"/>
                  </a:moveTo>
                  <a:cubicBezTo>
                    <a:pt x="89615" y="29702"/>
                    <a:pt x="89615" y="29702"/>
                    <a:pt x="89615" y="29702"/>
                  </a:cubicBezTo>
                  <a:cubicBezTo>
                    <a:pt x="89615" y="29702"/>
                    <a:pt x="89615" y="29702"/>
                    <a:pt x="89615" y="29702"/>
                  </a:cubicBezTo>
                  <a:cubicBezTo>
                    <a:pt x="89615" y="29702"/>
                    <a:pt x="89615" y="29702"/>
                    <a:pt x="89615" y="29702"/>
                  </a:cubicBezTo>
                  <a:cubicBezTo>
                    <a:pt x="89807" y="29702"/>
                    <a:pt x="89807" y="29702"/>
                    <a:pt x="89807" y="29702"/>
                  </a:cubicBezTo>
                  <a:cubicBezTo>
                    <a:pt x="89807" y="29702"/>
                    <a:pt x="89807" y="29702"/>
                    <a:pt x="89807" y="29702"/>
                  </a:cubicBezTo>
                  <a:lnTo>
                    <a:pt x="89615" y="29702"/>
                  </a:lnTo>
                  <a:close/>
                  <a:moveTo>
                    <a:pt x="89423" y="40396"/>
                  </a:moveTo>
                  <a:cubicBezTo>
                    <a:pt x="89423" y="40396"/>
                    <a:pt x="89423" y="40396"/>
                    <a:pt x="89423" y="40396"/>
                  </a:cubicBezTo>
                  <a:cubicBezTo>
                    <a:pt x="89423" y="40396"/>
                    <a:pt x="89423" y="40396"/>
                    <a:pt x="89423" y="40396"/>
                  </a:cubicBezTo>
                  <a:cubicBezTo>
                    <a:pt x="89230" y="40396"/>
                    <a:pt x="89230" y="40396"/>
                    <a:pt x="89230" y="40396"/>
                  </a:cubicBezTo>
                  <a:cubicBezTo>
                    <a:pt x="89230" y="40396"/>
                    <a:pt x="89230" y="40396"/>
                    <a:pt x="89230" y="40396"/>
                  </a:cubicBezTo>
                  <a:lnTo>
                    <a:pt x="89423" y="40396"/>
                  </a:lnTo>
                  <a:close/>
                  <a:moveTo>
                    <a:pt x="90769" y="10693"/>
                  </a:moveTo>
                  <a:cubicBezTo>
                    <a:pt x="90961" y="10693"/>
                    <a:pt x="90961" y="10693"/>
                    <a:pt x="90961" y="10693"/>
                  </a:cubicBezTo>
                  <a:cubicBezTo>
                    <a:pt x="90769" y="10693"/>
                    <a:pt x="90769" y="10693"/>
                    <a:pt x="90769" y="10693"/>
                  </a:cubicBezTo>
                  <a:cubicBezTo>
                    <a:pt x="90769" y="10693"/>
                    <a:pt x="90769" y="10693"/>
                    <a:pt x="90769" y="10693"/>
                  </a:cubicBezTo>
                  <a:cubicBezTo>
                    <a:pt x="90769" y="10693"/>
                    <a:pt x="90769" y="10693"/>
                    <a:pt x="90769" y="10693"/>
                  </a:cubicBezTo>
                  <a:close/>
                  <a:moveTo>
                    <a:pt x="91153" y="10693"/>
                  </a:moveTo>
                  <a:cubicBezTo>
                    <a:pt x="91153" y="10693"/>
                    <a:pt x="91153" y="10693"/>
                    <a:pt x="91153" y="10693"/>
                  </a:cubicBezTo>
                  <a:close/>
                  <a:moveTo>
                    <a:pt x="91346" y="7128"/>
                  </a:moveTo>
                  <a:cubicBezTo>
                    <a:pt x="91346" y="7128"/>
                    <a:pt x="91346" y="7128"/>
                    <a:pt x="91346" y="7128"/>
                  </a:cubicBezTo>
                  <a:cubicBezTo>
                    <a:pt x="91538" y="7128"/>
                    <a:pt x="91538" y="7128"/>
                    <a:pt x="91538" y="7128"/>
                  </a:cubicBezTo>
                  <a:cubicBezTo>
                    <a:pt x="91538" y="7128"/>
                    <a:pt x="91730" y="5940"/>
                    <a:pt x="91730" y="5940"/>
                  </a:cubicBezTo>
                  <a:cubicBezTo>
                    <a:pt x="91730" y="5940"/>
                    <a:pt x="91730" y="5940"/>
                    <a:pt x="91730" y="5940"/>
                  </a:cubicBezTo>
                  <a:cubicBezTo>
                    <a:pt x="91730" y="5940"/>
                    <a:pt x="91730" y="5940"/>
                    <a:pt x="91730" y="5940"/>
                  </a:cubicBezTo>
                  <a:cubicBezTo>
                    <a:pt x="91730" y="5940"/>
                    <a:pt x="91730" y="5940"/>
                    <a:pt x="91730" y="5940"/>
                  </a:cubicBezTo>
                  <a:cubicBezTo>
                    <a:pt x="91538" y="5940"/>
                    <a:pt x="91730" y="5940"/>
                    <a:pt x="91538" y="5940"/>
                  </a:cubicBezTo>
                  <a:cubicBezTo>
                    <a:pt x="91538" y="5940"/>
                    <a:pt x="91538" y="5940"/>
                    <a:pt x="91538" y="5940"/>
                  </a:cubicBezTo>
                  <a:cubicBezTo>
                    <a:pt x="91538" y="5940"/>
                    <a:pt x="91538" y="5940"/>
                    <a:pt x="91538" y="5940"/>
                  </a:cubicBezTo>
                  <a:cubicBezTo>
                    <a:pt x="91538" y="5940"/>
                    <a:pt x="91538" y="5940"/>
                    <a:pt x="91538" y="5940"/>
                  </a:cubicBezTo>
                  <a:cubicBezTo>
                    <a:pt x="91538" y="7128"/>
                    <a:pt x="91538" y="7128"/>
                    <a:pt x="91538" y="7128"/>
                  </a:cubicBezTo>
                  <a:cubicBezTo>
                    <a:pt x="91538" y="7128"/>
                    <a:pt x="91538" y="7128"/>
                    <a:pt x="91538" y="7128"/>
                  </a:cubicBezTo>
                  <a:cubicBezTo>
                    <a:pt x="91346" y="7128"/>
                    <a:pt x="91346" y="7128"/>
                    <a:pt x="91346" y="7128"/>
                  </a:cubicBezTo>
                  <a:cubicBezTo>
                    <a:pt x="91346" y="7128"/>
                    <a:pt x="91153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769" y="7128"/>
                    <a:pt x="90769" y="7128"/>
                    <a:pt x="90769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0961" y="7128"/>
                    <a:pt x="90961" y="7128"/>
                    <a:pt x="90961" y="7128"/>
                  </a:cubicBezTo>
                  <a:cubicBezTo>
                    <a:pt x="91153" y="7128"/>
                    <a:pt x="91153" y="7128"/>
                    <a:pt x="91153" y="7128"/>
                  </a:cubicBezTo>
                  <a:cubicBezTo>
                    <a:pt x="91153" y="7128"/>
                    <a:pt x="91153" y="7128"/>
                    <a:pt x="91153" y="7128"/>
                  </a:cubicBezTo>
                  <a:cubicBezTo>
                    <a:pt x="91153" y="7128"/>
                    <a:pt x="91153" y="7128"/>
                    <a:pt x="91153" y="7128"/>
                  </a:cubicBezTo>
                  <a:cubicBezTo>
                    <a:pt x="91346" y="7128"/>
                    <a:pt x="91346" y="7128"/>
                    <a:pt x="91346" y="7128"/>
                  </a:cubicBezTo>
                  <a:close/>
                  <a:moveTo>
                    <a:pt x="91346" y="10693"/>
                  </a:moveTo>
                  <a:cubicBezTo>
                    <a:pt x="91346" y="10693"/>
                    <a:pt x="91346" y="10693"/>
                    <a:pt x="91346" y="10693"/>
                  </a:cubicBezTo>
                  <a:cubicBezTo>
                    <a:pt x="91346" y="10693"/>
                    <a:pt x="91346" y="10693"/>
                    <a:pt x="91346" y="10693"/>
                  </a:cubicBezTo>
                  <a:cubicBezTo>
                    <a:pt x="91346" y="10693"/>
                    <a:pt x="91346" y="10693"/>
                    <a:pt x="91346" y="10693"/>
                  </a:cubicBezTo>
                  <a:cubicBezTo>
                    <a:pt x="91538" y="9504"/>
                    <a:pt x="91538" y="9504"/>
                    <a:pt x="91538" y="9504"/>
                  </a:cubicBezTo>
                  <a:cubicBezTo>
                    <a:pt x="91538" y="9504"/>
                    <a:pt x="91538" y="9504"/>
                    <a:pt x="91538" y="9504"/>
                  </a:cubicBezTo>
                  <a:cubicBezTo>
                    <a:pt x="91346" y="10693"/>
                    <a:pt x="91346" y="9504"/>
                    <a:pt x="91346" y="10693"/>
                  </a:cubicBezTo>
                  <a:close/>
                  <a:moveTo>
                    <a:pt x="90384" y="57029"/>
                  </a:move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192" y="57029"/>
                    <a:pt x="90192" y="57029"/>
                    <a:pt x="90192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ubicBezTo>
                    <a:pt x="90384" y="57029"/>
                    <a:pt x="90384" y="57029"/>
                    <a:pt x="90384" y="57029"/>
                  </a:cubicBezTo>
                  <a:close/>
                  <a:moveTo>
                    <a:pt x="92884" y="26138"/>
                  </a:moveTo>
                  <a:cubicBezTo>
                    <a:pt x="92692" y="26138"/>
                    <a:pt x="92692" y="26138"/>
                    <a:pt x="92692" y="26138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884" y="24950"/>
                    <a:pt x="92884" y="24950"/>
                    <a:pt x="92884" y="24950"/>
                  </a:cubicBezTo>
                  <a:cubicBezTo>
                    <a:pt x="92884" y="24950"/>
                    <a:pt x="92884" y="24950"/>
                    <a:pt x="92884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692" y="24950"/>
                    <a:pt x="92692" y="24950"/>
                    <a:pt x="92692" y="24950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307" y="26138"/>
                    <a:pt x="92307" y="26138"/>
                    <a:pt x="92307" y="26138"/>
                  </a:cubicBezTo>
                  <a:cubicBezTo>
                    <a:pt x="92307" y="26138"/>
                    <a:pt x="92307" y="26138"/>
                    <a:pt x="92307" y="26138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923" y="27326"/>
                    <a:pt x="91923" y="27326"/>
                    <a:pt x="91923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730" y="27326"/>
                    <a:pt x="91730" y="27326"/>
                    <a:pt x="91730" y="27326"/>
                  </a:cubicBezTo>
                  <a:cubicBezTo>
                    <a:pt x="91538" y="27326"/>
                    <a:pt x="91538" y="27326"/>
                    <a:pt x="91538" y="27326"/>
                  </a:cubicBezTo>
                  <a:cubicBezTo>
                    <a:pt x="91538" y="28514"/>
                    <a:pt x="91538" y="28514"/>
                    <a:pt x="91538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346" y="28514"/>
                    <a:pt x="91346" y="28514"/>
                    <a:pt x="91346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1153" y="28514"/>
                    <a:pt x="91153" y="28514"/>
                    <a:pt x="91153" y="28514"/>
                  </a:cubicBezTo>
                  <a:cubicBezTo>
                    <a:pt x="90961" y="28514"/>
                    <a:pt x="90961" y="28514"/>
                    <a:pt x="90961" y="28514"/>
                  </a:cubicBezTo>
                  <a:cubicBezTo>
                    <a:pt x="90961" y="28514"/>
                    <a:pt x="90961" y="28514"/>
                    <a:pt x="90961" y="28514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769" y="29702"/>
                    <a:pt x="90769" y="29702"/>
                    <a:pt x="90769" y="29702"/>
                  </a:cubicBezTo>
                  <a:cubicBezTo>
                    <a:pt x="90961" y="29702"/>
                    <a:pt x="90961" y="29702"/>
                    <a:pt x="90961" y="29702"/>
                  </a:cubicBezTo>
                  <a:cubicBezTo>
                    <a:pt x="90961" y="29702"/>
                    <a:pt x="90961" y="29702"/>
                    <a:pt x="90961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153" y="29702"/>
                    <a:pt x="91153" y="29702"/>
                    <a:pt x="91153" y="29702"/>
                  </a:cubicBezTo>
                  <a:cubicBezTo>
                    <a:pt x="91346" y="29702"/>
                    <a:pt x="91346" y="29702"/>
                    <a:pt x="91346" y="29702"/>
                  </a:cubicBezTo>
                  <a:cubicBezTo>
                    <a:pt x="91346" y="28514"/>
                    <a:pt x="91346" y="28514"/>
                    <a:pt x="91538" y="28514"/>
                  </a:cubicBezTo>
                  <a:cubicBezTo>
                    <a:pt x="91730" y="28514"/>
                    <a:pt x="91730" y="28514"/>
                    <a:pt x="91730" y="28514"/>
                  </a:cubicBezTo>
                  <a:cubicBezTo>
                    <a:pt x="91730" y="28514"/>
                    <a:pt x="91730" y="28514"/>
                    <a:pt x="91923" y="28514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2115" y="27326"/>
                    <a:pt x="92115" y="27326"/>
                    <a:pt x="92115" y="27326"/>
                  </a:cubicBezTo>
                  <a:cubicBezTo>
                    <a:pt x="92115" y="27326"/>
                    <a:pt x="92115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500" y="27326"/>
                    <a:pt x="92500" y="27326"/>
                  </a:cubicBezTo>
                  <a:cubicBezTo>
                    <a:pt x="92500" y="27326"/>
                    <a:pt x="92500" y="27326"/>
                    <a:pt x="92500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307" y="27326"/>
                    <a:pt x="92307" y="27326"/>
                    <a:pt x="92307" y="27326"/>
                  </a:cubicBezTo>
                  <a:cubicBezTo>
                    <a:pt x="92500" y="26138"/>
                    <a:pt x="92500" y="26138"/>
                    <a:pt x="92500" y="26138"/>
                  </a:cubicBezTo>
                  <a:cubicBezTo>
                    <a:pt x="92692" y="26138"/>
                    <a:pt x="92692" y="26138"/>
                    <a:pt x="92692" y="26138"/>
                  </a:cubicBezTo>
                  <a:cubicBezTo>
                    <a:pt x="92884" y="26138"/>
                    <a:pt x="92884" y="26138"/>
                    <a:pt x="92884" y="26138"/>
                  </a:cubicBezTo>
                  <a:cubicBezTo>
                    <a:pt x="92692" y="26138"/>
                    <a:pt x="92692" y="26138"/>
                    <a:pt x="92692" y="26138"/>
                  </a:cubicBezTo>
                  <a:cubicBezTo>
                    <a:pt x="92692" y="26138"/>
                    <a:pt x="92692" y="26138"/>
                    <a:pt x="92692" y="26138"/>
                  </a:cubicBezTo>
                  <a:lnTo>
                    <a:pt x="92884" y="26138"/>
                  </a:lnTo>
                  <a:close/>
                  <a:moveTo>
                    <a:pt x="93653" y="8316"/>
                  </a:moveTo>
                  <a:cubicBezTo>
                    <a:pt x="93846" y="8316"/>
                    <a:pt x="93846" y="8316"/>
                    <a:pt x="93846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653" y="8316"/>
                    <a:pt x="93653" y="8316"/>
                    <a:pt x="93653" y="8316"/>
                  </a:cubicBezTo>
                  <a:cubicBezTo>
                    <a:pt x="93653" y="8316"/>
                    <a:pt x="93653" y="8316"/>
                    <a:pt x="93653" y="8316"/>
                  </a:cubicBezTo>
                  <a:close/>
                  <a:moveTo>
                    <a:pt x="93269" y="43960"/>
                  </a:moveTo>
                  <a:cubicBezTo>
                    <a:pt x="93269" y="43960"/>
                    <a:pt x="93269" y="43960"/>
                    <a:pt x="93269" y="43960"/>
                  </a:cubicBezTo>
                  <a:cubicBezTo>
                    <a:pt x="93269" y="43960"/>
                    <a:pt x="93269" y="43960"/>
                    <a:pt x="93269" y="43960"/>
                  </a:cubicBezTo>
                  <a:cubicBezTo>
                    <a:pt x="93269" y="43960"/>
                    <a:pt x="93269" y="43960"/>
                    <a:pt x="93269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cubicBezTo>
                    <a:pt x="92884" y="43960"/>
                    <a:pt x="92884" y="43960"/>
                    <a:pt x="92884" y="43960"/>
                  </a:cubicBezTo>
                  <a:cubicBezTo>
                    <a:pt x="92884" y="43960"/>
                    <a:pt x="92884" y="43960"/>
                    <a:pt x="92884" y="43960"/>
                  </a:cubicBezTo>
                  <a:cubicBezTo>
                    <a:pt x="93076" y="43960"/>
                    <a:pt x="93076" y="43960"/>
                    <a:pt x="93076" y="43960"/>
                  </a:cubicBezTo>
                  <a:lnTo>
                    <a:pt x="93269" y="43960"/>
                  </a:lnTo>
                  <a:close/>
                  <a:moveTo>
                    <a:pt x="95576" y="41584"/>
                  </a:moveTo>
                  <a:cubicBezTo>
                    <a:pt x="95576" y="41584"/>
                    <a:pt x="95576" y="41584"/>
                    <a:pt x="95576" y="41584"/>
                  </a:cubicBezTo>
                  <a:cubicBezTo>
                    <a:pt x="95576" y="41584"/>
                    <a:pt x="95576" y="41584"/>
                    <a:pt x="95576" y="41584"/>
                  </a:cubicBezTo>
                  <a:cubicBezTo>
                    <a:pt x="95576" y="41584"/>
                    <a:pt x="95576" y="41584"/>
                    <a:pt x="95576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769" y="41584"/>
                    <a:pt x="95769" y="41584"/>
                    <a:pt x="95769" y="41584"/>
                  </a:cubicBezTo>
                  <a:cubicBezTo>
                    <a:pt x="95576" y="41584"/>
                    <a:pt x="95576" y="41584"/>
                    <a:pt x="95576" y="41584"/>
                  </a:cubicBezTo>
                  <a:close/>
                  <a:moveTo>
                    <a:pt x="94615" y="43960"/>
                  </a:moveTo>
                  <a:cubicBezTo>
                    <a:pt x="94615" y="42772"/>
                    <a:pt x="94615" y="42772"/>
                    <a:pt x="94615" y="42772"/>
                  </a:cubicBezTo>
                  <a:cubicBezTo>
                    <a:pt x="94615" y="42772"/>
                    <a:pt x="94423" y="43960"/>
                    <a:pt x="94423" y="43960"/>
                  </a:cubicBezTo>
                  <a:cubicBezTo>
                    <a:pt x="94423" y="43960"/>
                    <a:pt x="94423" y="43960"/>
                    <a:pt x="94423" y="43960"/>
                  </a:cubicBezTo>
                  <a:cubicBezTo>
                    <a:pt x="94423" y="43960"/>
                    <a:pt x="94423" y="43960"/>
                    <a:pt x="94423" y="43960"/>
                  </a:cubicBezTo>
                  <a:lnTo>
                    <a:pt x="94615" y="43960"/>
                  </a:lnTo>
                  <a:close/>
                  <a:moveTo>
                    <a:pt x="94807" y="39207"/>
                  </a:moveTo>
                  <a:cubicBezTo>
                    <a:pt x="94807" y="39207"/>
                    <a:pt x="94807" y="39207"/>
                    <a:pt x="94807" y="39207"/>
                  </a:cubicBezTo>
                  <a:cubicBezTo>
                    <a:pt x="94807" y="39207"/>
                    <a:pt x="94807" y="39207"/>
                    <a:pt x="94807" y="39207"/>
                  </a:cubicBezTo>
                  <a:cubicBezTo>
                    <a:pt x="94807" y="39207"/>
                    <a:pt x="94807" y="39207"/>
                    <a:pt x="94807" y="39207"/>
                  </a:cubicBezTo>
                  <a:close/>
                  <a:moveTo>
                    <a:pt x="100000" y="29702"/>
                  </a:moveTo>
                  <a:cubicBezTo>
                    <a:pt x="100000" y="29702"/>
                    <a:pt x="100000" y="29702"/>
                    <a:pt x="100000" y="29702"/>
                  </a:cubicBezTo>
                  <a:cubicBezTo>
                    <a:pt x="100000" y="29702"/>
                    <a:pt x="100000" y="29702"/>
                    <a:pt x="100000" y="29702"/>
                  </a:cubicBezTo>
                  <a:cubicBezTo>
                    <a:pt x="100000" y="29702"/>
                    <a:pt x="100000" y="29702"/>
                    <a:pt x="99807" y="29702"/>
                  </a:cubicBezTo>
                  <a:cubicBezTo>
                    <a:pt x="99807" y="29702"/>
                    <a:pt x="99807" y="29702"/>
                    <a:pt x="99807" y="29702"/>
                  </a:cubicBezTo>
                  <a:cubicBezTo>
                    <a:pt x="100000" y="29702"/>
                    <a:pt x="100000" y="29702"/>
                    <a:pt x="100000" y="29702"/>
                  </a:cubicBezTo>
                  <a:cubicBezTo>
                    <a:pt x="99807" y="30891"/>
                    <a:pt x="99807" y="30891"/>
                    <a:pt x="99807" y="30891"/>
                  </a:cubicBezTo>
                  <a:cubicBezTo>
                    <a:pt x="100000" y="30891"/>
                    <a:pt x="99807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cubicBezTo>
                    <a:pt x="100000" y="30891"/>
                    <a:pt x="100000" y="30891"/>
                    <a:pt x="100000" y="30891"/>
                  </a:cubicBezTo>
                  <a:lnTo>
                    <a:pt x="100000" y="29702"/>
                  </a:lnTo>
                  <a:close/>
                  <a:moveTo>
                    <a:pt x="32307" y="29702"/>
                  </a:moveTo>
                  <a:cubicBezTo>
                    <a:pt x="32307" y="29702"/>
                    <a:pt x="32307" y="29702"/>
                    <a:pt x="32307" y="29702"/>
                  </a:cubicBezTo>
                  <a:cubicBezTo>
                    <a:pt x="32115" y="29702"/>
                    <a:pt x="32115" y="29702"/>
                    <a:pt x="32115" y="29702"/>
                  </a:cubicBezTo>
                  <a:lnTo>
                    <a:pt x="32307" y="29702"/>
                  </a:lnTo>
                  <a:close/>
                  <a:moveTo>
                    <a:pt x="61346" y="17821"/>
                  </a:moveTo>
                  <a:cubicBezTo>
                    <a:pt x="61346" y="17821"/>
                    <a:pt x="61346" y="17821"/>
                    <a:pt x="61346" y="17821"/>
                  </a:cubicBezTo>
                  <a:cubicBezTo>
                    <a:pt x="61153" y="17821"/>
                    <a:pt x="61153" y="17821"/>
                    <a:pt x="61153" y="17821"/>
                  </a:cubicBezTo>
                  <a:cubicBezTo>
                    <a:pt x="61346" y="17821"/>
                    <a:pt x="61346" y="17821"/>
                    <a:pt x="61346" y="17821"/>
                  </a:cubicBezTo>
                  <a:close/>
                  <a:moveTo>
                    <a:pt x="17500" y="36831"/>
                  </a:moveTo>
                  <a:cubicBezTo>
                    <a:pt x="17692" y="36831"/>
                    <a:pt x="17692" y="36831"/>
                    <a:pt x="17692" y="36831"/>
                  </a:cubicBezTo>
                  <a:cubicBezTo>
                    <a:pt x="17692" y="36831"/>
                    <a:pt x="17692" y="36831"/>
                    <a:pt x="17692" y="36831"/>
                  </a:cubicBezTo>
                  <a:cubicBezTo>
                    <a:pt x="17884" y="36831"/>
                    <a:pt x="17884" y="36831"/>
                    <a:pt x="17884" y="36831"/>
                  </a:cubicBezTo>
                  <a:cubicBezTo>
                    <a:pt x="17884" y="36831"/>
                    <a:pt x="17884" y="36831"/>
                    <a:pt x="17884" y="36831"/>
                  </a:cubicBezTo>
                  <a:cubicBezTo>
                    <a:pt x="18076" y="36831"/>
                    <a:pt x="18076" y="36831"/>
                    <a:pt x="18076" y="36831"/>
                  </a:cubicBezTo>
                  <a:cubicBezTo>
                    <a:pt x="18076" y="36831"/>
                    <a:pt x="18076" y="36831"/>
                    <a:pt x="18076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846" y="36831"/>
                    <a:pt x="19038" y="36831"/>
                    <a:pt x="19423" y="36831"/>
                  </a:cubicBezTo>
                  <a:cubicBezTo>
                    <a:pt x="19423" y="36831"/>
                    <a:pt x="19423" y="36831"/>
                    <a:pt x="19423" y="36831"/>
                  </a:cubicBezTo>
                  <a:cubicBezTo>
                    <a:pt x="19230" y="36831"/>
                    <a:pt x="19230" y="36831"/>
                    <a:pt x="19230" y="36831"/>
                  </a:cubicBezTo>
                  <a:cubicBezTo>
                    <a:pt x="19230" y="35643"/>
                    <a:pt x="19230" y="35643"/>
                    <a:pt x="19230" y="35643"/>
                  </a:cubicBezTo>
                  <a:cubicBezTo>
                    <a:pt x="19230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038" y="35643"/>
                    <a:pt x="19038" y="35643"/>
                    <a:pt x="19038" y="35643"/>
                  </a:cubicBezTo>
                  <a:cubicBezTo>
                    <a:pt x="19230" y="35643"/>
                    <a:pt x="19230" y="35643"/>
                    <a:pt x="19230" y="35643"/>
                  </a:cubicBezTo>
                  <a:cubicBezTo>
                    <a:pt x="19230" y="35643"/>
                    <a:pt x="19230" y="35643"/>
                    <a:pt x="19230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423" y="35643"/>
                    <a:pt x="19423" y="35643"/>
                    <a:pt x="19423" y="35643"/>
                  </a:cubicBezTo>
                  <a:cubicBezTo>
                    <a:pt x="19615" y="35643"/>
                    <a:pt x="19615" y="35643"/>
                    <a:pt x="19615" y="35643"/>
                  </a:cubicBezTo>
                  <a:cubicBezTo>
                    <a:pt x="19615" y="35643"/>
                    <a:pt x="19615" y="35643"/>
                    <a:pt x="19615" y="35643"/>
                  </a:cubicBezTo>
                  <a:cubicBezTo>
                    <a:pt x="19807" y="35643"/>
                    <a:pt x="19615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19807" y="35643"/>
                    <a:pt x="19807" y="35643"/>
                    <a:pt x="19807" y="35643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000" y="36831"/>
                    <a:pt x="20000" y="36831"/>
                    <a:pt x="20000" y="36831"/>
                  </a:cubicBezTo>
                  <a:cubicBezTo>
                    <a:pt x="20000" y="35643"/>
                    <a:pt x="20000" y="35643"/>
                    <a:pt x="20000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192" y="35643"/>
                  </a:cubicBezTo>
                  <a:cubicBezTo>
                    <a:pt x="20192" y="35643"/>
                    <a:pt x="20192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384" y="35643"/>
                    <a:pt x="20384" y="35643"/>
                    <a:pt x="20384" y="35643"/>
                  </a:cubicBezTo>
                  <a:cubicBezTo>
                    <a:pt x="20576" y="36831"/>
                    <a:pt x="20576" y="36831"/>
                    <a:pt x="20576" y="36831"/>
                  </a:cubicBezTo>
                  <a:cubicBezTo>
                    <a:pt x="20384" y="36831"/>
                    <a:pt x="20384" y="36831"/>
                    <a:pt x="20384" y="36831"/>
                  </a:cubicBezTo>
                  <a:cubicBezTo>
                    <a:pt x="20384" y="36831"/>
                    <a:pt x="20384" y="36831"/>
                    <a:pt x="20384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192" y="36831"/>
                    <a:pt x="20192" y="36831"/>
                    <a:pt x="20192" y="36831"/>
                  </a:cubicBezTo>
                  <a:cubicBezTo>
                    <a:pt x="20000" y="36831"/>
                    <a:pt x="20000" y="36831"/>
                    <a:pt x="20000" y="36831"/>
                  </a:cubicBezTo>
                  <a:cubicBezTo>
                    <a:pt x="20000" y="36831"/>
                    <a:pt x="20000" y="36831"/>
                    <a:pt x="20000" y="36831"/>
                  </a:cubicBezTo>
                  <a:cubicBezTo>
                    <a:pt x="19807" y="36831"/>
                    <a:pt x="19807" y="36831"/>
                    <a:pt x="19807" y="36831"/>
                  </a:cubicBezTo>
                  <a:cubicBezTo>
                    <a:pt x="19807" y="36831"/>
                    <a:pt x="19807" y="36831"/>
                    <a:pt x="19807" y="36831"/>
                  </a:cubicBezTo>
                  <a:cubicBezTo>
                    <a:pt x="19615" y="36831"/>
                    <a:pt x="19615" y="36831"/>
                    <a:pt x="19423" y="36831"/>
                  </a:cubicBezTo>
                  <a:cubicBezTo>
                    <a:pt x="19423" y="36831"/>
                    <a:pt x="19423" y="36831"/>
                    <a:pt x="19423" y="36831"/>
                  </a:cubicBezTo>
                  <a:cubicBezTo>
                    <a:pt x="19423" y="36831"/>
                    <a:pt x="19423" y="36831"/>
                    <a:pt x="19423" y="36831"/>
                  </a:cubicBezTo>
                  <a:cubicBezTo>
                    <a:pt x="19230" y="38019"/>
                    <a:pt x="19230" y="36831"/>
                    <a:pt x="19038" y="38019"/>
                  </a:cubicBezTo>
                  <a:cubicBezTo>
                    <a:pt x="19038" y="38019"/>
                    <a:pt x="19038" y="38019"/>
                    <a:pt x="19038" y="38019"/>
                  </a:cubicBezTo>
                  <a:cubicBezTo>
                    <a:pt x="18846" y="38019"/>
                    <a:pt x="18846" y="38019"/>
                    <a:pt x="18846" y="38019"/>
                  </a:cubicBezTo>
                  <a:cubicBezTo>
                    <a:pt x="18846" y="38019"/>
                    <a:pt x="18846" y="38019"/>
                    <a:pt x="18846" y="38019"/>
                  </a:cubicBezTo>
                  <a:cubicBezTo>
                    <a:pt x="18846" y="38019"/>
                    <a:pt x="18846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653" y="38019"/>
                    <a:pt x="18653" y="38019"/>
                    <a:pt x="18653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269" y="38019"/>
                    <a:pt x="18269" y="38019"/>
                    <a:pt x="18269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7884" y="39207"/>
                    <a:pt x="17884" y="39207"/>
                    <a:pt x="17884" y="39207"/>
                  </a:cubicBezTo>
                  <a:cubicBezTo>
                    <a:pt x="17884" y="39207"/>
                    <a:pt x="17884" y="39207"/>
                    <a:pt x="17884" y="39207"/>
                  </a:cubicBezTo>
                  <a:cubicBezTo>
                    <a:pt x="17692" y="39207"/>
                    <a:pt x="17692" y="39207"/>
                    <a:pt x="17692" y="39207"/>
                  </a:cubicBezTo>
                  <a:cubicBezTo>
                    <a:pt x="17692" y="38019"/>
                    <a:pt x="17692" y="38019"/>
                    <a:pt x="17692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269" y="38019"/>
                    <a:pt x="18269" y="38019"/>
                    <a:pt x="18269" y="38019"/>
                  </a:cubicBezTo>
                  <a:cubicBezTo>
                    <a:pt x="18269" y="38019"/>
                    <a:pt x="18269" y="38019"/>
                    <a:pt x="18269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461" y="38019"/>
                    <a:pt x="18461" y="38019"/>
                    <a:pt x="18461" y="38019"/>
                  </a:cubicBezTo>
                  <a:cubicBezTo>
                    <a:pt x="18653" y="38019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846" y="36831"/>
                    <a:pt x="18846" y="36831"/>
                    <a:pt x="18846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653" y="36831"/>
                    <a:pt x="18653" y="36831"/>
                    <a:pt x="18653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461" y="36831"/>
                    <a:pt x="18461" y="36831"/>
                    <a:pt x="18461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269" y="36831"/>
                    <a:pt x="18269" y="36831"/>
                    <a:pt x="18269" y="36831"/>
                  </a:cubicBezTo>
                  <a:cubicBezTo>
                    <a:pt x="18076" y="38019"/>
                    <a:pt x="18076" y="38019"/>
                    <a:pt x="18076" y="38019"/>
                  </a:cubicBezTo>
                  <a:cubicBezTo>
                    <a:pt x="18076" y="38019"/>
                    <a:pt x="17884" y="38019"/>
                    <a:pt x="17884" y="38019"/>
                  </a:cubicBezTo>
                  <a:cubicBezTo>
                    <a:pt x="17884" y="38019"/>
                    <a:pt x="17884" y="38019"/>
                    <a:pt x="17884" y="38019"/>
                  </a:cubicBezTo>
                  <a:cubicBezTo>
                    <a:pt x="17884" y="38019"/>
                    <a:pt x="17692" y="38019"/>
                    <a:pt x="17692" y="38019"/>
                  </a:cubicBezTo>
                  <a:cubicBezTo>
                    <a:pt x="17692" y="36831"/>
                    <a:pt x="17692" y="36831"/>
                    <a:pt x="17692" y="36831"/>
                  </a:cubicBezTo>
                  <a:cubicBezTo>
                    <a:pt x="17692" y="36831"/>
                    <a:pt x="17692" y="36831"/>
                    <a:pt x="17500" y="36831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500" y="38019"/>
                    <a:pt x="17500" y="38019"/>
                    <a:pt x="17500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307" y="38019"/>
                    <a:pt x="17307" y="38019"/>
                    <a:pt x="17307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730" y="38019"/>
                    <a:pt x="16730" y="38019"/>
                    <a:pt x="16730" y="38019"/>
                  </a:cubicBezTo>
                  <a:cubicBezTo>
                    <a:pt x="16730" y="38019"/>
                    <a:pt x="16730" y="38019"/>
                    <a:pt x="16730" y="38019"/>
                  </a:cubicBezTo>
                  <a:cubicBezTo>
                    <a:pt x="16923" y="38019"/>
                    <a:pt x="17115" y="38019"/>
                    <a:pt x="17115" y="38019"/>
                  </a:cubicBezTo>
                  <a:cubicBezTo>
                    <a:pt x="17115" y="38019"/>
                    <a:pt x="17115" y="38019"/>
                    <a:pt x="17115" y="38019"/>
                  </a:cubicBezTo>
                  <a:cubicBezTo>
                    <a:pt x="17115" y="38019"/>
                    <a:pt x="16923" y="38019"/>
                    <a:pt x="16730" y="38019"/>
                  </a:cubicBezTo>
                  <a:cubicBezTo>
                    <a:pt x="16730" y="38019"/>
                    <a:pt x="16730" y="38019"/>
                    <a:pt x="16730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6923" y="38019"/>
                    <a:pt x="16923" y="38019"/>
                    <a:pt x="16923" y="38019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6923" y="36831"/>
                    <a:pt x="16923" y="36831"/>
                    <a:pt x="16923" y="36831"/>
                  </a:cubicBezTo>
                  <a:cubicBezTo>
                    <a:pt x="16923" y="36831"/>
                    <a:pt x="16923" y="36831"/>
                    <a:pt x="16923" y="36831"/>
                  </a:cubicBezTo>
                  <a:cubicBezTo>
                    <a:pt x="16923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307" y="36831"/>
                    <a:pt x="17307" y="36831"/>
                    <a:pt x="17500" y="36831"/>
                  </a:cubicBezTo>
                  <a:cubicBezTo>
                    <a:pt x="17500" y="36831"/>
                    <a:pt x="17500" y="36831"/>
                    <a:pt x="17500" y="36831"/>
                  </a:cubicBezTo>
                  <a:cubicBezTo>
                    <a:pt x="17500" y="36831"/>
                    <a:pt x="17500" y="36831"/>
                    <a:pt x="17500" y="36831"/>
                  </a:cubicBezTo>
                  <a:close/>
                  <a:moveTo>
                    <a:pt x="26153" y="34455"/>
                  </a:moveTo>
                  <a:cubicBezTo>
                    <a:pt x="26153" y="34455"/>
                    <a:pt x="26153" y="34455"/>
                    <a:pt x="26153" y="34455"/>
                  </a:cubicBezTo>
                  <a:cubicBezTo>
                    <a:pt x="26153" y="34455"/>
                    <a:pt x="26153" y="34455"/>
                    <a:pt x="26153" y="34455"/>
                  </a:cubicBezTo>
                  <a:cubicBezTo>
                    <a:pt x="26153" y="34455"/>
                    <a:pt x="26153" y="34455"/>
                    <a:pt x="26153" y="34455"/>
                  </a:cubicBezTo>
                  <a:cubicBezTo>
                    <a:pt x="26153" y="34455"/>
                    <a:pt x="26153" y="34455"/>
                    <a:pt x="26153" y="34455"/>
                  </a:cubicBezTo>
                  <a:cubicBezTo>
                    <a:pt x="26346" y="34455"/>
                    <a:pt x="26346" y="34455"/>
                    <a:pt x="26346" y="34455"/>
                  </a:cubicBezTo>
                  <a:cubicBezTo>
                    <a:pt x="26346" y="34455"/>
                    <a:pt x="26153" y="34455"/>
                    <a:pt x="26346" y="34455"/>
                  </a:cubicBezTo>
                  <a:cubicBezTo>
                    <a:pt x="26346" y="34455"/>
                    <a:pt x="26346" y="34455"/>
                    <a:pt x="26346" y="34455"/>
                  </a:cubicBezTo>
                  <a:cubicBezTo>
                    <a:pt x="26538" y="34455"/>
                    <a:pt x="26538" y="34455"/>
                    <a:pt x="26538" y="34455"/>
                  </a:cubicBezTo>
                  <a:cubicBezTo>
                    <a:pt x="26538" y="34455"/>
                    <a:pt x="26538" y="34455"/>
                    <a:pt x="26538" y="34455"/>
                  </a:cubicBezTo>
                  <a:cubicBezTo>
                    <a:pt x="26730" y="34455"/>
                    <a:pt x="26730" y="34455"/>
                    <a:pt x="26730" y="34455"/>
                  </a:cubicBezTo>
                  <a:cubicBezTo>
                    <a:pt x="26538" y="34455"/>
                    <a:pt x="26538" y="34455"/>
                    <a:pt x="26538" y="34455"/>
                  </a:cubicBezTo>
                  <a:cubicBezTo>
                    <a:pt x="26730" y="34455"/>
                    <a:pt x="26730" y="34455"/>
                    <a:pt x="26730" y="34455"/>
                  </a:cubicBezTo>
                  <a:cubicBezTo>
                    <a:pt x="26923" y="34455"/>
                    <a:pt x="26923" y="34455"/>
                    <a:pt x="26923" y="34455"/>
                  </a:cubicBezTo>
                  <a:cubicBezTo>
                    <a:pt x="26923" y="34455"/>
                    <a:pt x="26923" y="34455"/>
                    <a:pt x="26923" y="34455"/>
                  </a:cubicBezTo>
                  <a:cubicBezTo>
                    <a:pt x="26923" y="34455"/>
                    <a:pt x="26923" y="34455"/>
                    <a:pt x="26923" y="34455"/>
                  </a:cubicBezTo>
                  <a:cubicBezTo>
                    <a:pt x="27115" y="34455"/>
                    <a:pt x="27115" y="34455"/>
                    <a:pt x="27115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307" y="34455"/>
                    <a:pt x="27307" y="34455"/>
                    <a:pt x="27307" y="34455"/>
                  </a:cubicBezTo>
                  <a:cubicBezTo>
                    <a:pt x="27500" y="34455"/>
                    <a:pt x="27500" y="34455"/>
                    <a:pt x="27500" y="34455"/>
                  </a:cubicBezTo>
                  <a:cubicBezTo>
                    <a:pt x="27500" y="34455"/>
                    <a:pt x="27500" y="34455"/>
                    <a:pt x="27500" y="34455"/>
                  </a:cubicBezTo>
                  <a:cubicBezTo>
                    <a:pt x="27500" y="34455"/>
                    <a:pt x="27500" y="34455"/>
                    <a:pt x="27692" y="34455"/>
                  </a:cubicBezTo>
                  <a:cubicBezTo>
                    <a:pt x="27692" y="34455"/>
                    <a:pt x="27692" y="34455"/>
                    <a:pt x="27692" y="34455"/>
                  </a:cubicBezTo>
                  <a:cubicBezTo>
                    <a:pt x="27884" y="34455"/>
                    <a:pt x="27884" y="34455"/>
                    <a:pt x="27884" y="34455"/>
                  </a:cubicBezTo>
                  <a:cubicBezTo>
                    <a:pt x="27884" y="34455"/>
                    <a:pt x="27884" y="34455"/>
                    <a:pt x="27884" y="34455"/>
                  </a:cubicBezTo>
                  <a:cubicBezTo>
                    <a:pt x="27884" y="34455"/>
                    <a:pt x="27884" y="34455"/>
                    <a:pt x="27884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4455"/>
                    <a:pt x="28076" y="34455"/>
                    <a:pt x="28076" y="34455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8269" y="34455"/>
                    <a:pt x="28269" y="34455"/>
                    <a:pt x="28269" y="34455"/>
                  </a:cubicBezTo>
                  <a:cubicBezTo>
                    <a:pt x="28269" y="34455"/>
                    <a:pt x="28269" y="34455"/>
                    <a:pt x="28269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461" y="34455"/>
                    <a:pt x="28461" y="34455"/>
                    <a:pt x="28461" y="34455"/>
                  </a:cubicBezTo>
                  <a:cubicBezTo>
                    <a:pt x="28653" y="34455"/>
                    <a:pt x="28653" y="34455"/>
                    <a:pt x="28653" y="34455"/>
                  </a:cubicBezTo>
                  <a:cubicBezTo>
                    <a:pt x="28653" y="34455"/>
                    <a:pt x="28653" y="34455"/>
                    <a:pt x="28653" y="34455"/>
                  </a:cubicBezTo>
                  <a:cubicBezTo>
                    <a:pt x="28653" y="34455"/>
                    <a:pt x="28653" y="34455"/>
                    <a:pt x="28653" y="34455"/>
                  </a:cubicBezTo>
                  <a:cubicBezTo>
                    <a:pt x="28653" y="33267"/>
                    <a:pt x="28653" y="33267"/>
                    <a:pt x="28653" y="33267"/>
                  </a:cubicBezTo>
                  <a:cubicBezTo>
                    <a:pt x="28846" y="33267"/>
                    <a:pt x="29038" y="33267"/>
                    <a:pt x="29038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ubicBezTo>
                    <a:pt x="29423" y="32079"/>
                    <a:pt x="29423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9038" y="32079"/>
                    <a:pt x="29038" y="32079"/>
                    <a:pt x="29038" y="32079"/>
                  </a:cubicBezTo>
                  <a:cubicBezTo>
                    <a:pt x="28846" y="32079"/>
                    <a:pt x="28846" y="32079"/>
                    <a:pt x="28846" y="32079"/>
                  </a:cubicBezTo>
                  <a:cubicBezTo>
                    <a:pt x="28846" y="33267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653" y="32079"/>
                    <a:pt x="28653" y="32079"/>
                    <a:pt x="28653" y="32079"/>
                  </a:cubicBezTo>
                  <a:cubicBezTo>
                    <a:pt x="28461" y="32079"/>
                    <a:pt x="28269" y="32079"/>
                    <a:pt x="28269" y="32079"/>
                  </a:cubicBezTo>
                  <a:cubicBezTo>
                    <a:pt x="28269" y="32079"/>
                    <a:pt x="28269" y="33267"/>
                    <a:pt x="28076" y="33267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8076" y="33267"/>
                    <a:pt x="28076" y="33267"/>
                    <a:pt x="28076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692" y="33267"/>
                    <a:pt x="27692" y="33267"/>
                    <a:pt x="27692" y="33267"/>
                  </a:cubicBezTo>
                  <a:cubicBezTo>
                    <a:pt x="27307" y="33267"/>
                    <a:pt x="27307" y="33267"/>
                    <a:pt x="27115" y="33267"/>
                  </a:cubicBezTo>
                  <a:cubicBezTo>
                    <a:pt x="27115" y="33267"/>
                    <a:pt x="27115" y="33267"/>
                    <a:pt x="27115" y="33267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923" y="33267"/>
                    <a:pt x="26923" y="33267"/>
                    <a:pt x="26923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730" y="33267"/>
                    <a:pt x="26730" y="33267"/>
                    <a:pt x="26730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538" y="33267"/>
                    <a:pt x="26538" y="33267"/>
                    <a:pt x="26538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346" y="33267"/>
                    <a:pt x="26346" y="33267"/>
                  </a:cubicBezTo>
                  <a:cubicBezTo>
                    <a:pt x="26346" y="33267"/>
                    <a:pt x="26153" y="33267"/>
                    <a:pt x="26153" y="33267"/>
                  </a:cubicBezTo>
                  <a:cubicBezTo>
                    <a:pt x="26153" y="33267"/>
                    <a:pt x="26153" y="33267"/>
                    <a:pt x="26153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769" y="33267"/>
                    <a:pt x="25769" y="33267"/>
                    <a:pt x="25576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769" y="33267"/>
                    <a:pt x="25769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961" y="33267"/>
                    <a:pt x="25961" y="33267"/>
                    <a:pt x="25961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384" y="33267"/>
                    <a:pt x="25384" y="33267"/>
                    <a:pt x="25384" y="33267"/>
                  </a:cubicBezTo>
                  <a:cubicBezTo>
                    <a:pt x="25384" y="33267"/>
                    <a:pt x="25384" y="33267"/>
                    <a:pt x="25384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615" y="33267"/>
                    <a:pt x="24615" y="33267"/>
                    <a:pt x="24615" y="33267"/>
                  </a:cubicBezTo>
                  <a:cubicBezTo>
                    <a:pt x="24423" y="33267"/>
                    <a:pt x="24230" y="33267"/>
                    <a:pt x="24038" y="33267"/>
                  </a:cubicBezTo>
                  <a:cubicBezTo>
                    <a:pt x="24038" y="33267"/>
                    <a:pt x="24038" y="33267"/>
                    <a:pt x="24038" y="33267"/>
                  </a:cubicBezTo>
                  <a:cubicBezTo>
                    <a:pt x="23846" y="33267"/>
                    <a:pt x="24038" y="33267"/>
                    <a:pt x="23846" y="33267"/>
                  </a:cubicBezTo>
                  <a:cubicBezTo>
                    <a:pt x="23653" y="33267"/>
                    <a:pt x="23846" y="33267"/>
                    <a:pt x="23653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653" y="33267"/>
                    <a:pt x="23653" y="33267"/>
                    <a:pt x="23653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3267"/>
                    <a:pt x="23846" y="33267"/>
                    <a:pt x="23846" y="33267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230" y="33267"/>
                    <a:pt x="24230" y="33267"/>
                    <a:pt x="24230" y="33267"/>
                  </a:cubicBezTo>
                  <a:cubicBezTo>
                    <a:pt x="24230" y="33267"/>
                    <a:pt x="24423" y="33267"/>
                    <a:pt x="24423" y="34455"/>
                  </a:cubicBezTo>
                  <a:cubicBezTo>
                    <a:pt x="24615" y="34455"/>
                    <a:pt x="24615" y="33267"/>
                    <a:pt x="24615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4807" y="33267"/>
                    <a:pt x="24807" y="33267"/>
                    <a:pt x="24807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000" y="33267"/>
                    <a:pt x="25000" y="33267"/>
                    <a:pt x="25000" y="33267"/>
                  </a:cubicBezTo>
                  <a:cubicBezTo>
                    <a:pt x="25192" y="33267"/>
                    <a:pt x="25000" y="33267"/>
                    <a:pt x="25192" y="33267"/>
                  </a:cubicBezTo>
                  <a:cubicBezTo>
                    <a:pt x="25192" y="33267"/>
                    <a:pt x="25192" y="33267"/>
                    <a:pt x="25192" y="33267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4455"/>
                    <a:pt x="25192" y="34455"/>
                    <a:pt x="25192" y="34455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384" y="35643"/>
                    <a:pt x="25384" y="35643"/>
                    <a:pt x="25384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769" y="35643"/>
                    <a:pt x="25961" y="35643"/>
                    <a:pt x="26153" y="34455"/>
                  </a:cubicBezTo>
                  <a:close/>
                  <a:moveTo>
                    <a:pt x="17500" y="35643"/>
                  </a:moveTo>
                  <a:cubicBezTo>
                    <a:pt x="17500" y="35643"/>
                    <a:pt x="17500" y="35643"/>
                    <a:pt x="17500" y="35643"/>
                  </a:cubicBezTo>
                  <a:cubicBezTo>
                    <a:pt x="17307" y="35643"/>
                    <a:pt x="17307" y="35643"/>
                    <a:pt x="17307" y="35643"/>
                  </a:cubicBezTo>
                  <a:cubicBezTo>
                    <a:pt x="17307" y="36831"/>
                    <a:pt x="17307" y="36831"/>
                    <a:pt x="17307" y="36831"/>
                  </a:cubicBezTo>
                  <a:cubicBezTo>
                    <a:pt x="17500" y="35643"/>
                    <a:pt x="17500" y="35643"/>
                    <a:pt x="17500" y="35643"/>
                  </a:cubicBezTo>
                  <a:close/>
                  <a:moveTo>
                    <a:pt x="22692" y="33267"/>
                  </a:move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3267"/>
                    <a:pt x="22692" y="33267"/>
                    <a:pt x="22692" y="33267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884" y="34455"/>
                    <a:pt x="22884" y="34455"/>
                    <a:pt x="22884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692" y="34455"/>
                    <a:pt x="22692" y="34455"/>
                    <a:pt x="22692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3267"/>
                    <a:pt x="22500" y="33267"/>
                    <a:pt x="22500" y="33267"/>
                  </a:cubicBezTo>
                  <a:cubicBezTo>
                    <a:pt x="22500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4455"/>
                    <a:pt x="22500" y="34455"/>
                    <a:pt x="22500" y="34455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307" y="35643"/>
                    <a:pt x="22307" y="35643"/>
                    <a:pt x="22307" y="35643"/>
                  </a:cubicBezTo>
                  <a:cubicBezTo>
                    <a:pt x="22307" y="34455"/>
                    <a:pt x="22307" y="34455"/>
                    <a:pt x="22307" y="34455"/>
                  </a:cubicBezTo>
                  <a:cubicBezTo>
                    <a:pt x="22307" y="34455"/>
                    <a:pt x="22115" y="34455"/>
                    <a:pt x="21923" y="34455"/>
                  </a:cubicBezTo>
                  <a:cubicBezTo>
                    <a:pt x="21923" y="34455"/>
                    <a:pt x="21923" y="34455"/>
                    <a:pt x="21923" y="34455"/>
                  </a:cubicBezTo>
                  <a:cubicBezTo>
                    <a:pt x="21923" y="34455"/>
                    <a:pt x="21923" y="34455"/>
                    <a:pt x="21923" y="34455"/>
                  </a:cubicBezTo>
                  <a:cubicBezTo>
                    <a:pt x="21923" y="34455"/>
                    <a:pt x="21923" y="34455"/>
                    <a:pt x="21730" y="34455"/>
                  </a:cubicBezTo>
                  <a:cubicBezTo>
                    <a:pt x="21730" y="34455"/>
                    <a:pt x="21730" y="34455"/>
                    <a:pt x="21730" y="34455"/>
                  </a:cubicBezTo>
                  <a:cubicBezTo>
                    <a:pt x="21923" y="34455"/>
                    <a:pt x="21923" y="34455"/>
                    <a:pt x="21923" y="34455"/>
                  </a:cubicBezTo>
                  <a:cubicBezTo>
                    <a:pt x="21730" y="34455"/>
                    <a:pt x="21730" y="34455"/>
                    <a:pt x="21730" y="34455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1923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923" y="35643"/>
                    <a:pt x="21923" y="35643"/>
                  </a:cubicBezTo>
                  <a:cubicBezTo>
                    <a:pt x="21923" y="35643"/>
                    <a:pt x="21923" y="35643"/>
                    <a:pt x="21923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2115" y="35643"/>
                    <a:pt x="22115" y="35643"/>
                    <a:pt x="22115" y="35643"/>
                  </a:cubicBezTo>
                  <a:cubicBezTo>
                    <a:pt x="22115" y="35643"/>
                    <a:pt x="22307" y="35643"/>
                    <a:pt x="22307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500" y="35643"/>
                    <a:pt x="22500" y="35643"/>
                    <a:pt x="22500" y="35643"/>
                  </a:cubicBezTo>
                  <a:cubicBezTo>
                    <a:pt x="22307" y="35643"/>
                    <a:pt x="22307" y="35643"/>
                    <a:pt x="22307" y="35643"/>
                  </a:cubicBezTo>
                  <a:cubicBezTo>
                    <a:pt x="22307" y="35643"/>
                    <a:pt x="22307" y="35643"/>
                    <a:pt x="22307" y="35643"/>
                  </a:cubicBezTo>
                  <a:cubicBezTo>
                    <a:pt x="22307" y="35643"/>
                    <a:pt x="22500" y="35643"/>
                    <a:pt x="22692" y="35643"/>
                  </a:cubicBezTo>
                  <a:cubicBezTo>
                    <a:pt x="22692" y="35643"/>
                    <a:pt x="22692" y="35643"/>
                    <a:pt x="22692" y="35643"/>
                  </a:cubicBezTo>
                  <a:cubicBezTo>
                    <a:pt x="22884" y="35643"/>
                    <a:pt x="22884" y="35643"/>
                    <a:pt x="22884" y="35643"/>
                  </a:cubicBezTo>
                  <a:cubicBezTo>
                    <a:pt x="22884" y="35643"/>
                    <a:pt x="22884" y="35643"/>
                    <a:pt x="22884" y="35643"/>
                  </a:cubicBezTo>
                  <a:cubicBezTo>
                    <a:pt x="23076" y="35643"/>
                    <a:pt x="23076" y="35643"/>
                    <a:pt x="23076" y="35643"/>
                  </a:cubicBezTo>
                  <a:cubicBezTo>
                    <a:pt x="23269" y="35643"/>
                    <a:pt x="23269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461" y="35643"/>
                    <a:pt x="23461" y="35643"/>
                    <a:pt x="23461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269" y="34455"/>
                    <a:pt x="23269" y="34455"/>
                    <a:pt x="23269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3076" y="34455"/>
                    <a:pt x="23076" y="34455"/>
                    <a:pt x="23076" y="34455"/>
                  </a:cubicBezTo>
                  <a:cubicBezTo>
                    <a:pt x="22884" y="34455"/>
                    <a:pt x="22884" y="34455"/>
                    <a:pt x="22884" y="34455"/>
                  </a:cubicBezTo>
                  <a:cubicBezTo>
                    <a:pt x="22884" y="34455"/>
                    <a:pt x="22884" y="34455"/>
                    <a:pt x="22884" y="34455"/>
                  </a:cubicBezTo>
                  <a:cubicBezTo>
                    <a:pt x="22884" y="33267"/>
                    <a:pt x="22884" y="33267"/>
                    <a:pt x="22884" y="33267"/>
                  </a:cubicBezTo>
                  <a:lnTo>
                    <a:pt x="22692" y="33267"/>
                  </a:lnTo>
                  <a:close/>
                  <a:moveTo>
                    <a:pt x="20961" y="34455"/>
                  </a:moveTo>
                  <a:cubicBezTo>
                    <a:pt x="20961" y="34455"/>
                    <a:pt x="20961" y="34455"/>
                    <a:pt x="20961" y="34455"/>
                  </a:cubicBezTo>
                  <a:cubicBezTo>
                    <a:pt x="20961" y="34455"/>
                    <a:pt x="20961" y="34455"/>
                    <a:pt x="20961" y="34455"/>
                  </a:cubicBezTo>
                  <a:cubicBezTo>
                    <a:pt x="20961" y="34455"/>
                    <a:pt x="20961" y="34455"/>
                    <a:pt x="20961" y="34455"/>
                  </a:cubicBezTo>
                  <a:cubicBezTo>
                    <a:pt x="20961" y="34455"/>
                    <a:pt x="21153" y="34455"/>
                    <a:pt x="21346" y="34455"/>
                  </a:cubicBezTo>
                  <a:cubicBezTo>
                    <a:pt x="21346" y="34455"/>
                    <a:pt x="21346" y="34455"/>
                    <a:pt x="21346" y="34455"/>
                  </a:cubicBezTo>
                  <a:cubicBezTo>
                    <a:pt x="21346" y="34455"/>
                    <a:pt x="21346" y="34455"/>
                    <a:pt x="21346" y="34455"/>
                  </a:cubicBezTo>
                  <a:cubicBezTo>
                    <a:pt x="21153" y="34455"/>
                    <a:pt x="21346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lnTo>
                    <a:pt x="20961" y="34455"/>
                  </a:lnTo>
                  <a:close/>
                  <a:moveTo>
                    <a:pt x="25576" y="33267"/>
                  </a:move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576" y="33267"/>
                    <a:pt x="25576" y="33267"/>
                    <a:pt x="25576" y="33267"/>
                  </a:cubicBezTo>
                  <a:cubicBezTo>
                    <a:pt x="25769" y="33267"/>
                    <a:pt x="25769" y="33267"/>
                    <a:pt x="25769" y="33267"/>
                  </a:cubicBezTo>
                  <a:cubicBezTo>
                    <a:pt x="25769" y="32079"/>
                    <a:pt x="25769" y="32079"/>
                    <a:pt x="25769" y="32079"/>
                  </a:cubicBezTo>
                  <a:cubicBezTo>
                    <a:pt x="25576" y="33267"/>
                    <a:pt x="25576" y="33267"/>
                    <a:pt x="25576" y="33267"/>
                  </a:cubicBezTo>
                  <a:close/>
                  <a:moveTo>
                    <a:pt x="73653" y="17821"/>
                  </a:moveTo>
                  <a:cubicBezTo>
                    <a:pt x="73653" y="17821"/>
                    <a:pt x="73653" y="17821"/>
                    <a:pt x="73653" y="17821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9009"/>
                    <a:pt x="73846" y="19009"/>
                    <a:pt x="73846" y="19009"/>
                  </a:cubicBezTo>
                  <a:cubicBezTo>
                    <a:pt x="73846" y="17821"/>
                    <a:pt x="73846" y="17821"/>
                    <a:pt x="73846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230" y="17821"/>
                    <a:pt x="74230" y="17821"/>
                    <a:pt x="74230" y="17821"/>
                  </a:cubicBezTo>
                  <a:cubicBezTo>
                    <a:pt x="74230" y="17821"/>
                    <a:pt x="74230" y="17821"/>
                    <a:pt x="74230" y="17821"/>
                  </a:cubicBezTo>
                  <a:cubicBezTo>
                    <a:pt x="74423" y="17821"/>
                    <a:pt x="74423" y="17821"/>
                    <a:pt x="74423" y="17821"/>
                  </a:cubicBezTo>
                  <a:cubicBezTo>
                    <a:pt x="74230" y="17821"/>
                    <a:pt x="74230" y="17821"/>
                    <a:pt x="74230" y="17821"/>
                  </a:cubicBezTo>
                  <a:cubicBezTo>
                    <a:pt x="74423" y="17821"/>
                    <a:pt x="74423" y="17821"/>
                    <a:pt x="74423" y="17821"/>
                  </a:cubicBezTo>
                  <a:cubicBezTo>
                    <a:pt x="74615" y="17821"/>
                    <a:pt x="74615" y="17821"/>
                    <a:pt x="74615" y="17821"/>
                  </a:cubicBezTo>
                  <a:cubicBezTo>
                    <a:pt x="74615" y="17821"/>
                    <a:pt x="74615" y="17821"/>
                    <a:pt x="74615" y="17821"/>
                  </a:cubicBezTo>
                  <a:cubicBezTo>
                    <a:pt x="74615" y="17821"/>
                    <a:pt x="74615" y="17821"/>
                    <a:pt x="74615" y="17821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615" y="19009"/>
                    <a:pt x="74615" y="19009"/>
                    <a:pt x="74615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423" y="19009"/>
                    <a:pt x="74423" y="19009"/>
                  </a:cubicBezTo>
                  <a:cubicBezTo>
                    <a:pt x="74423" y="19009"/>
                    <a:pt x="74615" y="19009"/>
                    <a:pt x="74615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4807" y="19009"/>
                    <a:pt x="74807" y="19009"/>
                    <a:pt x="74807" y="19009"/>
                  </a:cubicBezTo>
                  <a:cubicBezTo>
                    <a:pt x="75000" y="19009"/>
                    <a:pt x="75000" y="19009"/>
                    <a:pt x="75000" y="19009"/>
                  </a:cubicBezTo>
                  <a:cubicBezTo>
                    <a:pt x="75000" y="19009"/>
                    <a:pt x="75000" y="19009"/>
                    <a:pt x="75000" y="19009"/>
                  </a:cubicBezTo>
                  <a:cubicBezTo>
                    <a:pt x="75000" y="19009"/>
                    <a:pt x="75000" y="19009"/>
                    <a:pt x="75000" y="19009"/>
                  </a:cubicBezTo>
                  <a:cubicBezTo>
                    <a:pt x="75192" y="19009"/>
                    <a:pt x="75192" y="19009"/>
                    <a:pt x="75192" y="19009"/>
                  </a:cubicBezTo>
                  <a:cubicBezTo>
                    <a:pt x="75192" y="19009"/>
                    <a:pt x="75192" y="19009"/>
                    <a:pt x="75192" y="19009"/>
                  </a:cubicBezTo>
                  <a:cubicBezTo>
                    <a:pt x="75192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9009"/>
                    <a:pt x="75384" y="19009"/>
                    <a:pt x="75384" y="19009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384" y="17821"/>
                    <a:pt x="75576" y="17821"/>
                    <a:pt x="75576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961" y="17821"/>
                    <a:pt x="75961" y="17821"/>
                    <a:pt x="75961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769" y="17821"/>
                    <a:pt x="75769" y="17821"/>
                    <a:pt x="75769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576" y="17821"/>
                    <a:pt x="75576" y="17821"/>
                    <a:pt x="75576" y="17821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384" y="17821"/>
                    <a:pt x="75384" y="17821"/>
                    <a:pt x="75384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7821"/>
                    <a:pt x="75192" y="17821"/>
                    <a:pt x="75192" y="17821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384" y="16633"/>
                    <a:pt x="75384" y="16633"/>
                    <a:pt x="75384" y="16633"/>
                  </a:cubicBezTo>
                  <a:cubicBezTo>
                    <a:pt x="75192" y="16633"/>
                    <a:pt x="75192" y="16633"/>
                    <a:pt x="75192" y="16633"/>
                  </a:cubicBezTo>
                  <a:cubicBezTo>
                    <a:pt x="75384" y="15445"/>
                    <a:pt x="75384" y="15445"/>
                    <a:pt x="75384" y="15445"/>
                  </a:cubicBezTo>
                  <a:cubicBezTo>
                    <a:pt x="75384" y="15445"/>
                    <a:pt x="75384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5000" y="15445"/>
                    <a:pt x="75000" y="15445"/>
                    <a:pt x="75000" y="15445"/>
                  </a:cubicBezTo>
                  <a:cubicBezTo>
                    <a:pt x="75000" y="15445"/>
                    <a:pt x="75000" y="15445"/>
                    <a:pt x="75000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192" y="15445"/>
                    <a:pt x="75192" y="15445"/>
                    <a:pt x="75192" y="15445"/>
                  </a:cubicBezTo>
                  <a:cubicBezTo>
                    <a:pt x="75384" y="15445"/>
                    <a:pt x="75384" y="15445"/>
                    <a:pt x="75576" y="15445"/>
                  </a:cubicBezTo>
                  <a:cubicBezTo>
                    <a:pt x="75576" y="15445"/>
                    <a:pt x="75576" y="15445"/>
                    <a:pt x="75576" y="15445"/>
                  </a:cubicBezTo>
                  <a:cubicBezTo>
                    <a:pt x="75576" y="15445"/>
                    <a:pt x="75576" y="15445"/>
                    <a:pt x="75769" y="15445"/>
                  </a:cubicBezTo>
                  <a:cubicBezTo>
                    <a:pt x="75769" y="15445"/>
                    <a:pt x="75769" y="15445"/>
                    <a:pt x="75769" y="15445"/>
                  </a:cubicBezTo>
                  <a:cubicBezTo>
                    <a:pt x="75769" y="15445"/>
                    <a:pt x="75769" y="15445"/>
                    <a:pt x="75769" y="15445"/>
                  </a:cubicBezTo>
                  <a:cubicBezTo>
                    <a:pt x="75769" y="14257"/>
                    <a:pt x="75769" y="14257"/>
                    <a:pt x="75769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5961" y="14257"/>
                    <a:pt x="75961" y="14257"/>
                  </a:cubicBezTo>
                  <a:cubicBezTo>
                    <a:pt x="75961" y="14257"/>
                    <a:pt x="76153" y="14257"/>
                    <a:pt x="76153" y="14257"/>
                  </a:cubicBezTo>
                  <a:cubicBezTo>
                    <a:pt x="76153" y="14257"/>
                    <a:pt x="76153" y="14257"/>
                    <a:pt x="76153" y="14257"/>
                  </a:cubicBezTo>
                  <a:cubicBezTo>
                    <a:pt x="76153" y="14257"/>
                    <a:pt x="76153" y="14257"/>
                    <a:pt x="76153" y="14257"/>
                  </a:cubicBezTo>
                  <a:cubicBezTo>
                    <a:pt x="76346" y="14257"/>
                    <a:pt x="76346" y="14257"/>
                    <a:pt x="76346" y="14257"/>
                  </a:cubicBezTo>
                  <a:cubicBezTo>
                    <a:pt x="76346" y="14257"/>
                    <a:pt x="76346" y="14257"/>
                    <a:pt x="76346" y="14257"/>
                  </a:cubicBezTo>
                  <a:cubicBezTo>
                    <a:pt x="76346" y="14257"/>
                    <a:pt x="76346" y="14257"/>
                    <a:pt x="76346" y="14257"/>
                  </a:cubicBezTo>
                  <a:cubicBezTo>
                    <a:pt x="76538" y="14257"/>
                    <a:pt x="76538" y="14257"/>
                    <a:pt x="76538" y="14257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923" y="13069"/>
                    <a:pt x="76923" y="13069"/>
                    <a:pt x="76923" y="13069"/>
                  </a:cubicBezTo>
                  <a:cubicBezTo>
                    <a:pt x="76923" y="13069"/>
                    <a:pt x="76923" y="13069"/>
                    <a:pt x="76923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115" y="13069"/>
                    <a:pt x="77115" y="13069"/>
                    <a:pt x="77115" y="13069"/>
                  </a:cubicBezTo>
                  <a:cubicBezTo>
                    <a:pt x="77307" y="13069"/>
                    <a:pt x="77307" y="13069"/>
                    <a:pt x="77307" y="13069"/>
                  </a:cubicBezTo>
                  <a:cubicBezTo>
                    <a:pt x="77307" y="13069"/>
                    <a:pt x="77307" y="13069"/>
                    <a:pt x="77307" y="13069"/>
                  </a:cubicBezTo>
                  <a:cubicBezTo>
                    <a:pt x="77500" y="13069"/>
                    <a:pt x="77500" y="13069"/>
                    <a:pt x="77500" y="13069"/>
                  </a:cubicBezTo>
                  <a:cubicBezTo>
                    <a:pt x="77500" y="13069"/>
                    <a:pt x="77500" y="13069"/>
                    <a:pt x="77500" y="13069"/>
                  </a:cubicBezTo>
                  <a:cubicBezTo>
                    <a:pt x="77692" y="13069"/>
                    <a:pt x="77692" y="13069"/>
                    <a:pt x="77692" y="13069"/>
                  </a:cubicBezTo>
                  <a:cubicBezTo>
                    <a:pt x="77692" y="11881"/>
                    <a:pt x="77884" y="11881"/>
                    <a:pt x="78076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461" y="11881"/>
                    <a:pt x="78461" y="11881"/>
                    <a:pt x="78653" y="11881"/>
                  </a:cubicBezTo>
                  <a:cubicBezTo>
                    <a:pt x="78653" y="11881"/>
                    <a:pt x="78653" y="11881"/>
                    <a:pt x="78653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8846" y="11881"/>
                    <a:pt x="78846" y="11881"/>
                    <a:pt x="78846" y="11881"/>
                  </a:cubicBezTo>
                  <a:cubicBezTo>
                    <a:pt x="79038" y="11881"/>
                    <a:pt x="79038" y="11881"/>
                    <a:pt x="79038" y="11881"/>
                  </a:cubicBezTo>
                  <a:cubicBezTo>
                    <a:pt x="79038" y="10693"/>
                    <a:pt x="79038" y="10693"/>
                    <a:pt x="79038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423" y="10693"/>
                    <a:pt x="79423" y="10693"/>
                    <a:pt x="79423" y="10693"/>
                  </a:cubicBezTo>
                  <a:cubicBezTo>
                    <a:pt x="79230" y="10693"/>
                    <a:pt x="79230" y="10693"/>
                    <a:pt x="79230" y="10693"/>
                  </a:cubicBezTo>
                  <a:cubicBezTo>
                    <a:pt x="79230" y="10693"/>
                    <a:pt x="79230" y="10693"/>
                    <a:pt x="79038" y="10693"/>
                  </a:cubicBezTo>
                  <a:cubicBezTo>
                    <a:pt x="79038" y="10693"/>
                    <a:pt x="79038" y="10693"/>
                    <a:pt x="79038" y="10693"/>
                  </a:cubicBezTo>
                  <a:cubicBezTo>
                    <a:pt x="78846" y="10693"/>
                    <a:pt x="78846" y="10693"/>
                    <a:pt x="78846" y="10693"/>
                  </a:cubicBezTo>
                  <a:cubicBezTo>
                    <a:pt x="78846" y="10693"/>
                    <a:pt x="78846" y="10693"/>
                    <a:pt x="78846" y="10693"/>
                  </a:cubicBezTo>
                  <a:cubicBezTo>
                    <a:pt x="78846" y="10693"/>
                    <a:pt x="78846" y="10693"/>
                    <a:pt x="78846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653" y="10693"/>
                    <a:pt x="78653" y="10693"/>
                    <a:pt x="78653" y="10693"/>
                  </a:cubicBezTo>
                  <a:cubicBezTo>
                    <a:pt x="78461" y="10693"/>
                    <a:pt x="78461" y="10693"/>
                    <a:pt x="78461" y="10693"/>
                  </a:cubicBezTo>
                  <a:cubicBezTo>
                    <a:pt x="78461" y="10693"/>
                    <a:pt x="78461" y="10693"/>
                    <a:pt x="78461" y="10693"/>
                  </a:cubicBezTo>
                  <a:cubicBezTo>
                    <a:pt x="78461" y="10693"/>
                    <a:pt x="78461" y="10693"/>
                    <a:pt x="78461" y="10693"/>
                  </a:cubicBezTo>
                  <a:cubicBezTo>
                    <a:pt x="78269" y="10693"/>
                    <a:pt x="78269" y="10693"/>
                    <a:pt x="78269" y="10693"/>
                  </a:cubicBezTo>
                  <a:cubicBezTo>
                    <a:pt x="78269" y="10693"/>
                    <a:pt x="78269" y="10693"/>
                    <a:pt x="78269" y="10693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269" y="11881"/>
                    <a:pt x="78269" y="11881"/>
                    <a:pt x="78269" y="11881"/>
                  </a:cubicBezTo>
                  <a:cubicBezTo>
                    <a:pt x="78076" y="11881"/>
                    <a:pt x="78076" y="11881"/>
                    <a:pt x="78076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884" y="11881"/>
                    <a:pt x="77884" y="11881"/>
                    <a:pt x="77884" y="11881"/>
                  </a:cubicBezTo>
                  <a:cubicBezTo>
                    <a:pt x="77692" y="11881"/>
                    <a:pt x="77692" y="11881"/>
                    <a:pt x="77692" y="11881"/>
                  </a:cubicBezTo>
                  <a:cubicBezTo>
                    <a:pt x="77692" y="11881"/>
                    <a:pt x="77692" y="11881"/>
                    <a:pt x="77692" y="11881"/>
                  </a:cubicBezTo>
                  <a:cubicBezTo>
                    <a:pt x="77500" y="11881"/>
                    <a:pt x="77500" y="11881"/>
                    <a:pt x="77500" y="11881"/>
                  </a:cubicBezTo>
                  <a:cubicBezTo>
                    <a:pt x="77500" y="11881"/>
                    <a:pt x="77500" y="11881"/>
                    <a:pt x="77500" y="11881"/>
                  </a:cubicBezTo>
                  <a:cubicBezTo>
                    <a:pt x="77307" y="11881"/>
                    <a:pt x="77307" y="11881"/>
                    <a:pt x="77307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7115" y="11881"/>
                  </a:cubicBezTo>
                  <a:cubicBezTo>
                    <a:pt x="77115" y="11881"/>
                    <a:pt x="77115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923" y="11881"/>
                    <a:pt x="76923" y="11881"/>
                    <a:pt x="76923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1881"/>
                    <a:pt x="76730" y="11881"/>
                    <a:pt x="76730" y="11881"/>
                  </a:cubicBezTo>
                  <a:cubicBezTo>
                    <a:pt x="76730" y="13069"/>
                    <a:pt x="76730" y="13069"/>
                    <a:pt x="76730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538" y="13069"/>
                    <a:pt x="76538" y="13069"/>
                    <a:pt x="76538" y="13069"/>
                  </a:cubicBezTo>
                  <a:cubicBezTo>
                    <a:pt x="76346" y="13069"/>
                    <a:pt x="76346" y="13069"/>
                    <a:pt x="76346" y="13069"/>
                  </a:cubicBezTo>
                  <a:cubicBezTo>
                    <a:pt x="76346" y="13069"/>
                    <a:pt x="76153" y="13069"/>
                    <a:pt x="76153" y="13069"/>
                  </a:cubicBezTo>
                  <a:cubicBezTo>
                    <a:pt x="76153" y="13069"/>
                    <a:pt x="76153" y="13069"/>
                    <a:pt x="75961" y="13069"/>
                  </a:cubicBezTo>
                  <a:cubicBezTo>
                    <a:pt x="75961" y="13069"/>
                    <a:pt x="75961" y="13069"/>
                    <a:pt x="75961" y="13069"/>
                  </a:cubicBezTo>
                  <a:cubicBezTo>
                    <a:pt x="75769" y="13069"/>
                    <a:pt x="75769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576" y="13069"/>
                    <a:pt x="75576" y="13069"/>
                    <a:pt x="75576" y="13069"/>
                  </a:cubicBezTo>
                  <a:cubicBezTo>
                    <a:pt x="75384" y="14257"/>
                    <a:pt x="75384" y="14257"/>
                    <a:pt x="75384" y="14257"/>
                  </a:cubicBezTo>
                  <a:cubicBezTo>
                    <a:pt x="75384" y="14257"/>
                    <a:pt x="75384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192" y="14257"/>
                    <a:pt x="75192" y="14257"/>
                  </a:cubicBezTo>
                  <a:cubicBezTo>
                    <a:pt x="75192" y="14257"/>
                    <a:pt x="75000" y="14257"/>
                    <a:pt x="75000" y="14257"/>
                  </a:cubicBezTo>
                  <a:cubicBezTo>
                    <a:pt x="75000" y="14257"/>
                    <a:pt x="75000" y="14257"/>
                    <a:pt x="75000" y="14257"/>
                  </a:cubicBezTo>
                  <a:cubicBezTo>
                    <a:pt x="75000" y="14257"/>
                    <a:pt x="75000" y="14257"/>
                    <a:pt x="75000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230" y="15445"/>
                    <a:pt x="74230" y="15445"/>
                    <a:pt x="74230" y="15445"/>
                  </a:cubicBezTo>
                  <a:cubicBezTo>
                    <a:pt x="74230" y="15445"/>
                    <a:pt x="74230" y="15445"/>
                    <a:pt x="74230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807" y="15445"/>
                    <a:pt x="74807" y="15445"/>
                    <a:pt x="74807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423" y="15445"/>
                    <a:pt x="74423" y="15445"/>
                    <a:pt x="74423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615" y="15445"/>
                    <a:pt x="74615" y="15445"/>
                    <a:pt x="74615" y="15445"/>
                  </a:cubicBezTo>
                  <a:cubicBezTo>
                    <a:pt x="74423" y="16633"/>
                    <a:pt x="74423" y="16633"/>
                    <a:pt x="74423" y="16633"/>
                  </a:cubicBezTo>
                  <a:cubicBezTo>
                    <a:pt x="74423" y="16633"/>
                    <a:pt x="74423" y="16633"/>
                    <a:pt x="74423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038" y="16633"/>
                    <a:pt x="74038" y="16633"/>
                    <a:pt x="74038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230" y="16633"/>
                    <a:pt x="74230" y="16633"/>
                    <a:pt x="74230" y="16633"/>
                  </a:cubicBezTo>
                  <a:cubicBezTo>
                    <a:pt x="74038" y="16633"/>
                    <a:pt x="74038" y="16633"/>
                    <a:pt x="74038" y="16633"/>
                  </a:cubicBezTo>
                  <a:cubicBezTo>
                    <a:pt x="74038" y="16633"/>
                    <a:pt x="74038" y="16633"/>
                    <a:pt x="74038" y="16633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4038" y="17821"/>
                    <a:pt x="74038" y="17821"/>
                    <a:pt x="74038" y="17821"/>
                  </a:cubicBezTo>
                  <a:cubicBezTo>
                    <a:pt x="73846" y="17821"/>
                    <a:pt x="73846" y="17821"/>
                    <a:pt x="73846" y="17821"/>
                  </a:cubicBezTo>
                  <a:lnTo>
                    <a:pt x="73653" y="17821"/>
                  </a:lnTo>
                  <a:close/>
                  <a:moveTo>
                    <a:pt x="20961" y="35643"/>
                  </a:moveTo>
                  <a:cubicBezTo>
                    <a:pt x="20961" y="35643"/>
                    <a:pt x="20961" y="35643"/>
                    <a:pt x="20961" y="35643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153" y="34455"/>
                    <a:pt x="21153" y="34455"/>
                    <a:pt x="21153" y="34455"/>
                  </a:cubicBezTo>
                  <a:cubicBezTo>
                    <a:pt x="21346" y="34455"/>
                    <a:pt x="21346" y="34455"/>
                    <a:pt x="21538" y="34455"/>
                  </a:cubicBezTo>
                  <a:cubicBezTo>
                    <a:pt x="21538" y="34455"/>
                    <a:pt x="21538" y="34455"/>
                    <a:pt x="21538" y="34455"/>
                  </a:cubicBezTo>
                  <a:cubicBezTo>
                    <a:pt x="21538" y="34455"/>
                    <a:pt x="21538" y="34455"/>
                    <a:pt x="21538" y="34455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4455"/>
                    <a:pt x="21538" y="34455"/>
                    <a:pt x="21538" y="34455"/>
                  </a:cubicBezTo>
                  <a:cubicBezTo>
                    <a:pt x="21730" y="34455"/>
                    <a:pt x="21730" y="34455"/>
                    <a:pt x="21730" y="34455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730" y="35643"/>
                    <a:pt x="21730" y="35643"/>
                    <a:pt x="21730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538" y="35643"/>
                    <a:pt x="21538" y="35643"/>
                    <a:pt x="21538" y="35643"/>
                  </a:cubicBezTo>
                  <a:cubicBezTo>
                    <a:pt x="21346" y="35643"/>
                    <a:pt x="21346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346" y="35643"/>
                    <a:pt x="21346" y="35643"/>
                  </a:cubicBezTo>
                  <a:cubicBezTo>
                    <a:pt x="21346" y="35643"/>
                    <a:pt x="21346" y="35643"/>
                    <a:pt x="21346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1153" y="35643"/>
                    <a:pt x="20961" y="35643"/>
                    <a:pt x="20961" y="35643"/>
                  </a:cubicBezTo>
                  <a:close/>
                  <a:moveTo>
                    <a:pt x="17115" y="36831"/>
                  </a:move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ubicBezTo>
                    <a:pt x="16923" y="36831"/>
                    <a:pt x="16923" y="36831"/>
                    <a:pt x="16923" y="36831"/>
                  </a:cubicBezTo>
                  <a:cubicBezTo>
                    <a:pt x="17115" y="36831"/>
                    <a:pt x="17115" y="36831"/>
                    <a:pt x="17115" y="36831"/>
                  </a:cubicBezTo>
                  <a:close/>
                  <a:moveTo>
                    <a:pt x="49807" y="22574"/>
                  </a:moveTo>
                  <a:cubicBezTo>
                    <a:pt x="50000" y="22574"/>
                    <a:pt x="50000" y="22574"/>
                    <a:pt x="50000" y="22574"/>
                  </a:cubicBezTo>
                  <a:cubicBezTo>
                    <a:pt x="49807" y="22574"/>
                    <a:pt x="49807" y="22574"/>
                    <a:pt x="49807" y="22574"/>
                  </a:cubicBezTo>
                  <a:close/>
                  <a:moveTo>
                    <a:pt x="50000" y="22574"/>
                  </a:moveTo>
                  <a:cubicBezTo>
                    <a:pt x="49807" y="22574"/>
                    <a:pt x="49807" y="22574"/>
                    <a:pt x="49807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2574"/>
                    <a:pt x="50000" y="22574"/>
                    <a:pt x="50000" y="22574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000" y="23762"/>
                    <a:pt x="50000" y="23762"/>
                    <a:pt x="50000" y="23762"/>
                  </a:cubicBezTo>
                  <a:lnTo>
                    <a:pt x="50000" y="22574"/>
                  </a:lnTo>
                  <a:close/>
                  <a:moveTo>
                    <a:pt x="88846" y="7128"/>
                  </a:moveTo>
                  <a:cubicBezTo>
                    <a:pt x="88846" y="7128"/>
                    <a:pt x="88846" y="7128"/>
                    <a:pt x="88846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423" y="7128"/>
                    <a:pt x="89423" y="7128"/>
                    <a:pt x="89423" y="7128"/>
                  </a:cubicBezTo>
                  <a:cubicBezTo>
                    <a:pt x="89423" y="5940"/>
                    <a:pt x="89423" y="5940"/>
                    <a:pt x="89423" y="5940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230" y="7128"/>
                    <a:pt x="89230" y="7128"/>
                    <a:pt x="89230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9038" y="7128"/>
                  </a:cubicBezTo>
                  <a:cubicBezTo>
                    <a:pt x="89038" y="7128"/>
                    <a:pt x="89038" y="7128"/>
                    <a:pt x="88846" y="7128"/>
                  </a:cubicBezTo>
                  <a:close/>
                  <a:moveTo>
                    <a:pt x="16346" y="38019"/>
                  </a:moveTo>
                  <a:cubicBezTo>
                    <a:pt x="16346" y="36831"/>
                    <a:pt x="16346" y="36831"/>
                    <a:pt x="16346" y="36831"/>
                  </a:cubicBezTo>
                  <a:cubicBezTo>
                    <a:pt x="16346" y="36831"/>
                    <a:pt x="16346" y="36831"/>
                    <a:pt x="16538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538" y="36831"/>
                    <a:pt x="16538" y="36831"/>
                    <a:pt x="16538" y="36831"/>
                  </a:cubicBezTo>
                  <a:cubicBezTo>
                    <a:pt x="16538" y="38019"/>
                    <a:pt x="16538" y="38019"/>
                    <a:pt x="16538" y="38019"/>
                  </a:cubicBezTo>
                  <a:cubicBezTo>
                    <a:pt x="16346" y="38019"/>
                    <a:pt x="16346" y="38019"/>
                    <a:pt x="16346" y="38019"/>
                  </a:cubicBezTo>
                  <a:cubicBezTo>
                    <a:pt x="16346" y="38019"/>
                    <a:pt x="16346" y="38019"/>
                    <a:pt x="16346" y="38019"/>
                  </a:cubicBezTo>
                  <a:cubicBezTo>
                    <a:pt x="16153" y="38019"/>
                    <a:pt x="16153" y="38019"/>
                    <a:pt x="15961" y="38019"/>
                  </a:cubicBezTo>
                  <a:cubicBezTo>
                    <a:pt x="15961" y="38019"/>
                    <a:pt x="15961" y="38019"/>
                    <a:pt x="15961" y="38019"/>
                  </a:cubicBezTo>
                  <a:cubicBezTo>
                    <a:pt x="16153" y="38019"/>
                    <a:pt x="16153" y="38019"/>
                    <a:pt x="16346" y="38019"/>
                  </a:cubicBezTo>
                  <a:close/>
                  <a:moveTo>
                    <a:pt x="29230" y="32079"/>
                  </a:move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230" y="32079"/>
                    <a:pt x="29230" y="32079"/>
                    <a:pt x="29230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423" y="32079"/>
                    <a:pt x="29423" y="32079"/>
                    <a:pt x="29423" y="32079"/>
                  </a:cubicBezTo>
                  <a:cubicBezTo>
                    <a:pt x="29615" y="32079"/>
                    <a:pt x="29615" y="32079"/>
                    <a:pt x="29615" y="32079"/>
                  </a:cubicBezTo>
                  <a:cubicBezTo>
                    <a:pt x="29423" y="32079"/>
                    <a:pt x="29423" y="32079"/>
                    <a:pt x="29230" y="32079"/>
                  </a:cubicBezTo>
                  <a:close/>
                  <a:moveTo>
                    <a:pt x="24230" y="34455"/>
                  </a:move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lose/>
                  <a:moveTo>
                    <a:pt x="88076" y="7128"/>
                  </a:move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ubicBezTo>
                    <a:pt x="88076" y="7128"/>
                    <a:pt x="88076" y="7128"/>
                    <a:pt x="88076" y="7128"/>
                  </a:cubicBezTo>
                  <a:close/>
                  <a:moveTo>
                    <a:pt x="23461" y="34455"/>
                  </a:move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ubicBezTo>
                    <a:pt x="23461" y="34455"/>
                    <a:pt x="23461" y="34455"/>
                    <a:pt x="23461" y="34455"/>
                  </a:cubicBezTo>
                  <a:close/>
                  <a:moveTo>
                    <a:pt x="23653" y="34455"/>
                  </a:move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close/>
                  <a:moveTo>
                    <a:pt x="23653" y="35643"/>
                  </a:move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cubicBezTo>
                    <a:pt x="23653" y="34455"/>
                    <a:pt x="23653" y="34455"/>
                    <a:pt x="23653" y="34455"/>
                  </a:cubicBezTo>
                  <a:lnTo>
                    <a:pt x="23653" y="35643"/>
                  </a:lnTo>
                  <a:close/>
                  <a:moveTo>
                    <a:pt x="102884" y="2376"/>
                  </a:moveTo>
                  <a:cubicBezTo>
                    <a:pt x="102884" y="2376"/>
                    <a:pt x="102884" y="2376"/>
                    <a:pt x="102884" y="2376"/>
                  </a:cubicBezTo>
                  <a:cubicBezTo>
                    <a:pt x="103076" y="2376"/>
                    <a:pt x="103076" y="2376"/>
                    <a:pt x="103076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ubicBezTo>
                    <a:pt x="103076" y="2376"/>
                    <a:pt x="103076" y="2376"/>
                    <a:pt x="103076" y="2376"/>
                  </a:cubicBezTo>
                  <a:cubicBezTo>
                    <a:pt x="103076" y="3564"/>
                    <a:pt x="103076" y="3564"/>
                    <a:pt x="103076" y="3564"/>
                  </a:cubicBezTo>
                  <a:cubicBezTo>
                    <a:pt x="103269" y="3564"/>
                    <a:pt x="103269" y="3564"/>
                    <a:pt x="103269" y="3564"/>
                  </a:cubicBezTo>
                  <a:cubicBezTo>
                    <a:pt x="103461" y="3564"/>
                    <a:pt x="103461" y="2376"/>
                    <a:pt x="103653" y="2376"/>
                  </a:cubicBezTo>
                  <a:cubicBezTo>
                    <a:pt x="103653" y="2376"/>
                    <a:pt x="103653" y="2376"/>
                    <a:pt x="103653" y="2376"/>
                  </a:cubicBezTo>
                  <a:cubicBezTo>
                    <a:pt x="103653" y="2376"/>
                    <a:pt x="103653" y="2376"/>
                    <a:pt x="103653" y="2376"/>
                  </a:cubicBezTo>
                  <a:cubicBezTo>
                    <a:pt x="103653" y="2376"/>
                    <a:pt x="103653" y="2376"/>
                    <a:pt x="103846" y="2376"/>
                  </a:cubicBezTo>
                  <a:cubicBezTo>
                    <a:pt x="103846" y="1188"/>
                    <a:pt x="103846" y="1188"/>
                    <a:pt x="103846" y="1188"/>
                  </a:cubicBezTo>
                  <a:cubicBezTo>
                    <a:pt x="103653" y="1188"/>
                    <a:pt x="103653" y="1188"/>
                    <a:pt x="103653" y="1188"/>
                  </a:cubicBezTo>
                  <a:cubicBezTo>
                    <a:pt x="103653" y="1188"/>
                    <a:pt x="103653" y="1188"/>
                    <a:pt x="103653" y="1188"/>
                  </a:cubicBezTo>
                  <a:cubicBezTo>
                    <a:pt x="103461" y="1188"/>
                    <a:pt x="103461" y="1188"/>
                    <a:pt x="103269" y="1188"/>
                  </a:cubicBezTo>
                  <a:cubicBezTo>
                    <a:pt x="103269" y="1188"/>
                    <a:pt x="103269" y="1188"/>
                    <a:pt x="103269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1188"/>
                    <a:pt x="103076" y="1188"/>
                    <a:pt x="103076" y="1188"/>
                  </a:cubicBezTo>
                  <a:cubicBezTo>
                    <a:pt x="103076" y="2376"/>
                    <a:pt x="103076" y="2376"/>
                    <a:pt x="103076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ubicBezTo>
                    <a:pt x="102884" y="2376"/>
                    <a:pt x="102884" y="2376"/>
                    <a:pt x="102884" y="2376"/>
                  </a:cubicBezTo>
                  <a:close/>
                  <a:moveTo>
                    <a:pt x="24230" y="35643"/>
                  </a:moveTo>
                  <a:cubicBezTo>
                    <a:pt x="24230" y="35643"/>
                    <a:pt x="24230" y="35643"/>
                    <a:pt x="24230" y="35643"/>
                  </a:cubicBezTo>
                  <a:cubicBezTo>
                    <a:pt x="24230" y="35643"/>
                    <a:pt x="24230" y="35643"/>
                    <a:pt x="24230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3846" y="35643"/>
                    <a:pt x="23846" y="35643"/>
                    <a:pt x="23846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653" y="35643"/>
                    <a:pt x="23653" y="35643"/>
                    <a:pt x="23653" y="35643"/>
                  </a:cubicBezTo>
                  <a:cubicBezTo>
                    <a:pt x="23846" y="35643"/>
                    <a:pt x="23653" y="35643"/>
                    <a:pt x="23846" y="35643"/>
                  </a:cubicBezTo>
                  <a:cubicBezTo>
                    <a:pt x="23846" y="35643"/>
                    <a:pt x="23846" y="35643"/>
                    <a:pt x="23846" y="35643"/>
                  </a:cubicBezTo>
                  <a:cubicBezTo>
                    <a:pt x="23846" y="34455"/>
                    <a:pt x="23846" y="34455"/>
                    <a:pt x="23846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038" y="34455"/>
                    <a:pt x="24038" y="34455"/>
                    <a:pt x="24038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230" y="34455"/>
                    <a:pt x="24230" y="34455"/>
                    <a:pt x="24230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423" y="34455"/>
                    <a:pt x="24423" y="34455"/>
                    <a:pt x="24423" y="34455"/>
                  </a:cubicBezTo>
                  <a:cubicBezTo>
                    <a:pt x="24615" y="34455"/>
                    <a:pt x="24615" y="34455"/>
                    <a:pt x="24615" y="34455"/>
                  </a:cubicBezTo>
                  <a:cubicBezTo>
                    <a:pt x="24615" y="34455"/>
                    <a:pt x="24615" y="34455"/>
                    <a:pt x="24615" y="34455"/>
                  </a:cubicBezTo>
                  <a:cubicBezTo>
                    <a:pt x="24615" y="35643"/>
                    <a:pt x="24615" y="35643"/>
                    <a:pt x="24615" y="35643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423" y="35643"/>
                    <a:pt x="24423" y="35643"/>
                    <a:pt x="24230" y="35643"/>
                  </a:cubicBezTo>
                  <a:close/>
                  <a:moveTo>
                    <a:pt x="50384" y="23762"/>
                  </a:move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ubicBezTo>
                    <a:pt x="50000" y="24950"/>
                    <a:pt x="50000" y="24950"/>
                    <a:pt x="50000" y="24950"/>
                  </a:cubicBezTo>
                  <a:cubicBezTo>
                    <a:pt x="50000" y="23762"/>
                    <a:pt x="50000" y="23762"/>
                    <a:pt x="50000" y="23762"/>
                  </a:cubicBezTo>
                  <a:cubicBezTo>
                    <a:pt x="50192" y="23762"/>
                    <a:pt x="50192" y="23762"/>
                    <a:pt x="50192" y="23762"/>
                  </a:cubicBezTo>
                  <a:cubicBezTo>
                    <a:pt x="50192" y="23762"/>
                    <a:pt x="50192" y="23762"/>
                    <a:pt x="50192" y="23762"/>
                  </a:cubicBezTo>
                  <a:cubicBezTo>
                    <a:pt x="50384" y="23762"/>
                    <a:pt x="50384" y="23762"/>
                    <a:pt x="50384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576" y="23762"/>
                    <a:pt x="50576" y="23762"/>
                    <a:pt x="50576" y="23762"/>
                  </a:cubicBezTo>
                  <a:cubicBezTo>
                    <a:pt x="50384" y="23762"/>
                    <a:pt x="50384" y="23762"/>
                    <a:pt x="50384" y="23762"/>
                  </a:cubicBezTo>
                  <a:close/>
                  <a:moveTo>
                    <a:pt x="104807" y="1188"/>
                  </a:move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5000" y="2376"/>
                    <a:pt x="105000" y="2376"/>
                    <a:pt x="105000" y="2376"/>
                  </a:cubicBezTo>
                  <a:cubicBezTo>
                    <a:pt x="105192" y="1188"/>
                    <a:pt x="105000" y="1188"/>
                    <a:pt x="105384" y="1188"/>
                  </a:cubicBezTo>
                  <a:cubicBezTo>
                    <a:pt x="105384" y="1188"/>
                    <a:pt x="105384" y="1188"/>
                    <a:pt x="105384" y="1188"/>
                  </a:cubicBezTo>
                  <a:cubicBezTo>
                    <a:pt x="105192" y="1188"/>
                    <a:pt x="105192" y="1188"/>
                    <a:pt x="105192" y="1188"/>
                  </a:cubicBezTo>
                  <a:cubicBezTo>
                    <a:pt x="105192" y="1188"/>
                    <a:pt x="105192" y="1188"/>
                    <a:pt x="105000" y="1188"/>
                  </a:cubicBezTo>
                  <a:cubicBezTo>
                    <a:pt x="105000" y="1188"/>
                    <a:pt x="105000" y="1188"/>
                    <a:pt x="105000" y="1188"/>
                  </a:cubicBezTo>
                  <a:cubicBezTo>
                    <a:pt x="105000" y="1188"/>
                    <a:pt x="105000" y="1188"/>
                    <a:pt x="105000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ubicBezTo>
                    <a:pt x="104807" y="1188"/>
                    <a:pt x="104807" y="1188"/>
                    <a:pt x="104807" y="1188"/>
                  </a:cubicBezTo>
                  <a:close/>
                  <a:moveTo>
                    <a:pt x="106346" y="1188"/>
                  </a:move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ubicBezTo>
                    <a:pt x="106730" y="1188"/>
                    <a:pt x="106730" y="1188"/>
                    <a:pt x="106730" y="1188"/>
                  </a:cubicBezTo>
                  <a:cubicBezTo>
                    <a:pt x="106730" y="1188"/>
                    <a:pt x="106730" y="1188"/>
                    <a:pt x="106730" y="1188"/>
                  </a:cubicBezTo>
                  <a:cubicBezTo>
                    <a:pt x="106923" y="1188"/>
                    <a:pt x="106923" y="1188"/>
                    <a:pt x="106923" y="1188"/>
                  </a:cubicBezTo>
                  <a:cubicBezTo>
                    <a:pt x="106730" y="1188"/>
                    <a:pt x="106730" y="1188"/>
                    <a:pt x="106730" y="1188"/>
                  </a:cubicBezTo>
                  <a:cubicBezTo>
                    <a:pt x="106923" y="1188"/>
                    <a:pt x="106923" y="1188"/>
                    <a:pt x="106923" y="1188"/>
                  </a:cubicBezTo>
                  <a:cubicBezTo>
                    <a:pt x="106923" y="1188"/>
                    <a:pt x="106923" y="1188"/>
                    <a:pt x="106923" y="1188"/>
                  </a:cubicBezTo>
                  <a:cubicBezTo>
                    <a:pt x="107115" y="1188"/>
                    <a:pt x="107115" y="1188"/>
                    <a:pt x="107115" y="1188"/>
                  </a:cubicBezTo>
                  <a:cubicBezTo>
                    <a:pt x="107115" y="1188"/>
                    <a:pt x="107115" y="1188"/>
                    <a:pt x="107115" y="1188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500" y="0"/>
                    <a:pt x="107500" y="0"/>
                    <a:pt x="107500" y="0"/>
                  </a:cubicBezTo>
                  <a:cubicBezTo>
                    <a:pt x="107500" y="0"/>
                    <a:pt x="107500" y="0"/>
                    <a:pt x="107500" y="0"/>
                  </a:cubicBezTo>
                  <a:cubicBezTo>
                    <a:pt x="107307" y="0"/>
                    <a:pt x="107307" y="0"/>
                    <a:pt x="107307" y="0"/>
                  </a:cubicBezTo>
                  <a:cubicBezTo>
                    <a:pt x="107307" y="0"/>
                    <a:pt x="107115" y="0"/>
                    <a:pt x="107115" y="0"/>
                  </a:cubicBezTo>
                  <a:cubicBezTo>
                    <a:pt x="107115" y="0"/>
                    <a:pt x="107115" y="0"/>
                    <a:pt x="107115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923" y="0"/>
                    <a:pt x="106923" y="0"/>
                    <a:pt x="106923" y="0"/>
                  </a:cubicBezTo>
                  <a:cubicBezTo>
                    <a:pt x="106538" y="0"/>
                    <a:pt x="106538" y="0"/>
                    <a:pt x="106538" y="0"/>
                  </a:cubicBezTo>
                  <a:cubicBezTo>
                    <a:pt x="106538" y="0"/>
                    <a:pt x="106346" y="0"/>
                    <a:pt x="106346" y="0"/>
                  </a:cubicBezTo>
                  <a:cubicBezTo>
                    <a:pt x="106346" y="0"/>
                    <a:pt x="106346" y="0"/>
                    <a:pt x="1063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06153" y="1188"/>
                    <a:pt x="106153" y="1188"/>
                    <a:pt x="106153" y="1188"/>
                  </a:cubicBezTo>
                  <a:cubicBezTo>
                    <a:pt x="106153" y="1188"/>
                    <a:pt x="106153" y="1188"/>
                    <a:pt x="106153" y="1188"/>
                  </a:cubicBezTo>
                  <a:cubicBezTo>
                    <a:pt x="106346" y="1188"/>
                    <a:pt x="106346" y="1188"/>
                    <a:pt x="106346" y="1188"/>
                  </a:cubicBezTo>
                  <a:close/>
                  <a:moveTo>
                    <a:pt x="21153" y="36831"/>
                  </a:move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6831"/>
                    <a:pt x="21153" y="36831"/>
                    <a:pt x="21153" y="36831"/>
                  </a:cubicBezTo>
                  <a:cubicBezTo>
                    <a:pt x="21153" y="35643"/>
                    <a:pt x="21153" y="35643"/>
                    <a:pt x="21153" y="35643"/>
                  </a:cubicBezTo>
                  <a:cubicBezTo>
                    <a:pt x="20961" y="36831"/>
                    <a:pt x="21153" y="36831"/>
                    <a:pt x="21153" y="36831"/>
                  </a:cubicBezTo>
                  <a:close/>
                  <a:moveTo>
                    <a:pt x="19230" y="38019"/>
                  </a:move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6831"/>
                    <a:pt x="19230" y="36831"/>
                    <a:pt x="19230" y="36831"/>
                  </a:cubicBezTo>
                  <a:cubicBezTo>
                    <a:pt x="19230" y="38019"/>
                    <a:pt x="19230" y="38019"/>
                    <a:pt x="19230" y="38019"/>
                  </a:cubicBezTo>
                  <a:cubicBezTo>
                    <a:pt x="19230" y="38019"/>
                    <a:pt x="19230" y="38019"/>
                    <a:pt x="19230" y="38019"/>
                  </a:cubicBezTo>
                  <a:close/>
                  <a:moveTo>
                    <a:pt x="29423" y="33267"/>
                  </a:move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230" y="33267"/>
                    <a:pt x="29230" y="33267"/>
                    <a:pt x="29230" y="33267"/>
                  </a:cubicBezTo>
                  <a:cubicBezTo>
                    <a:pt x="29423" y="33267"/>
                    <a:pt x="29423" y="33267"/>
                    <a:pt x="29423" y="33267"/>
                  </a:cubicBezTo>
                  <a:close/>
                  <a:moveTo>
                    <a:pt x="49615" y="24950"/>
                  </a:move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807" y="24950"/>
                    <a:pt x="49807" y="24950"/>
                    <a:pt x="49807" y="24950"/>
                  </a:cubicBezTo>
                  <a:cubicBezTo>
                    <a:pt x="49615" y="24950"/>
                    <a:pt x="49615" y="24950"/>
                    <a:pt x="49615" y="24950"/>
                  </a:cubicBezTo>
                  <a:close/>
                  <a:moveTo>
                    <a:pt x="14615" y="42772"/>
                  </a:moveTo>
                  <a:cubicBezTo>
                    <a:pt x="14615" y="42772"/>
                    <a:pt x="14615" y="42772"/>
                    <a:pt x="14615" y="42772"/>
                  </a:cubicBezTo>
                  <a:cubicBezTo>
                    <a:pt x="14615" y="42772"/>
                    <a:pt x="14615" y="42772"/>
                    <a:pt x="14615" y="42772"/>
                  </a:cubicBezTo>
                  <a:cubicBezTo>
                    <a:pt x="14615" y="42772"/>
                    <a:pt x="14615" y="42772"/>
                    <a:pt x="14615" y="42772"/>
                  </a:cubicBezTo>
                  <a:cubicBezTo>
                    <a:pt x="14807" y="42772"/>
                    <a:pt x="14807" y="42772"/>
                    <a:pt x="14807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000" y="42772"/>
                    <a:pt x="15000" y="42772"/>
                    <a:pt x="15000" y="42772"/>
                  </a:cubicBezTo>
                  <a:cubicBezTo>
                    <a:pt x="15192" y="42772"/>
                    <a:pt x="15192" y="42772"/>
                    <a:pt x="15192" y="42772"/>
                  </a:cubicBezTo>
                  <a:cubicBezTo>
                    <a:pt x="15192" y="42772"/>
                    <a:pt x="15192" y="42772"/>
                    <a:pt x="15192" y="42772"/>
                  </a:cubicBezTo>
                  <a:cubicBezTo>
                    <a:pt x="15384" y="42772"/>
                    <a:pt x="15384" y="42772"/>
                    <a:pt x="15384" y="42772"/>
                  </a:cubicBezTo>
                  <a:cubicBezTo>
                    <a:pt x="15384" y="42772"/>
                    <a:pt x="15384" y="42772"/>
                    <a:pt x="15384" y="42772"/>
                  </a:cubicBezTo>
                  <a:cubicBezTo>
                    <a:pt x="15576" y="42772"/>
                    <a:pt x="15769" y="42772"/>
                    <a:pt x="15769" y="42772"/>
                  </a:cubicBezTo>
                  <a:cubicBezTo>
                    <a:pt x="15769" y="41584"/>
                    <a:pt x="15769" y="41584"/>
                    <a:pt x="15769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5961" y="41584"/>
                    <a:pt x="15961" y="41584"/>
                    <a:pt x="15961" y="41584"/>
                  </a:cubicBezTo>
                  <a:cubicBezTo>
                    <a:pt x="16153" y="41584"/>
                    <a:pt x="15961" y="41584"/>
                    <a:pt x="16153" y="41584"/>
                  </a:cubicBezTo>
                  <a:cubicBezTo>
                    <a:pt x="16153" y="41584"/>
                    <a:pt x="16153" y="41584"/>
                    <a:pt x="16153" y="41584"/>
                  </a:cubicBezTo>
                  <a:cubicBezTo>
                    <a:pt x="16153" y="41584"/>
                    <a:pt x="16153" y="41584"/>
                    <a:pt x="16153" y="41584"/>
                  </a:cubicBezTo>
                  <a:cubicBezTo>
                    <a:pt x="16153" y="41584"/>
                    <a:pt x="16153" y="41584"/>
                    <a:pt x="16153" y="41584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346" y="40396"/>
                    <a:pt x="16346" y="40396"/>
                    <a:pt x="16346" y="40396"/>
                  </a:cubicBezTo>
                  <a:cubicBezTo>
                    <a:pt x="16538" y="40396"/>
                    <a:pt x="16538" y="40396"/>
                    <a:pt x="16538" y="40396"/>
                  </a:cubicBezTo>
                  <a:cubicBezTo>
                    <a:pt x="16538" y="40396"/>
                    <a:pt x="16538" y="40396"/>
                    <a:pt x="16538" y="40396"/>
                  </a:cubicBezTo>
                  <a:cubicBezTo>
                    <a:pt x="16538" y="40396"/>
                    <a:pt x="16538" y="40396"/>
                    <a:pt x="16538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730" y="40396"/>
                    <a:pt x="16730" y="40396"/>
                    <a:pt x="16730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6923" y="40396"/>
                    <a:pt x="16923" y="40396"/>
                    <a:pt x="16923" y="40396"/>
                  </a:cubicBezTo>
                  <a:cubicBezTo>
                    <a:pt x="17115" y="40396"/>
                    <a:pt x="17115" y="40396"/>
                    <a:pt x="17115" y="40396"/>
                  </a:cubicBezTo>
                  <a:cubicBezTo>
                    <a:pt x="17115" y="40396"/>
                    <a:pt x="17115" y="40396"/>
                    <a:pt x="17115" y="40396"/>
                  </a:cubicBezTo>
                  <a:cubicBezTo>
                    <a:pt x="17307" y="40396"/>
                    <a:pt x="17307" y="40396"/>
                    <a:pt x="17307" y="40396"/>
                  </a:cubicBezTo>
                  <a:cubicBezTo>
                    <a:pt x="17307" y="39207"/>
                    <a:pt x="17307" y="39207"/>
                    <a:pt x="17307" y="39207"/>
                  </a:cubicBezTo>
                  <a:cubicBezTo>
                    <a:pt x="17307" y="39207"/>
                    <a:pt x="17307" y="39207"/>
                    <a:pt x="17307" y="39207"/>
                  </a:cubicBezTo>
                  <a:cubicBezTo>
                    <a:pt x="17307" y="39207"/>
                    <a:pt x="17307" y="39207"/>
                    <a:pt x="17307" y="39207"/>
                  </a:cubicBezTo>
                  <a:cubicBezTo>
                    <a:pt x="17307" y="39207"/>
                    <a:pt x="17307" y="39207"/>
                    <a:pt x="17115" y="39207"/>
                  </a:cubicBezTo>
                  <a:cubicBezTo>
                    <a:pt x="17115" y="39207"/>
                    <a:pt x="17115" y="39207"/>
                    <a:pt x="17115" y="39207"/>
                  </a:cubicBezTo>
                  <a:cubicBezTo>
                    <a:pt x="17115" y="39207"/>
                    <a:pt x="17115" y="39207"/>
                    <a:pt x="17115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923" y="39207"/>
                    <a:pt x="16923" y="39207"/>
                    <a:pt x="16923" y="39207"/>
                  </a:cubicBezTo>
                  <a:cubicBezTo>
                    <a:pt x="16730" y="39207"/>
                    <a:pt x="16538" y="39207"/>
                    <a:pt x="16346" y="39207"/>
                  </a:cubicBezTo>
                  <a:cubicBezTo>
                    <a:pt x="16346" y="39207"/>
                    <a:pt x="16346" y="39207"/>
                    <a:pt x="16346" y="39207"/>
                  </a:cubicBezTo>
                  <a:cubicBezTo>
                    <a:pt x="16346" y="39207"/>
                    <a:pt x="16346" y="39207"/>
                    <a:pt x="16346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6153" y="39207"/>
                    <a:pt x="16153" y="39207"/>
                    <a:pt x="16153" y="39207"/>
                  </a:cubicBezTo>
                  <a:cubicBezTo>
                    <a:pt x="15961" y="39207"/>
                    <a:pt x="15769" y="39207"/>
                    <a:pt x="15769" y="39207"/>
                  </a:cubicBezTo>
                  <a:cubicBezTo>
                    <a:pt x="15576" y="39207"/>
                    <a:pt x="15384" y="39207"/>
                    <a:pt x="15384" y="39207"/>
                  </a:cubicBezTo>
                  <a:cubicBezTo>
                    <a:pt x="15384" y="39207"/>
                    <a:pt x="15384" y="39207"/>
                    <a:pt x="15384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192" y="39207"/>
                    <a:pt x="15192" y="39207"/>
                    <a:pt x="15192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5000" y="39207"/>
                    <a:pt x="15000" y="39207"/>
                    <a:pt x="15000" y="39207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807" y="40396"/>
                    <a:pt x="14807" y="40396"/>
                    <a:pt x="14807" y="40396"/>
                  </a:cubicBezTo>
                  <a:cubicBezTo>
                    <a:pt x="14615" y="40396"/>
                    <a:pt x="14615" y="40396"/>
                    <a:pt x="14615" y="40396"/>
                  </a:cubicBezTo>
                  <a:cubicBezTo>
                    <a:pt x="14615" y="40396"/>
                    <a:pt x="14615" y="40396"/>
                    <a:pt x="14615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230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0396"/>
                    <a:pt x="14423" y="40396"/>
                    <a:pt x="14423" y="40396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230" y="41584"/>
                    <a:pt x="14230" y="41584"/>
                    <a:pt x="14230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423" y="41584"/>
                    <a:pt x="14423" y="41584"/>
                    <a:pt x="14423" y="41584"/>
                  </a:cubicBezTo>
                  <a:cubicBezTo>
                    <a:pt x="14230" y="42772"/>
                    <a:pt x="14230" y="42772"/>
                    <a:pt x="14230" y="42772"/>
                  </a:cubicBezTo>
                  <a:cubicBezTo>
                    <a:pt x="14230" y="42772"/>
                    <a:pt x="14230" y="42772"/>
                    <a:pt x="14230" y="42772"/>
                  </a:cubicBezTo>
                  <a:cubicBezTo>
                    <a:pt x="14423" y="42772"/>
                    <a:pt x="14423" y="42772"/>
                    <a:pt x="14615" y="42772"/>
                  </a:cubicBezTo>
                  <a:close/>
                  <a:moveTo>
                    <a:pt x="23269" y="35643"/>
                  </a:move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ubicBezTo>
                    <a:pt x="23269" y="35643"/>
                    <a:pt x="23269" y="35643"/>
                    <a:pt x="23269" y="35643"/>
                  </a:cubicBezTo>
                  <a:close/>
                  <a:moveTo>
                    <a:pt x="50192" y="24950"/>
                  </a:move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ubicBezTo>
                    <a:pt x="50192" y="24950"/>
                    <a:pt x="50192" y="24950"/>
                    <a:pt x="50192" y="24950"/>
                  </a:cubicBezTo>
                  <a:close/>
                  <a:moveTo>
                    <a:pt x="37307" y="29702"/>
                  </a:moveTo>
                  <a:cubicBezTo>
                    <a:pt x="37307" y="30891"/>
                    <a:pt x="37307" y="30891"/>
                    <a:pt x="37307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115" y="30891"/>
                    <a:pt x="37115" y="30891"/>
                    <a:pt x="37115" y="30891"/>
                  </a:cubicBezTo>
                  <a:cubicBezTo>
                    <a:pt x="37115" y="30891"/>
                    <a:pt x="37115" y="30891"/>
                    <a:pt x="37307" y="29702"/>
                  </a:cubicBezTo>
                  <a:close/>
                  <a:moveTo>
                    <a:pt x="23846" y="35643"/>
                  </a:moveTo>
                  <a:cubicBezTo>
                    <a:pt x="23846" y="35643"/>
                    <a:pt x="23846" y="35643"/>
                    <a:pt x="23846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cubicBezTo>
                    <a:pt x="24038" y="35643"/>
                    <a:pt x="24038" y="35643"/>
                    <a:pt x="24038" y="35643"/>
                  </a:cubicBezTo>
                  <a:lnTo>
                    <a:pt x="23846" y="35643"/>
                  </a:lnTo>
                  <a:close/>
                  <a:moveTo>
                    <a:pt x="49038" y="26138"/>
                  </a:moveTo>
                  <a:cubicBezTo>
                    <a:pt x="49038" y="26138"/>
                    <a:pt x="49038" y="24950"/>
                    <a:pt x="49230" y="24950"/>
                  </a:cubicBezTo>
                  <a:cubicBezTo>
                    <a:pt x="49230" y="24950"/>
                    <a:pt x="49423" y="26138"/>
                    <a:pt x="49423" y="26138"/>
                  </a:cubicBezTo>
                  <a:cubicBezTo>
                    <a:pt x="49423" y="26138"/>
                    <a:pt x="49423" y="26138"/>
                    <a:pt x="49423" y="26138"/>
                  </a:cubicBezTo>
                  <a:cubicBezTo>
                    <a:pt x="49423" y="26138"/>
                    <a:pt x="49230" y="26138"/>
                    <a:pt x="49230" y="26138"/>
                  </a:cubicBezTo>
                  <a:cubicBezTo>
                    <a:pt x="49230" y="26138"/>
                    <a:pt x="49230" y="26138"/>
                    <a:pt x="49230" y="26138"/>
                  </a:cubicBezTo>
                  <a:cubicBezTo>
                    <a:pt x="49038" y="26138"/>
                    <a:pt x="49038" y="26138"/>
                    <a:pt x="49038" y="26138"/>
                  </a:cubicBezTo>
                  <a:close/>
                  <a:moveTo>
                    <a:pt x="74807" y="14257"/>
                  </a:move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ubicBezTo>
                    <a:pt x="74807" y="14257"/>
                    <a:pt x="74807" y="14257"/>
                    <a:pt x="74807" y="14257"/>
                  </a:cubicBezTo>
                  <a:close/>
                  <a:moveTo>
                    <a:pt x="23846" y="38019"/>
                  </a:move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653" y="38019"/>
                    <a:pt x="23653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461" y="38019"/>
                    <a:pt x="23461" y="38019"/>
                    <a:pt x="23461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076" y="38019"/>
                    <a:pt x="23076" y="38019"/>
                    <a:pt x="23076" y="38019"/>
                  </a:cubicBezTo>
                  <a:cubicBezTo>
                    <a:pt x="23269" y="38019"/>
                    <a:pt x="23269" y="38019"/>
                    <a:pt x="23269" y="38019"/>
                  </a:cubicBezTo>
                  <a:cubicBezTo>
                    <a:pt x="23269" y="36831"/>
                    <a:pt x="23461" y="36831"/>
                    <a:pt x="23461" y="36831"/>
                  </a:cubicBezTo>
                  <a:cubicBezTo>
                    <a:pt x="23461" y="36831"/>
                    <a:pt x="23461" y="36831"/>
                    <a:pt x="23461" y="36831"/>
                  </a:cubicBezTo>
                  <a:cubicBezTo>
                    <a:pt x="23461" y="36831"/>
                    <a:pt x="23269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2884" y="36831"/>
                    <a:pt x="22884" y="36831"/>
                    <a:pt x="22884" y="36831"/>
                  </a:cubicBezTo>
                  <a:cubicBezTo>
                    <a:pt x="22884" y="36831"/>
                    <a:pt x="22884" y="36831"/>
                    <a:pt x="22884" y="36831"/>
                  </a:cubicBezTo>
                  <a:cubicBezTo>
                    <a:pt x="23076" y="36831"/>
                    <a:pt x="23076" y="36831"/>
                    <a:pt x="23269" y="36831"/>
                  </a:cubicBezTo>
                  <a:cubicBezTo>
                    <a:pt x="23269" y="36831"/>
                    <a:pt x="23269" y="36831"/>
                    <a:pt x="23269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3076" y="36831"/>
                    <a:pt x="23076" y="36831"/>
                    <a:pt x="23076" y="36831"/>
                  </a:cubicBezTo>
                  <a:cubicBezTo>
                    <a:pt x="22884" y="36831"/>
                    <a:pt x="22884" y="36831"/>
                    <a:pt x="22884" y="36831"/>
                  </a:cubicBezTo>
                  <a:cubicBezTo>
                    <a:pt x="22884" y="36831"/>
                    <a:pt x="22884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692" y="36831"/>
                    <a:pt x="22692" y="36831"/>
                  </a:cubicBezTo>
                  <a:cubicBezTo>
                    <a:pt x="22692" y="36831"/>
                    <a:pt x="22500" y="36831"/>
                    <a:pt x="22500" y="36831"/>
                  </a:cubicBezTo>
                  <a:cubicBezTo>
                    <a:pt x="22500" y="36831"/>
                    <a:pt x="22500" y="36831"/>
                    <a:pt x="22500" y="36831"/>
                  </a:cubicBezTo>
                  <a:cubicBezTo>
                    <a:pt x="22307" y="36831"/>
                    <a:pt x="22307" y="36831"/>
                    <a:pt x="22307" y="36831"/>
                  </a:cubicBezTo>
                  <a:cubicBezTo>
                    <a:pt x="22307" y="36831"/>
                    <a:pt x="22307" y="36831"/>
                    <a:pt x="22307" y="36831"/>
                  </a:cubicBezTo>
                  <a:cubicBezTo>
                    <a:pt x="22307" y="36831"/>
                    <a:pt x="22307" y="36831"/>
                    <a:pt x="22307" y="36831"/>
                  </a:cubicBezTo>
                  <a:cubicBezTo>
                    <a:pt x="22115" y="36831"/>
                    <a:pt x="22115" y="36831"/>
                    <a:pt x="22115" y="36831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115" y="38019"/>
                    <a:pt x="22115" y="38019"/>
                    <a:pt x="22115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500" y="38019"/>
                    <a:pt x="22500" y="38019"/>
                    <a:pt x="22500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307" y="38019"/>
                    <a:pt x="22307" y="38019"/>
                    <a:pt x="22307" y="38019"/>
                  </a:cubicBezTo>
                  <a:cubicBezTo>
                    <a:pt x="22115" y="38019"/>
                    <a:pt x="21923" y="38019"/>
                    <a:pt x="21923" y="39207"/>
                  </a:cubicBezTo>
                  <a:cubicBezTo>
                    <a:pt x="21923" y="38019"/>
                    <a:pt x="21923" y="38019"/>
                    <a:pt x="21923" y="38019"/>
                  </a:cubicBezTo>
                  <a:cubicBezTo>
                    <a:pt x="21923" y="38019"/>
                    <a:pt x="21923" y="38019"/>
                    <a:pt x="21923" y="38019"/>
                  </a:cubicBezTo>
                  <a:cubicBezTo>
                    <a:pt x="21730" y="38019"/>
                    <a:pt x="21730" y="38019"/>
                    <a:pt x="21730" y="38019"/>
                  </a:cubicBezTo>
                  <a:cubicBezTo>
                    <a:pt x="21730" y="38019"/>
                    <a:pt x="21730" y="38019"/>
                    <a:pt x="21730" y="38019"/>
                  </a:cubicBezTo>
                  <a:cubicBezTo>
                    <a:pt x="21730" y="38019"/>
                    <a:pt x="21730" y="38019"/>
                    <a:pt x="21538" y="38019"/>
                  </a:cubicBezTo>
                  <a:cubicBezTo>
                    <a:pt x="21538" y="38019"/>
                    <a:pt x="21538" y="38019"/>
                    <a:pt x="21538" y="38019"/>
                  </a:cubicBezTo>
                  <a:cubicBezTo>
                    <a:pt x="21538" y="38019"/>
                    <a:pt x="21538" y="38019"/>
                    <a:pt x="21538" y="38019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730" y="39207"/>
                    <a:pt x="21730" y="39207"/>
                    <a:pt x="21730" y="39207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538" y="39207"/>
                    <a:pt x="21538" y="39207"/>
                    <a:pt x="21538" y="39207"/>
                  </a:cubicBezTo>
                  <a:cubicBezTo>
                    <a:pt x="21730" y="39207"/>
                    <a:pt x="21730" y="39207"/>
                    <a:pt x="21730" y="39207"/>
                  </a:cubicBezTo>
                  <a:cubicBezTo>
                    <a:pt x="21923" y="39207"/>
                    <a:pt x="21923" y="39207"/>
                    <a:pt x="21923" y="39207"/>
                  </a:cubicBezTo>
                  <a:cubicBezTo>
                    <a:pt x="21923" y="39207"/>
                    <a:pt x="21923" y="39207"/>
                    <a:pt x="21923" y="39207"/>
                  </a:cubicBezTo>
                  <a:cubicBezTo>
                    <a:pt x="21923" y="39207"/>
                    <a:pt x="21923" y="39207"/>
                    <a:pt x="21923" y="39207"/>
                  </a:cubicBezTo>
                  <a:cubicBezTo>
                    <a:pt x="22115" y="39207"/>
                    <a:pt x="22115" y="39207"/>
                    <a:pt x="22115" y="39207"/>
                  </a:cubicBezTo>
                  <a:cubicBezTo>
                    <a:pt x="22115" y="39207"/>
                    <a:pt x="22115" y="39207"/>
                    <a:pt x="22115" y="39207"/>
                  </a:cubicBezTo>
                  <a:cubicBezTo>
                    <a:pt x="22115" y="39207"/>
                    <a:pt x="22115" y="39207"/>
                    <a:pt x="22115" y="39207"/>
                  </a:cubicBezTo>
                  <a:cubicBezTo>
                    <a:pt x="22307" y="39207"/>
                    <a:pt x="22307" y="39207"/>
                    <a:pt x="22307" y="39207"/>
                  </a:cubicBezTo>
                  <a:cubicBezTo>
                    <a:pt x="22500" y="39207"/>
                    <a:pt x="22500" y="39207"/>
                    <a:pt x="22500" y="39207"/>
                  </a:cubicBezTo>
                  <a:cubicBezTo>
                    <a:pt x="22500" y="39207"/>
                    <a:pt x="22500" y="39207"/>
                    <a:pt x="22500" y="39207"/>
                  </a:cubicBezTo>
                  <a:cubicBezTo>
                    <a:pt x="22692" y="39207"/>
                    <a:pt x="22692" y="39207"/>
                    <a:pt x="22692" y="39207"/>
                  </a:cubicBezTo>
                  <a:cubicBezTo>
                    <a:pt x="22692" y="39207"/>
                    <a:pt x="22692" y="39207"/>
                    <a:pt x="22692" y="39207"/>
                  </a:cubicBezTo>
                  <a:cubicBezTo>
                    <a:pt x="22692" y="39207"/>
                    <a:pt x="22692" y="39207"/>
                    <a:pt x="22692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2884" y="39207"/>
                    <a:pt x="22884" y="39207"/>
                    <a:pt x="22884" y="39207"/>
                  </a:cubicBezTo>
                  <a:cubicBezTo>
                    <a:pt x="23076" y="39207"/>
                    <a:pt x="23076" y="39207"/>
                    <a:pt x="23269" y="39207"/>
                  </a:cubicBezTo>
                  <a:cubicBezTo>
                    <a:pt x="23269" y="39207"/>
                    <a:pt x="23269" y="39207"/>
                    <a:pt x="23269" y="39207"/>
                  </a:cubicBezTo>
                  <a:cubicBezTo>
                    <a:pt x="23461" y="39207"/>
                    <a:pt x="23461" y="39207"/>
                    <a:pt x="23461" y="39207"/>
                  </a:cubicBezTo>
                  <a:cubicBezTo>
                    <a:pt x="23461" y="39207"/>
                    <a:pt x="23461" y="39207"/>
                    <a:pt x="23461" y="39207"/>
                  </a:cubicBezTo>
                  <a:cubicBezTo>
                    <a:pt x="23461" y="39207"/>
                    <a:pt x="23653" y="39207"/>
                    <a:pt x="23653" y="39207"/>
                  </a:cubicBezTo>
                  <a:cubicBezTo>
                    <a:pt x="23653" y="39207"/>
                    <a:pt x="23653" y="39207"/>
                    <a:pt x="23653" y="39207"/>
                  </a:cubicBezTo>
                  <a:cubicBezTo>
                    <a:pt x="23846" y="39207"/>
                    <a:pt x="23846" y="39207"/>
                    <a:pt x="23846" y="39207"/>
                  </a:cubicBezTo>
                  <a:cubicBezTo>
                    <a:pt x="23846" y="38019"/>
                    <a:pt x="23846" y="38019"/>
                    <a:pt x="23846" y="38019"/>
                  </a:cubicBezTo>
                  <a:cubicBezTo>
                    <a:pt x="23846" y="38019"/>
                    <a:pt x="23846" y="38019"/>
                    <a:pt x="23846" y="38019"/>
                  </a:cubicBezTo>
                  <a:close/>
                  <a:moveTo>
                    <a:pt x="45384" y="86732"/>
                  </a:move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384" y="87920"/>
                    <a:pt x="45384" y="87920"/>
                    <a:pt x="45384" y="87920"/>
                  </a:cubicBezTo>
                  <a:cubicBezTo>
                    <a:pt x="45192" y="87920"/>
                    <a:pt x="45192" y="87920"/>
                    <a:pt x="45192" y="87920"/>
                  </a:cubicBezTo>
                  <a:cubicBezTo>
                    <a:pt x="45192" y="87920"/>
                    <a:pt x="45192" y="87920"/>
                    <a:pt x="45192" y="87920"/>
                  </a:cubicBezTo>
                  <a:cubicBezTo>
                    <a:pt x="45192" y="87920"/>
                    <a:pt x="45192" y="87920"/>
                    <a:pt x="45192" y="87920"/>
                  </a:cubicBezTo>
                  <a:cubicBezTo>
                    <a:pt x="45000" y="87920"/>
                    <a:pt x="45000" y="87920"/>
                    <a:pt x="45000" y="87920"/>
                  </a:cubicBezTo>
                  <a:cubicBezTo>
                    <a:pt x="45000" y="87920"/>
                    <a:pt x="45000" y="87920"/>
                    <a:pt x="45000" y="87920"/>
                  </a:cubicBezTo>
                  <a:cubicBezTo>
                    <a:pt x="44807" y="87920"/>
                    <a:pt x="44807" y="87920"/>
                    <a:pt x="44807" y="87920"/>
                  </a:cubicBezTo>
                  <a:cubicBezTo>
                    <a:pt x="44807" y="87920"/>
                    <a:pt x="44807" y="87920"/>
                    <a:pt x="44807" y="87920"/>
                  </a:cubicBezTo>
                  <a:cubicBezTo>
                    <a:pt x="44807" y="89108"/>
                    <a:pt x="44807" y="89108"/>
                    <a:pt x="44807" y="89108"/>
                  </a:cubicBezTo>
                  <a:cubicBezTo>
                    <a:pt x="44807" y="89108"/>
                    <a:pt x="44807" y="89108"/>
                    <a:pt x="44807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615" y="89108"/>
                    <a:pt x="44615" y="89108"/>
                    <a:pt x="44615" y="89108"/>
                  </a:cubicBezTo>
                  <a:cubicBezTo>
                    <a:pt x="44423" y="89108"/>
                    <a:pt x="44423" y="89108"/>
                    <a:pt x="44423" y="89108"/>
                  </a:cubicBezTo>
                  <a:cubicBezTo>
                    <a:pt x="44423" y="90297"/>
                    <a:pt x="44423" y="90297"/>
                    <a:pt x="44423" y="90297"/>
                  </a:cubicBezTo>
                  <a:cubicBezTo>
                    <a:pt x="44423" y="90297"/>
                    <a:pt x="44423" y="90297"/>
                    <a:pt x="44423" y="90297"/>
                  </a:cubicBezTo>
                  <a:cubicBezTo>
                    <a:pt x="44423" y="90297"/>
                    <a:pt x="44423" y="90297"/>
                    <a:pt x="44423" y="90297"/>
                  </a:cubicBezTo>
                  <a:cubicBezTo>
                    <a:pt x="44230" y="90297"/>
                    <a:pt x="44423" y="90297"/>
                    <a:pt x="44230" y="90297"/>
                  </a:cubicBezTo>
                  <a:cubicBezTo>
                    <a:pt x="44230" y="90297"/>
                    <a:pt x="44230" y="90297"/>
                    <a:pt x="44230" y="90297"/>
                  </a:cubicBezTo>
                  <a:cubicBezTo>
                    <a:pt x="44230" y="90297"/>
                    <a:pt x="44230" y="90297"/>
                    <a:pt x="44230" y="90297"/>
                  </a:cubicBezTo>
                  <a:cubicBezTo>
                    <a:pt x="44230" y="90297"/>
                    <a:pt x="44230" y="90297"/>
                    <a:pt x="44230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0297"/>
                    <a:pt x="44038" y="90297"/>
                    <a:pt x="44038" y="90297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1485"/>
                    <a:pt x="44038" y="91485"/>
                    <a:pt x="44038" y="91485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4038" y="92673"/>
                    <a:pt x="44038" y="92673"/>
                    <a:pt x="44038" y="92673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846" y="93861"/>
                    <a:pt x="43846" y="93861"/>
                    <a:pt x="43846" y="93861"/>
                  </a:cubicBezTo>
                  <a:cubicBezTo>
                    <a:pt x="43653" y="95049"/>
                    <a:pt x="43653" y="95049"/>
                    <a:pt x="43653" y="95049"/>
                  </a:cubicBezTo>
                  <a:cubicBezTo>
                    <a:pt x="43653" y="95049"/>
                    <a:pt x="43653" y="95049"/>
                    <a:pt x="43653" y="95049"/>
                  </a:cubicBezTo>
                  <a:cubicBezTo>
                    <a:pt x="43461" y="95049"/>
                    <a:pt x="43461" y="95049"/>
                    <a:pt x="43461" y="95049"/>
                  </a:cubicBezTo>
                  <a:cubicBezTo>
                    <a:pt x="43461" y="95049"/>
                    <a:pt x="43461" y="95049"/>
                    <a:pt x="43461" y="95049"/>
                  </a:cubicBezTo>
                  <a:cubicBezTo>
                    <a:pt x="43461" y="95049"/>
                    <a:pt x="43461" y="95049"/>
                    <a:pt x="43461" y="95049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461" y="96237"/>
                    <a:pt x="43461" y="96237"/>
                    <a:pt x="43461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461" y="96237"/>
                    <a:pt x="43461" y="96237"/>
                    <a:pt x="43461" y="96237"/>
                  </a:cubicBezTo>
                  <a:cubicBezTo>
                    <a:pt x="43461" y="96237"/>
                    <a:pt x="43461" y="96237"/>
                    <a:pt x="43461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269" y="96237"/>
                    <a:pt x="43269" y="96237"/>
                    <a:pt x="43269" y="96237"/>
                  </a:cubicBezTo>
                  <a:cubicBezTo>
                    <a:pt x="43076" y="96237"/>
                    <a:pt x="43076" y="96237"/>
                    <a:pt x="43076" y="96237"/>
                  </a:cubicBezTo>
                  <a:cubicBezTo>
                    <a:pt x="43076" y="96237"/>
                    <a:pt x="43076" y="96237"/>
                    <a:pt x="42884" y="96237"/>
                  </a:cubicBezTo>
                  <a:cubicBezTo>
                    <a:pt x="42884" y="96237"/>
                    <a:pt x="42884" y="96237"/>
                    <a:pt x="42884" y="96237"/>
                  </a:cubicBezTo>
                  <a:cubicBezTo>
                    <a:pt x="42884" y="96237"/>
                    <a:pt x="42884" y="96237"/>
                    <a:pt x="42884" y="96237"/>
                  </a:cubicBezTo>
                  <a:cubicBezTo>
                    <a:pt x="42884" y="97425"/>
                    <a:pt x="42884" y="97425"/>
                    <a:pt x="42884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692" y="97425"/>
                    <a:pt x="42692" y="97425"/>
                    <a:pt x="42692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500" y="97425"/>
                    <a:pt x="42500" y="97425"/>
                    <a:pt x="42500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307" y="97425"/>
                    <a:pt x="42307" y="97425"/>
                  </a:cubicBezTo>
                  <a:cubicBezTo>
                    <a:pt x="42307" y="97425"/>
                    <a:pt x="42115" y="97425"/>
                    <a:pt x="42115" y="97425"/>
                  </a:cubicBezTo>
                  <a:cubicBezTo>
                    <a:pt x="42115" y="97425"/>
                    <a:pt x="42115" y="97425"/>
                    <a:pt x="42115" y="97425"/>
                  </a:cubicBezTo>
                  <a:cubicBezTo>
                    <a:pt x="41923" y="97425"/>
                    <a:pt x="41923" y="97425"/>
                    <a:pt x="41923" y="97425"/>
                  </a:cubicBezTo>
                  <a:cubicBezTo>
                    <a:pt x="41923" y="97425"/>
                    <a:pt x="41923" y="97425"/>
                    <a:pt x="41923" y="97425"/>
                  </a:cubicBezTo>
                  <a:cubicBezTo>
                    <a:pt x="41730" y="97425"/>
                    <a:pt x="41730" y="97425"/>
                    <a:pt x="41730" y="97425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730" y="98613"/>
                    <a:pt x="41730" y="98613"/>
                    <a:pt x="41730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538" y="98613"/>
                    <a:pt x="41538" y="98613"/>
                    <a:pt x="41538" y="98613"/>
                  </a:cubicBezTo>
                  <a:cubicBezTo>
                    <a:pt x="41346" y="98613"/>
                    <a:pt x="41346" y="98613"/>
                    <a:pt x="41346" y="98613"/>
                  </a:cubicBezTo>
                  <a:cubicBezTo>
                    <a:pt x="41346" y="98613"/>
                    <a:pt x="41346" y="98613"/>
                    <a:pt x="41153" y="98613"/>
                  </a:cubicBezTo>
                  <a:cubicBezTo>
                    <a:pt x="41153" y="98613"/>
                    <a:pt x="41153" y="98613"/>
                    <a:pt x="40961" y="98613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1153" y="99801"/>
                    <a:pt x="41153" y="99801"/>
                    <a:pt x="41153" y="99801"/>
                  </a:cubicBezTo>
                  <a:cubicBezTo>
                    <a:pt x="40961" y="99801"/>
                    <a:pt x="40961" y="99801"/>
                    <a:pt x="40961" y="99801"/>
                  </a:cubicBezTo>
                  <a:cubicBezTo>
                    <a:pt x="41153" y="99801"/>
                    <a:pt x="41153" y="99801"/>
                    <a:pt x="41153" y="99801"/>
                  </a:cubicBezTo>
                  <a:cubicBezTo>
                    <a:pt x="41153" y="99801"/>
                    <a:pt x="41153" y="99801"/>
                    <a:pt x="41153" y="99801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1153" y="100990"/>
                    <a:pt x="41153" y="100990"/>
                    <a:pt x="41153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961" y="100990"/>
                    <a:pt x="40961" y="100990"/>
                    <a:pt x="40961" y="100990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769" y="102178"/>
                    <a:pt x="40769" y="102178"/>
                    <a:pt x="40769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384" y="103366"/>
                    <a:pt x="40384" y="103366"/>
                    <a:pt x="40384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3366"/>
                    <a:pt x="40576" y="103366"/>
                    <a:pt x="40576" y="103366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576" y="102178"/>
                  </a:cubicBezTo>
                  <a:cubicBezTo>
                    <a:pt x="40576" y="102178"/>
                    <a:pt x="40576" y="102178"/>
                    <a:pt x="40384" y="102178"/>
                  </a:cubicBezTo>
                  <a:cubicBezTo>
                    <a:pt x="40384" y="102178"/>
                    <a:pt x="40384" y="102178"/>
                    <a:pt x="40384" y="102178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192" y="103366"/>
                    <a:pt x="40192" y="103366"/>
                    <a:pt x="40192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40000" y="103366"/>
                    <a:pt x="40000" y="103366"/>
                    <a:pt x="40000" y="103366"/>
                  </a:cubicBezTo>
                  <a:cubicBezTo>
                    <a:pt x="39807" y="103366"/>
                    <a:pt x="39807" y="103366"/>
                    <a:pt x="39807" y="103366"/>
                  </a:cubicBezTo>
                  <a:cubicBezTo>
                    <a:pt x="40000" y="104554"/>
                    <a:pt x="40000" y="104554"/>
                    <a:pt x="40000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807" y="104554"/>
                    <a:pt x="39807" y="104554"/>
                    <a:pt x="39807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4554"/>
                    <a:pt x="39615" y="104554"/>
                    <a:pt x="39615" y="104554"/>
                  </a:cubicBezTo>
                  <a:cubicBezTo>
                    <a:pt x="39615" y="105742"/>
                    <a:pt x="39615" y="105742"/>
                    <a:pt x="39615" y="105742"/>
                  </a:cubicBezTo>
                  <a:cubicBezTo>
                    <a:pt x="39423" y="105742"/>
                    <a:pt x="39423" y="105742"/>
                    <a:pt x="39230" y="105742"/>
                  </a:cubicBezTo>
                  <a:cubicBezTo>
                    <a:pt x="39230" y="105742"/>
                    <a:pt x="39230" y="105742"/>
                    <a:pt x="39230" y="105742"/>
                  </a:cubicBezTo>
                  <a:cubicBezTo>
                    <a:pt x="39230" y="105742"/>
                    <a:pt x="39038" y="105742"/>
                    <a:pt x="38846" y="105742"/>
                  </a:cubicBezTo>
                  <a:cubicBezTo>
                    <a:pt x="38846" y="105742"/>
                    <a:pt x="38846" y="105742"/>
                    <a:pt x="38846" y="105742"/>
                  </a:cubicBezTo>
                  <a:cubicBezTo>
                    <a:pt x="38846" y="105742"/>
                    <a:pt x="38846" y="105742"/>
                    <a:pt x="38846" y="105742"/>
                  </a:cubicBezTo>
                  <a:cubicBezTo>
                    <a:pt x="38653" y="105742"/>
                    <a:pt x="38653" y="105742"/>
                    <a:pt x="38653" y="105742"/>
                  </a:cubicBezTo>
                  <a:cubicBezTo>
                    <a:pt x="38653" y="105742"/>
                    <a:pt x="38653" y="105742"/>
                    <a:pt x="38653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076" y="105742"/>
                    <a:pt x="38076" y="105742"/>
                    <a:pt x="38076" y="104554"/>
                  </a:cubicBezTo>
                  <a:cubicBezTo>
                    <a:pt x="38269" y="104554"/>
                    <a:pt x="38269" y="104554"/>
                    <a:pt x="38269" y="104554"/>
                  </a:cubicBezTo>
                  <a:cubicBezTo>
                    <a:pt x="38269" y="104554"/>
                    <a:pt x="38269" y="104554"/>
                    <a:pt x="38269" y="104554"/>
                  </a:cubicBezTo>
                  <a:cubicBezTo>
                    <a:pt x="38076" y="104554"/>
                    <a:pt x="38076" y="104554"/>
                    <a:pt x="38076" y="104554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076" y="105742"/>
                    <a:pt x="38076" y="105742"/>
                    <a:pt x="38076" y="105742"/>
                  </a:cubicBezTo>
                  <a:cubicBezTo>
                    <a:pt x="38269" y="105742"/>
                    <a:pt x="38076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269" y="105742"/>
                    <a:pt x="38269" y="105742"/>
                    <a:pt x="38269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5742"/>
                    <a:pt x="38461" y="105742"/>
                    <a:pt x="38461" y="105742"/>
                  </a:cubicBezTo>
                  <a:cubicBezTo>
                    <a:pt x="38461" y="106930"/>
                    <a:pt x="38461" y="106930"/>
                    <a:pt x="38461" y="106930"/>
                  </a:cubicBezTo>
                  <a:cubicBezTo>
                    <a:pt x="38461" y="106930"/>
                    <a:pt x="38461" y="106930"/>
                    <a:pt x="38461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653" y="106930"/>
                    <a:pt x="38653" y="106930"/>
                    <a:pt x="38653" y="106930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461" y="108118"/>
                    <a:pt x="38461" y="108118"/>
                    <a:pt x="38461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269" y="108118"/>
                    <a:pt x="38269" y="108118"/>
                    <a:pt x="38269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8076" y="108118"/>
                    <a:pt x="38076" y="108118"/>
                    <a:pt x="38076" y="108118"/>
                  </a:cubicBezTo>
                  <a:cubicBezTo>
                    <a:pt x="37884" y="108118"/>
                    <a:pt x="37884" y="108118"/>
                    <a:pt x="37884" y="108118"/>
                  </a:cubicBezTo>
                  <a:cubicBezTo>
                    <a:pt x="37884" y="108118"/>
                    <a:pt x="37884" y="108118"/>
                    <a:pt x="37884" y="108118"/>
                  </a:cubicBezTo>
                  <a:cubicBezTo>
                    <a:pt x="37884" y="108118"/>
                    <a:pt x="37884" y="108118"/>
                    <a:pt x="37884" y="108118"/>
                  </a:cubicBezTo>
                  <a:cubicBezTo>
                    <a:pt x="37692" y="108118"/>
                    <a:pt x="37692" y="108118"/>
                    <a:pt x="37692" y="108118"/>
                  </a:cubicBezTo>
                  <a:cubicBezTo>
                    <a:pt x="37692" y="108118"/>
                    <a:pt x="37692" y="108118"/>
                    <a:pt x="37692" y="108118"/>
                  </a:cubicBezTo>
                  <a:cubicBezTo>
                    <a:pt x="37500" y="108118"/>
                    <a:pt x="37500" y="108118"/>
                    <a:pt x="37500" y="108118"/>
                  </a:cubicBezTo>
                  <a:cubicBezTo>
                    <a:pt x="37500" y="109306"/>
                    <a:pt x="37500" y="109306"/>
                    <a:pt x="37500" y="109306"/>
                  </a:cubicBezTo>
                  <a:cubicBezTo>
                    <a:pt x="37307" y="109306"/>
                    <a:pt x="37307" y="109306"/>
                    <a:pt x="37307" y="109306"/>
                  </a:cubicBezTo>
                  <a:cubicBezTo>
                    <a:pt x="37307" y="109306"/>
                    <a:pt x="37115" y="109306"/>
                    <a:pt x="37115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7115" y="109306"/>
                    <a:pt x="37115" y="109306"/>
                    <a:pt x="36923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6923" y="109306"/>
                    <a:pt x="36923" y="109306"/>
                    <a:pt x="37115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6923" y="109306"/>
                    <a:pt x="36923" y="109306"/>
                    <a:pt x="36923" y="109306"/>
                  </a:cubicBezTo>
                  <a:cubicBezTo>
                    <a:pt x="37115" y="109306"/>
                    <a:pt x="37115" y="109306"/>
                    <a:pt x="37115" y="109306"/>
                  </a:cubicBezTo>
                  <a:cubicBezTo>
                    <a:pt x="37115" y="110495"/>
                    <a:pt x="37115" y="110495"/>
                    <a:pt x="37115" y="110495"/>
                  </a:cubicBezTo>
                  <a:cubicBezTo>
                    <a:pt x="36923" y="110495"/>
                    <a:pt x="36923" y="110495"/>
                    <a:pt x="36923" y="110495"/>
                  </a:cubicBezTo>
                  <a:cubicBezTo>
                    <a:pt x="36923" y="110495"/>
                    <a:pt x="36923" y="110495"/>
                    <a:pt x="36923" y="110495"/>
                  </a:cubicBezTo>
                  <a:cubicBezTo>
                    <a:pt x="36730" y="110495"/>
                    <a:pt x="36923" y="110495"/>
                    <a:pt x="36730" y="110495"/>
                  </a:cubicBezTo>
                  <a:cubicBezTo>
                    <a:pt x="36730" y="110495"/>
                    <a:pt x="36730" y="110495"/>
                    <a:pt x="36730" y="110495"/>
                  </a:cubicBezTo>
                  <a:cubicBezTo>
                    <a:pt x="36730" y="110495"/>
                    <a:pt x="36730" y="110495"/>
                    <a:pt x="36730" y="110495"/>
                  </a:cubicBezTo>
                  <a:cubicBezTo>
                    <a:pt x="36538" y="110495"/>
                    <a:pt x="36538" y="110495"/>
                    <a:pt x="36538" y="110495"/>
                  </a:cubicBezTo>
                  <a:cubicBezTo>
                    <a:pt x="36538" y="110495"/>
                    <a:pt x="36538" y="110495"/>
                    <a:pt x="36538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153" y="110495"/>
                    <a:pt x="36153" y="110495"/>
                    <a:pt x="36153" y="110495"/>
                  </a:cubicBezTo>
                  <a:cubicBezTo>
                    <a:pt x="36346" y="110495"/>
                    <a:pt x="36346" y="110495"/>
                    <a:pt x="36346" y="110495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538" y="111683"/>
                  </a:cubicBezTo>
                  <a:cubicBezTo>
                    <a:pt x="36538" y="111683"/>
                    <a:pt x="36538" y="111683"/>
                    <a:pt x="36538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730" y="111683"/>
                    <a:pt x="36730" y="111683"/>
                    <a:pt x="36730" y="111683"/>
                  </a:cubicBezTo>
                  <a:cubicBezTo>
                    <a:pt x="36538" y="111683"/>
                    <a:pt x="36538" y="111683"/>
                    <a:pt x="36538" y="111683"/>
                  </a:cubicBezTo>
                  <a:cubicBezTo>
                    <a:pt x="36538" y="111683"/>
                    <a:pt x="36538" y="111683"/>
                    <a:pt x="36538" y="111683"/>
                  </a:cubicBezTo>
                  <a:cubicBezTo>
                    <a:pt x="36538" y="111683"/>
                    <a:pt x="36346" y="111683"/>
                    <a:pt x="36346" y="111683"/>
                  </a:cubicBezTo>
                  <a:cubicBezTo>
                    <a:pt x="36153" y="111683"/>
                    <a:pt x="36153" y="111683"/>
                    <a:pt x="36153" y="111683"/>
                  </a:cubicBezTo>
                  <a:cubicBezTo>
                    <a:pt x="36153" y="111683"/>
                    <a:pt x="36153" y="111683"/>
                    <a:pt x="36153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538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346" y="111683"/>
                    <a:pt x="36346" y="111683"/>
                    <a:pt x="36346" y="111683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5961" y="112871"/>
                    <a:pt x="35961" y="112871"/>
                    <a:pt x="35961" y="112871"/>
                  </a:cubicBezTo>
                  <a:cubicBezTo>
                    <a:pt x="35961" y="112871"/>
                    <a:pt x="35961" y="112871"/>
                    <a:pt x="35961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6153" y="112871"/>
                    <a:pt x="36153" y="112871"/>
                    <a:pt x="36153" y="112871"/>
                  </a:cubicBezTo>
                  <a:cubicBezTo>
                    <a:pt x="35961" y="112871"/>
                    <a:pt x="35961" y="112871"/>
                    <a:pt x="35769" y="114059"/>
                  </a:cubicBezTo>
                  <a:cubicBezTo>
                    <a:pt x="35769" y="114059"/>
                    <a:pt x="35769" y="114059"/>
                    <a:pt x="35769" y="114059"/>
                  </a:cubicBezTo>
                  <a:cubicBezTo>
                    <a:pt x="35769" y="114059"/>
                    <a:pt x="35769" y="114059"/>
                    <a:pt x="35769" y="114059"/>
                  </a:cubicBezTo>
                  <a:cubicBezTo>
                    <a:pt x="35769" y="114059"/>
                    <a:pt x="35576" y="114059"/>
                    <a:pt x="35576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384" y="114059"/>
                    <a:pt x="35384" y="114059"/>
                    <a:pt x="35384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576" y="114059"/>
                    <a:pt x="35576" y="114059"/>
                    <a:pt x="35576" y="114059"/>
                  </a:cubicBezTo>
                  <a:cubicBezTo>
                    <a:pt x="35576" y="115247"/>
                    <a:pt x="35576" y="115247"/>
                    <a:pt x="35576" y="115247"/>
                  </a:cubicBezTo>
                  <a:cubicBezTo>
                    <a:pt x="35576" y="115247"/>
                    <a:pt x="35576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6153" y="115247"/>
                    <a:pt x="36153" y="115247"/>
                    <a:pt x="36153" y="115247"/>
                  </a:cubicBezTo>
                  <a:cubicBezTo>
                    <a:pt x="36153" y="115247"/>
                    <a:pt x="36153" y="115247"/>
                    <a:pt x="36153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961" y="115247"/>
                    <a:pt x="35961" y="115247"/>
                    <a:pt x="35961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5247"/>
                    <a:pt x="35769" y="115247"/>
                  </a:cubicBezTo>
                  <a:cubicBezTo>
                    <a:pt x="35769" y="115247"/>
                    <a:pt x="35769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384" y="116435"/>
                    <a:pt x="35384" y="116435"/>
                    <a:pt x="35384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576" y="116435"/>
                    <a:pt x="35576" y="116435"/>
                    <a:pt x="35576" y="116435"/>
                  </a:cubicBezTo>
                  <a:cubicBezTo>
                    <a:pt x="35384" y="116435"/>
                    <a:pt x="35384" y="117623"/>
                    <a:pt x="35384" y="117623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6435"/>
                    <a:pt x="35192" y="116435"/>
                    <a:pt x="35192" y="116435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7623"/>
                    <a:pt x="35000" y="117623"/>
                    <a:pt x="35000" y="117623"/>
                  </a:cubicBezTo>
                  <a:cubicBezTo>
                    <a:pt x="35000" y="118811"/>
                    <a:pt x="35000" y="118811"/>
                    <a:pt x="35000" y="118811"/>
                  </a:cubicBezTo>
                  <a:cubicBezTo>
                    <a:pt x="35192" y="117623"/>
                    <a:pt x="35192" y="117623"/>
                    <a:pt x="35192" y="117623"/>
                  </a:cubicBezTo>
                  <a:cubicBezTo>
                    <a:pt x="35384" y="118811"/>
                    <a:pt x="35384" y="118811"/>
                    <a:pt x="35384" y="118811"/>
                  </a:cubicBezTo>
                  <a:cubicBezTo>
                    <a:pt x="35192" y="118811"/>
                    <a:pt x="35192" y="118811"/>
                    <a:pt x="35000" y="118811"/>
                  </a:cubicBezTo>
                  <a:cubicBezTo>
                    <a:pt x="35000" y="118811"/>
                    <a:pt x="35000" y="118811"/>
                    <a:pt x="35000" y="118811"/>
                  </a:cubicBezTo>
                  <a:cubicBezTo>
                    <a:pt x="34807" y="118811"/>
                    <a:pt x="34807" y="118811"/>
                    <a:pt x="34807" y="118811"/>
                  </a:cubicBezTo>
                  <a:cubicBezTo>
                    <a:pt x="34807" y="118811"/>
                    <a:pt x="34807" y="118811"/>
                    <a:pt x="34807" y="118811"/>
                  </a:cubicBezTo>
                  <a:cubicBezTo>
                    <a:pt x="34807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615" y="118811"/>
                    <a:pt x="34615" y="118811"/>
                    <a:pt x="34615" y="118811"/>
                  </a:cubicBezTo>
                  <a:cubicBezTo>
                    <a:pt x="34423" y="118811"/>
                    <a:pt x="34423" y="118811"/>
                    <a:pt x="34423" y="118811"/>
                  </a:cubicBezTo>
                  <a:cubicBezTo>
                    <a:pt x="34615" y="120000"/>
                    <a:pt x="34615" y="120000"/>
                    <a:pt x="34615" y="120000"/>
                  </a:cubicBezTo>
                  <a:cubicBezTo>
                    <a:pt x="34423" y="120000"/>
                    <a:pt x="34423" y="120000"/>
                    <a:pt x="34423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230" y="120000"/>
                    <a:pt x="34230" y="120000"/>
                    <a:pt x="34230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4038" y="120000"/>
                    <a:pt x="34038" y="120000"/>
                    <a:pt x="34038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846" y="120000"/>
                    <a:pt x="33846" y="120000"/>
                    <a:pt x="33846" y="120000"/>
                  </a:cubicBezTo>
                  <a:cubicBezTo>
                    <a:pt x="33653" y="120000"/>
                    <a:pt x="33653" y="120000"/>
                    <a:pt x="33653" y="120000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4038" y="118811"/>
                    <a:pt x="34038" y="118811"/>
                    <a:pt x="34038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846" y="118811"/>
                    <a:pt x="33846" y="118811"/>
                    <a:pt x="33846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461" y="118811"/>
                    <a:pt x="33461" y="118811"/>
                    <a:pt x="33461" y="118811"/>
                  </a:cubicBezTo>
                  <a:cubicBezTo>
                    <a:pt x="33461" y="118811"/>
                    <a:pt x="33461" y="118811"/>
                    <a:pt x="33461" y="118811"/>
                  </a:cubicBezTo>
                  <a:cubicBezTo>
                    <a:pt x="33461" y="118811"/>
                    <a:pt x="33461" y="118811"/>
                    <a:pt x="33461" y="118811"/>
                  </a:cubicBezTo>
                  <a:cubicBezTo>
                    <a:pt x="33653" y="118811"/>
                    <a:pt x="33461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8811"/>
                    <a:pt x="33653" y="118811"/>
                    <a:pt x="33653" y="118811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653" y="117623"/>
                    <a:pt x="33653" y="117623"/>
                    <a:pt x="33653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7623"/>
                    <a:pt x="33461" y="117623"/>
                    <a:pt x="33461" y="117623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653" y="116435"/>
                    <a:pt x="33653" y="116435"/>
                    <a:pt x="33653" y="116435"/>
                  </a:cubicBezTo>
                  <a:cubicBezTo>
                    <a:pt x="33461" y="116435"/>
                    <a:pt x="33461" y="116435"/>
                    <a:pt x="33461" y="116435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269" y="116435"/>
                    <a:pt x="33269" y="116435"/>
                    <a:pt x="33269" y="116435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076" y="115247"/>
                    <a:pt x="33076" y="115247"/>
                    <a:pt x="33076" y="115247"/>
                  </a:cubicBezTo>
                  <a:cubicBezTo>
                    <a:pt x="33076" y="116435"/>
                    <a:pt x="33076" y="116435"/>
                    <a:pt x="33076" y="116435"/>
                  </a:cubicBezTo>
                  <a:cubicBezTo>
                    <a:pt x="33076" y="116435"/>
                    <a:pt x="33076" y="116435"/>
                    <a:pt x="33076" y="116435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076" y="115247"/>
                    <a:pt x="33076" y="115247"/>
                    <a:pt x="33076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269" y="115247"/>
                    <a:pt x="33269" y="115247"/>
                    <a:pt x="33269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461" y="115247"/>
                    <a:pt x="33461" y="115247"/>
                    <a:pt x="33461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5247"/>
                    <a:pt x="33653" y="115247"/>
                    <a:pt x="33653" y="115247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846" y="114059"/>
                    <a:pt x="33846" y="114059"/>
                    <a:pt x="33846" y="114059"/>
                  </a:cubicBezTo>
                  <a:cubicBezTo>
                    <a:pt x="33846" y="114059"/>
                    <a:pt x="33846" y="114059"/>
                    <a:pt x="33846" y="114059"/>
                  </a:cubicBezTo>
                  <a:cubicBezTo>
                    <a:pt x="33846" y="114059"/>
                    <a:pt x="33846" y="114059"/>
                    <a:pt x="33846" y="114059"/>
                  </a:cubicBezTo>
                  <a:cubicBezTo>
                    <a:pt x="33653" y="114059"/>
                    <a:pt x="33653" y="114059"/>
                    <a:pt x="33653" y="114059"/>
                  </a:cubicBezTo>
                  <a:cubicBezTo>
                    <a:pt x="33846" y="114059"/>
                    <a:pt x="33846" y="114059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653" y="112871"/>
                    <a:pt x="33653" y="112871"/>
                    <a:pt x="33653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2871"/>
                    <a:pt x="33846" y="112871"/>
                    <a:pt x="33846" y="112871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846" y="111683"/>
                    <a:pt x="33846" y="111683"/>
                    <a:pt x="33846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461" y="111683"/>
                    <a:pt x="33461" y="111683"/>
                    <a:pt x="33461" y="111683"/>
                  </a:cubicBezTo>
                  <a:cubicBezTo>
                    <a:pt x="33461" y="111683"/>
                    <a:pt x="33461" y="111683"/>
                    <a:pt x="33461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1683"/>
                    <a:pt x="33653" y="111683"/>
                    <a:pt x="33653" y="111683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10495"/>
                    <a:pt x="33653" y="110495"/>
                    <a:pt x="33653" y="110495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461" y="109306"/>
                    <a:pt x="33461" y="109306"/>
                    <a:pt x="33461" y="109306"/>
                  </a:cubicBezTo>
                  <a:cubicBezTo>
                    <a:pt x="33461" y="109306"/>
                    <a:pt x="33461" y="109306"/>
                    <a:pt x="33461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653" y="109306"/>
                    <a:pt x="33653" y="109306"/>
                    <a:pt x="33653" y="109306"/>
                  </a:cubicBezTo>
                  <a:cubicBezTo>
                    <a:pt x="33846" y="109306"/>
                    <a:pt x="33846" y="109306"/>
                    <a:pt x="33846" y="109306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3846" y="108118"/>
                    <a:pt x="33846" y="108118"/>
                    <a:pt x="33846" y="108118"/>
                  </a:cubicBezTo>
                  <a:cubicBezTo>
                    <a:pt x="34038" y="108118"/>
                    <a:pt x="34038" y="108118"/>
                    <a:pt x="34038" y="108118"/>
                  </a:cubicBezTo>
                  <a:cubicBezTo>
                    <a:pt x="33846" y="106930"/>
                    <a:pt x="33846" y="106930"/>
                    <a:pt x="33846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038" y="106930"/>
                  </a:cubicBezTo>
                  <a:cubicBezTo>
                    <a:pt x="34038" y="106930"/>
                    <a:pt x="34038" y="106930"/>
                    <a:pt x="34230" y="106930"/>
                  </a:cubicBezTo>
                  <a:cubicBezTo>
                    <a:pt x="34230" y="105742"/>
                    <a:pt x="34230" y="105742"/>
                    <a:pt x="34230" y="105742"/>
                  </a:cubicBezTo>
                  <a:cubicBezTo>
                    <a:pt x="34230" y="105742"/>
                    <a:pt x="34230" y="105742"/>
                    <a:pt x="34230" y="105742"/>
                  </a:cubicBezTo>
                  <a:cubicBezTo>
                    <a:pt x="34230" y="105742"/>
                    <a:pt x="34230" y="105742"/>
                    <a:pt x="34230" y="105742"/>
                  </a:cubicBezTo>
                  <a:cubicBezTo>
                    <a:pt x="34038" y="105742"/>
                    <a:pt x="34038" y="105742"/>
                    <a:pt x="34038" y="105742"/>
                  </a:cubicBezTo>
                  <a:cubicBezTo>
                    <a:pt x="34038" y="105742"/>
                    <a:pt x="34038" y="105742"/>
                    <a:pt x="34038" y="105742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230" y="104554"/>
                    <a:pt x="34230" y="104554"/>
                    <a:pt x="34230" y="104554"/>
                  </a:cubicBezTo>
                  <a:cubicBezTo>
                    <a:pt x="34230" y="104554"/>
                    <a:pt x="34230" y="104554"/>
                    <a:pt x="34230" y="104554"/>
                  </a:cubicBezTo>
                  <a:cubicBezTo>
                    <a:pt x="34230" y="104554"/>
                    <a:pt x="34230" y="104554"/>
                    <a:pt x="34230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4554"/>
                    <a:pt x="34038" y="104554"/>
                    <a:pt x="34038" y="104554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230" y="103366"/>
                    <a:pt x="34230" y="103366"/>
                    <a:pt x="34230" y="103366"/>
                  </a:cubicBezTo>
                  <a:cubicBezTo>
                    <a:pt x="34038" y="103366"/>
                    <a:pt x="34038" y="103366"/>
                    <a:pt x="34038" y="103366"/>
                  </a:cubicBezTo>
                  <a:cubicBezTo>
                    <a:pt x="34230" y="103366"/>
                    <a:pt x="34230" y="103366"/>
                    <a:pt x="34230" y="103366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2178"/>
                    <a:pt x="34230" y="102178"/>
                    <a:pt x="34230" y="102178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100990"/>
                    <a:pt x="34230" y="100990"/>
                    <a:pt x="34230" y="100990"/>
                  </a:cubicBezTo>
                  <a:cubicBezTo>
                    <a:pt x="34230" y="99801"/>
                    <a:pt x="34230" y="99801"/>
                    <a:pt x="34230" y="99801"/>
                  </a:cubicBezTo>
                  <a:cubicBezTo>
                    <a:pt x="34230" y="99801"/>
                    <a:pt x="34230" y="99801"/>
                    <a:pt x="34230" y="99801"/>
                  </a:cubicBezTo>
                  <a:cubicBezTo>
                    <a:pt x="34230" y="99801"/>
                    <a:pt x="34230" y="99801"/>
                    <a:pt x="34230" y="99801"/>
                  </a:cubicBezTo>
                  <a:cubicBezTo>
                    <a:pt x="34423" y="99801"/>
                    <a:pt x="34423" y="99801"/>
                    <a:pt x="34423" y="99801"/>
                  </a:cubicBezTo>
                  <a:cubicBezTo>
                    <a:pt x="34423" y="99801"/>
                    <a:pt x="34423" y="99801"/>
                    <a:pt x="34423" y="99801"/>
                  </a:cubicBezTo>
                  <a:cubicBezTo>
                    <a:pt x="34230" y="98613"/>
                    <a:pt x="34230" y="98613"/>
                    <a:pt x="34230" y="98613"/>
                  </a:cubicBezTo>
                  <a:cubicBezTo>
                    <a:pt x="34423" y="98613"/>
                    <a:pt x="34423" y="98613"/>
                    <a:pt x="34230" y="97425"/>
                  </a:cubicBezTo>
                  <a:cubicBezTo>
                    <a:pt x="34230" y="97425"/>
                    <a:pt x="34230" y="97425"/>
                    <a:pt x="34230" y="97425"/>
                  </a:cubicBezTo>
                  <a:cubicBezTo>
                    <a:pt x="34230" y="97425"/>
                    <a:pt x="34230" y="97425"/>
                    <a:pt x="34230" y="97425"/>
                  </a:cubicBezTo>
                  <a:cubicBezTo>
                    <a:pt x="34230" y="97425"/>
                    <a:pt x="34230" y="97425"/>
                    <a:pt x="34230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4038" y="97425"/>
                    <a:pt x="34038" y="97425"/>
                    <a:pt x="34038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846" y="97425"/>
                    <a:pt x="33846" y="97425"/>
                    <a:pt x="33846" y="97425"/>
                  </a:cubicBezTo>
                  <a:cubicBezTo>
                    <a:pt x="33653" y="97425"/>
                    <a:pt x="33653" y="97425"/>
                    <a:pt x="33653" y="97425"/>
                  </a:cubicBezTo>
                  <a:cubicBezTo>
                    <a:pt x="33653" y="97425"/>
                    <a:pt x="33653" y="97425"/>
                    <a:pt x="33653" y="97425"/>
                  </a:cubicBezTo>
                  <a:cubicBezTo>
                    <a:pt x="33461" y="97425"/>
                    <a:pt x="33461" y="97425"/>
                    <a:pt x="33461" y="97425"/>
                  </a:cubicBezTo>
                  <a:cubicBezTo>
                    <a:pt x="33461" y="97425"/>
                    <a:pt x="33461" y="97425"/>
                    <a:pt x="33461" y="97425"/>
                  </a:cubicBezTo>
                  <a:cubicBezTo>
                    <a:pt x="33461" y="97425"/>
                    <a:pt x="33461" y="97425"/>
                    <a:pt x="33461" y="97425"/>
                  </a:cubicBezTo>
                  <a:cubicBezTo>
                    <a:pt x="33461" y="96237"/>
                    <a:pt x="33461" y="96237"/>
                    <a:pt x="33461" y="96237"/>
                  </a:cubicBezTo>
                  <a:cubicBezTo>
                    <a:pt x="33269" y="97425"/>
                    <a:pt x="33269" y="97425"/>
                    <a:pt x="33269" y="97425"/>
                  </a:cubicBezTo>
                  <a:cubicBezTo>
                    <a:pt x="33269" y="97425"/>
                    <a:pt x="33269" y="97425"/>
                    <a:pt x="33269" y="97425"/>
                  </a:cubicBezTo>
                  <a:cubicBezTo>
                    <a:pt x="33269" y="97425"/>
                    <a:pt x="33269" y="97425"/>
                    <a:pt x="33269" y="97425"/>
                  </a:cubicBezTo>
                  <a:cubicBezTo>
                    <a:pt x="33269" y="96237"/>
                    <a:pt x="33269" y="96237"/>
                    <a:pt x="33269" y="96237"/>
                  </a:cubicBezTo>
                  <a:cubicBezTo>
                    <a:pt x="33076" y="96237"/>
                    <a:pt x="33076" y="96237"/>
                    <a:pt x="33076" y="96237"/>
                  </a:cubicBezTo>
                  <a:cubicBezTo>
                    <a:pt x="33076" y="96237"/>
                    <a:pt x="33076" y="96237"/>
                    <a:pt x="33076" y="96237"/>
                  </a:cubicBezTo>
                  <a:cubicBezTo>
                    <a:pt x="33076" y="96237"/>
                    <a:pt x="32884" y="96237"/>
                    <a:pt x="32884" y="96237"/>
                  </a:cubicBezTo>
                  <a:cubicBezTo>
                    <a:pt x="32884" y="96237"/>
                    <a:pt x="32884" y="96237"/>
                    <a:pt x="32884" y="96237"/>
                  </a:cubicBezTo>
                  <a:cubicBezTo>
                    <a:pt x="32884" y="96237"/>
                    <a:pt x="32884" y="96237"/>
                    <a:pt x="32884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692" y="96237"/>
                    <a:pt x="32692" y="96237"/>
                    <a:pt x="32692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500" y="96237"/>
                    <a:pt x="32500" y="96237"/>
                    <a:pt x="32500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6237"/>
                    <a:pt x="32307" y="96237"/>
                    <a:pt x="32307" y="96237"/>
                  </a:cubicBezTo>
                  <a:cubicBezTo>
                    <a:pt x="32307" y="95049"/>
                    <a:pt x="32307" y="95049"/>
                    <a:pt x="32307" y="95049"/>
                  </a:cubicBezTo>
                  <a:cubicBezTo>
                    <a:pt x="32307" y="95049"/>
                    <a:pt x="32307" y="95049"/>
                    <a:pt x="32307" y="95049"/>
                  </a:cubicBezTo>
                  <a:cubicBezTo>
                    <a:pt x="32307" y="95049"/>
                    <a:pt x="32307" y="95049"/>
                    <a:pt x="32307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2115" y="95049"/>
                    <a:pt x="32115" y="95049"/>
                    <a:pt x="32115" y="95049"/>
                  </a:cubicBezTo>
                  <a:cubicBezTo>
                    <a:pt x="31923" y="95049"/>
                    <a:pt x="31923" y="95049"/>
                    <a:pt x="31923" y="95049"/>
                  </a:cubicBezTo>
                  <a:cubicBezTo>
                    <a:pt x="31923" y="95049"/>
                    <a:pt x="31923" y="95049"/>
                    <a:pt x="31923" y="95049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923" y="93861"/>
                    <a:pt x="31923" y="93861"/>
                    <a:pt x="31923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730" y="93861"/>
                    <a:pt x="31730" y="93861"/>
                    <a:pt x="31730" y="93861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538" y="92673"/>
                    <a:pt x="31538" y="92673"/>
                    <a:pt x="31538" y="92673"/>
                  </a:cubicBezTo>
                  <a:cubicBezTo>
                    <a:pt x="31346" y="92673"/>
                    <a:pt x="31346" y="92673"/>
                    <a:pt x="31153" y="92673"/>
                  </a:cubicBezTo>
                  <a:cubicBezTo>
                    <a:pt x="31153" y="92673"/>
                    <a:pt x="31153" y="92673"/>
                    <a:pt x="31153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961" y="92673"/>
                    <a:pt x="30961" y="92673"/>
                    <a:pt x="30961" y="92673"/>
                  </a:cubicBezTo>
                  <a:cubicBezTo>
                    <a:pt x="30769" y="92673"/>
                    <a:pt x="30769" y="92673"/>
                    <a:pt x="30769" y="92673"/>
                  </a:cubicBezTo>
                  <a:cubicBezTo>
                    <a:pt x="30769" y="91485"/>
                    <a:pt x="30769" y="91485"/>
                    <a:pt x="30769" y="91485"/>
                  </a:cubicBezTo>
                  <a:cubicBezTo>
                    <a:pt x="30769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576" y="91485"/>
                    <a:pt x="30576" y="91485"/>
                    <a:pt x="30576" y="91485"/>
                  </a:cubicBezTo>
                  <a:cubicBezTo>
                    <a:pt x="30384" y="91485"/>
                    <a:pt x="30384" y="91485"/>
                    <a:pt x="30384" y="91485"/>
                  </a:cubicBezTo>
                  <a:cubicBezTo>
                    <a:pt x="30384" y="91485"/>
                    <a:pt x="30384" y="91485"/>
                    <a:pt x="30384" y="91485"/>
                  </a:cubicBezTo>
                  <a:cubicBezTo>
                    <a:pt x="30384" y="91485"/>
                    <a:pt x="30384" y="91485"/>
                    <a:pt x="30384" y="91485"/>
                  </a:cubicBezTo>
                  <a:cubicBezTo>
                    <a:pt x="30576" y="90297"/>
                    <a:pt x="30576" y="90297"/>
                    <a:pt x="30576" y="90297"/>
                  </a:cubicBezTo>
                  <a:cubicBezTo>
                    <a:pt x="30576" y="90297"/>
                    <a:pt x="30769" y="90297"/>
                    <a:pt x="30961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961" y="90297"/>
                    <a:pt x="30961" y="90297"/>
                    <a:pt x="30961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769" y="90297"/>
                    <a:pt x="30769" y="90297"/>
                  </a:cubicBezTo>
                  <a:cubicBezTo>
                    <a:pt x="30769" y="90297"/>
                    <a:pt x="30576" y="90297"/>
                    <a:pt x="30576" y="90297"/>
                  </a:cubicBezTo>
                  <a:cubicBezTo>
                    <a:pt x="30576" y="90297"/>
                    <a:pt x="30576" y="90297"/>
                    <a:pt x="30576" y="90297"/>
                  </a:cubicBezTo>
                  <a:cubicBezTo>
                    <a:pt x="30576" y="90297"/>
                    <a:pt x="30576" y="90297"/>
                    <a:pt x="30576" y="90297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769" y="89108"/>
                    <a:pt x="30769" y="89108"/>
                    <a:pt x="30769" y="89108"/>
                  </a:cubicBezTo>
                  <a:cubicBezTo>
                    <a:pt x="30769" y="89108"/>
                    <a:pt x="30769" y="89108"/>
                    <a:pt x="30769" y="89108"/>
                  </a:cubicBezTo>
                  <a:cubicBezTo>
                    <a:pt x="30576" y="89108"/>
                    <a:pt x="30576" y="89108"/>
                    <a:pt x="30576" y="89108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769" y="87920"/>
                    <a:pt x="30769" y="87920"/>
                    <a:pt x="30769" y="87920"/>
                  </a:cubicBezTo>
                  <a:cubicBezTo>
                    <a:pt x="30961" y="87920"/>
                    <a:pt x="30961" y="87920"/>
                    <a:pt x="30961" y="87920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0961" y="86732"/>
                    <a:pt x="30961" y="86732"/>
                    <a:pt x="30961" y="86732"/>
                  </a:cubicBezTo>
                  <a:cubicBezTo>
                    <a:pt x="30961" y="86732"/>
                    <a:pt x="30961" y="86732"/>
                    <a:pt x="30961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153" y="86732"/>
                    <a:pt x="31153" y="86732"/>
                    <a:pt x="31153" y="86732"/>
                  </a:cubicBezTo>
                  <a:cubicBezTo>
                    <a:pt x="31346" y="86732"/>
                    <a:pt x="31346" y="86732"/>
                    <a:pt x="31346" y="86732"/>
                  </a:cubicBezTo>
                  <a:cubicBezTo>
                    <a:pt x="31346" y="86732"/>
                    <a:pt x="31346" y="86732"/>
                    <a:pt x="31346" y="86732"/>
                  </a:cubicBezTo>
                  <a:cubicBezTo>
                    <a:pt x="31346" y="86732"/>
                    <a:pt x="31346" y="86732"/>
                    <a:pt x="31346" y="86732"/>
                  </a:cubicBezTo>
                  <a:cubicBezTo>
                    <a:pt x="31538" y="86732"/>
                    <a:pt x="31538" y="86732"/>
                    <a:pt x="31538" y="86732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730" y="85544"/>
                    <a:pt x="31730" y="85544"/>
                    <a:pt x="31730" y="85544"/>
                  </a:cubicBezTo>
                  <a:cubicBezTo>
                    <a:pt x="31538" y="85544"/>
                    <a:pt x="31346" y="85544"/>
                    <a:pt x="31346" y="85544"/>
                  </a:cubicBezTo>
                  <a:cubicBezTo>
                    <a:pt x="31538" y="85544"/>
                    <a:pt x="31538" y="85544"/>
                    <a:pt x="31538" y="85544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4356"/>
                    <a:pt x="31538" y="84356"/>
                    <a:pt x="31538" y="84356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1153" y="83168"/>
                    <a:pt x="31153" y="83168"/>
                    <a:pt x="31153" y="83168"/>
                  </a:cubicBezTo>
                  <a:cubicBezTo>
                    <a:pt x="30961" y="83168"/>
                    <a:pt x="30961" y="83168"/>
                    <a:pt x="30961" y="83168"/>
                  </a:cubicBezTo>
                  <a:cubicBezTo>
                    <a:pt x="30961" y="83168"/>
                    <a:pt x="30961" y="83168"/>
                    <a:pt x="30961" y="83168"/>
                  </a:cubicBezTo>
                  <a:cubicBezTo>
                    <a:pt x="30961" y="83168"/>
                    <a:pt x="30961" y="83168"/>
                    <a:pt x="30961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769" y="83168"/>
                    <a:pt x="30769" y="83168"/>
                    <a:pt x="30769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384" y="84356"/>
                    <a:pt x="30384" y="84356"/>
                    <a:pt x="30384" y="84356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192" y="83168"/>
                    <a:pt x="30192" y="83168"/>
                    <a:pt x="30192" y="83168"/>
                  </a:cubicBezTo>
                  <a:cubicBezTo>
                    <a:pt x="30192" y="83168"/>
                    <a:pt x="30192" y="83168"/>
                    <a:pt x="30192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807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615" y="83168"/>
                    <a:pt x="29615" y="83168"/>
                    <a:pt x="29615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423" y="83168"/>
                    <a:pt x="29423" y="83168"/>
                    <a:pt x="29423" y="83168"/>
                  </a:cubicBezTo>
                  <a:cubicBezTo>
                    <a:pt x="29230" y="83168"/>
                    <a:pt x="29230" y="83168"/>
                    <a:pt x="29230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9038" y="83168"/>
                    <a:pt x="29038" y="83168"/>
                    <a:pt x="29038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3168"/>
                    <a:pt x="28846" y="83168"/>
                    <a:pt x="28846" y="83168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846" y="81980"/>
                    <a:pt x="28846" y="81980"/>
                    <a:pt x="28846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653" y="81980"/>
                    <a:pt x="28653" y="81980"/>
                    <a:pt x="28653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461" y="81980"/>
                    <a:pt x="28461" y="81980"/>
                    <a:pt x="28461" y="81980"/>
                  </a:cubicBezTo>
                  <a:cubicBezTo>
                    <a:pt x="28269" y="81980"/>
                    <a:pt x="28269" y="81980"/>
                    <a:pt x="28269" y="81980"/>
                  </a:cubicBezTo>
                  <a:cubicBezTo>
                    <a:pt x="28269" y="81980"/>
                    <a:pt x="28269" y="81980"/>
                    <a:pt x="28269" y="81980"/>
                  </a:cubicBezTo>
                  <a:cubicBezTo>
                    <a:pt x="28269" y="81980"/>
                    <a:pt x="28269" y="81980"/>
                    <a:pt x="28269" y="81980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269" y="80792"/>
                    <a:pt x="28269" y="80792"/>
                    <a:pt x="28269" y="80792"/>
                  </a:cubicBezTo>
                  <a:cubicBezTo>
                    <a:pt x="28076" y="80792"/>
                    <a:pt x="28076" y="80792"/>
                    <a:pt x="28076" y="80792"/>
                  </a:cubicBezTo>
                  <a:cubicBezTo>
                    <a:pt x="28076" y="80792"/>
                    <a:pt x="28076" y="80792"/>
                    <a:pt x="28076" y="80792"/>
                  </a:cubicBezTo>
                  <a:cubicBezTo>
                    <a:pt x="28076" y="80792"/>
                    <a:pt x="28076" y="80792"/>
                    <a:pt x="28076" y="80792"/>
                  </a:cubicBezTo>
                  <a:cubicBezTo>
                    <a:pt x="27884" y="80792"/>
                    <a:pt x="27884" y="80792"/>
                    <a:pt x="27692" y="80792"/>
                  </a:cubicBezTo>
                  <a:cubicBezTo>
                    <a:pt x="27692" y="80792"/>
                    <a:pt x="27692" y="80792"/>
                    <a:pt x="27692" y="80792"/>
                  </a:cubicBezTo>
                  <a:cubicBezTo>
                    <a:pt x="27500" y="81980"/>
                    <a:pt x="27500" y="81980"/>
                    <a:pt x="27500" y="81980"/>
                  </a:cubicBezTo>
                  <a:cubicBezTo>
                    <a:pt x="27500" y="80792"/>
                    <a:pt x="27500" y="80792"/>
                    <a:pt x="27500" y="80792"/>
                  </a:cubicBezTo>
                  <a:cubicBezTo>
                    <a:pt x="27307" y="80792"/>
                    <a:pt x="27307" y="80792"/>
                    <a:pt x="27307" y="80792"/>
                  </a:cubicBezTo>
                  <a:cubicBezTo>
                    <a:pt x="27307" y="80792"/>
                    <a:pt x="27307" y="80792"/>
                    <a:pt x="27307" y="80792"/>
                  </a:cubicBezTo>
                  <a:cubicBezTo>
                    <a:pt x="27115" y="80792"/>
                    <a:pt x="27115" y="80792"/>
                    <a:pt x="27115" y="80792"/>
                  </a:cubicBezTo>
                  <a:cubicBezTo>
                    <a:pt x="27115" y="80792"/>
                    <a:pt x="27115" y="80792"/>
                    <a:pt x="27115" y="80792"/>
                  </a:cubicBezTo>
                  <a:cubicBezTo>
                    <a:pt x="27115" y="80792"/>
                    <a:pt x="27115" y="80792"/>
                    <a:pt x="27115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923" y="80792"/>
                    <a:pt x="26923" y="80792"/>
                  </a:cubicBezTo>
                  <a:cubicBezTo>
                    <a:pt x="26923" y="80792"/>
                    <a:pt x="26730" y="80792"/>
                    <a:pt x="26730" y="80792"/>
                  </a:cubicBezTo>
                  <a:cubicBezTo>
                    <a:pt x="26538" y="80792"/>
                    <a:pt x="26730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538" y="80792"/>
                    <a:pt x="26538" y="80792"/>
                    <a:pt x="26538" y="80792"/>
                  </a:cubicBezTo>
                  <a:cubicBezTo>
                    <a:pt x="26346" y="80792"/>
                    <a:pt x="26346" y="80792"/>
                    <a:pt x="26346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6153" y="80792"/>
                    <a:pt x="26153" y="80792"/>
                    <a:pt x="26153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769" y="80792"/>
                    <a:pt x="25769" y="80792"/>
                    <a:pt x="25769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384" y="80792"/>
                    <a:pt x="25384" y="80792"/>
                    <a:pt x="25384" y="80792"/>
                  </a:cubicBezTo>
                  <a:cubicBezTo>
                    <a:pt x="25192" y="80792"/>
                    <a:pt x="25192" y="80792"/>
                    <a:pt x="25192" y="80792"/>
                  </a:cubicBezTo>
                  <a:cubicBezTo>
                    <a:pt x="25000" y="80792"/>
                    <a:pt x="25000" y="80792"/>
                    <a:pt x="25000" y="80792"/>
                  </a:cubicBezTo>
                  <a:cubicBezTo>
                    <a:pt x="24807" y="80792"/>
                    <a:pt x="24807" y="80792"/>
                    <a:pt x="24807" y="80792"/>
                  </a:cubicBezTo>
                  <a:cubicBezTo>
                    <a:pt x="24807" y="80792"/>
                    <a:pt x="24807" y="80792"/>
                    <a:pt x="24807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615" y="80792"/>
                  </a:cubicBezTo>
                  <a:cubicBezTo>
                    <a:pt x="24615" y="80792"/>
                    <a:pt x="24615" y="80792"/>
                    <a:pt x="24423" y="80792"/>
                  </a:cubicBezTo>
                  <a:cubicBezTo>
                    <a:pt x="24423" y="80792"/>
                    <a:pt x="24423" y="80792"/>
                    <a:pt x="24423" y="80792"/>
                  </a:cubicBezTo>
                  <a:cubicBezTo>
                    <a:pt x="24423" y="80792"/>
                    <a:pt x="24423" y="80792"/>
                    <a:pt x="24423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230" y="80792"/>
                    <a:pt x="24230" y="80792"/>
                    <a:pt x="24230" y="80792"/>
                  </a:cubicBezTo>
                  <a:cubicBezTo>
                    <a:pt x="24038" y="80792"/>
                    <a:pt x="24038" y="80792"/>
                    <a:pt x="23846" y="80792"/>
                  </a:cubicBezTo>
                  <a:cubicBezTo>
                    <a:pt x="23846" y="80792"/>
                    <a:pt x="23846" y="80792"/>
                    <a:pt x="23846" y="80792"/>
                  </a:cubicBezTo>
                  <a:cubicBezTo>
                    <a:pt x="23846" y="80792"/>
                    <a:pt x="23846" y="80792"/>
                    <a:pt x="23846" y="80792"/>
                  </a:cubicBezTo>
                  <a:cubicBezTo>
                    <a:pt x="23846" y="80792"/>
                    <a:pt x="23846" y="80792"/>
                    <a:pt x="23846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653" y="80792"/>
                    <a:pt x="23653" y="80792"/>
                    <a:pt x="23653" y="80792"/>
                  </a:cubicBezTo>
                  <a:cubicBezTo>
                    <a:pt x="23461" y="80792"/>
                    <a:pt x="23461" y="80792"/>
                    <a:pt x="23461" y="80792"/>
                  </a:cubicBezTo>
                  <a:cubicBezTo>
                    <a:pt x="23461" y="80792"/>
                    <a:pt x="23461" y="80792"/>
                    <a:pt x="23461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269" y="80792"/>
                    <a:pt x="23269" y="80792"/>
                    <a:pt x="23269" y="80792"/>
                  </a:cubicBezTo>
                  <a:cubicBezTo>
                    <a:pt x="23076" y="80792"/>
                    <a:pt x="23076" y="80792"/>
                    <a:pt x="23076" y="80792"/>
                  </a:cubicBezTo>
                  <a:cubicBezTo>
                    <a:pt x="23076" y="80792"/>
                    <a:pt x="23076" y="80792"/>
                    <a:pt x="23076" y="80792"/>
                  </a:cubicBezTo>
                  <a:cubicBezTo>
                    <a:pt x="22884" y="80792"/>
                    <a:pt x="23076" y="80792"/>
                    <a:pt x="22884" y="80792"/>
                  </a:cubicBezTo>
                  <a:cubicBezTo>
                    <a:pt x="22884" y="80792"/>
                    <a:pt x="22884" y="80792"/>
                    <a:pt x="22884" y="80792"/>
                  </a:cubicBezTo>
                  <a:cubicBezTo>
                    <a:pt x="22884" y="79603"/>
                    <a:pt x="22884" y="79603"/>
                    <a:pt x="22884" y="79603"/>
                  </a:cubicBezTo>
                  <a:cubicBezTo>
                    <a:pt x="22884" y="79603"/>
                    <a:pt x="22884" y="79603"/>
                    <a:pt x="22884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692" y="79603"/>
                    <a:pt x="22692" y="79603"/>
                    <a:pt x="22692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500" y="79603"/>
                    <a:pt x="22500" y="79603"/>
                    <a:pt x="22500" y="79603"/>
                  </a:cubicBezTo>
                  <a:cubicBezTo>
                    <a:pt x="22307" y="79603"/>
                    <a:pt x="22307" y="79603"/>
                    <a:pt x="22307" y="79603"/>
                  </a:cubicBezTo>
                  <a:cubicBezTo>
                    <a:pt x="22115" y="79603"/>
                    <a:pt x="22115" y="79603"/>
                    <a:pt x="22115" y="79603"/>
                  </a:cubicBezTo>
                  <a:cubicBezTo>
                    <a:pt x="22115" y="79603"/>
                    <a:pt x="22115" y="79603"/>
                    <a:pt x="22115" y="79603"/>
                  </a:cubicBezTo>
                  <a:cubicBezTo>
                    <a:pt x="22307" y="79603"/>
                    <a:pt x="22307" y="79603"/>
                    <a:pt x="22307" y="79603"/>
                  </a:cubicBezTo>
                  <a:cubicBezTo>
                    <a:pt x="22115" y="79603"/>
                    <a:pt x="22115" y="79603"/>
                    <a:pt x="22115" y="79603"/>
                  </a:cubicBezTo>
                  <a:cubicBezTo>
                    <a:pt x="22307" y="78415"/>
                    <a:pt x="22307" y="78415"/>
                    <a:pt x="22307" y="78415"/>
                  </a:cubicBezTo>
                  <a:cubicBezTo>
                    <a:pt x="22307" y="78415"/>
                    <a:pt x="22307" y="78415"/>
                    <a:pt x="22307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2115" y="78415"/>
                    <a:pt x="22115" y="78415"/>
                    <a:pt x="22115" y="78415"/>
                  </a:cubicBezTo>
                  <a:cubicBezTo>
                    <a:pt x="21923" y="78415"/>
                    <a:pt x="21923" y="78415"/>
                    <a:pt x="21923" y="78415"/>
                  </a:cubicBezTo>
                  <a:cubicBezTo>
                    <a:pt x="21923" y="78415"/>
                    <a:pt x="21923" y="78415"/>
                    <a:pt x="21923" y="78415"/>
                  </a:cubicBezTo>
                  <a:cubicBezTo>
                    <a:pt x="21923" y="78415"/>
                    <a:pt x="21923" y="78415"/>
                    <a:pt x="21923" y="78415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923" y="77227"/>
                    <a:pt x="21923" y="77227"/>
                    <a:pt x="21923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730" y="77227"/>
                    <a:pt x="21730" y="77227"/>
                    <a:pt x="21730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538" y="77227"/>
                    <a:pt x="21538" y="77227"/>
                    <a:pt x="21538" y="77227"/>
                  </a:cubicBezTo>
                  <a:cubicBezTo>
                    <a:pt x="21346" y="77227"/>
                    <a:pt x="21346" y="77227"/>
                    <a:pt x="21346" y="77227"/>
                  </a:cubicBezTo>
                  <a:cubicBezTo>
                    <a:pt x="21153" y="76039"/>
                    <a:pt x="21153" y="76039"/>
                    <a:pt x="21153" y="76039"/>
                  </a:cubicBezTo>
                  <a:cubicBezTo>
                    <a:pt x="21153" y="76039"/>
                    <a:pt x="21153" y="76039"/>
                    <a:pt x="21153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961" y="76039"/>
                    <a:pt x="20961" y="76039"/>
                    <a:pt x="20961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769" y="76039"/>
                    <a:pt x="20769" y="76039"/>
                    <a:pt x="20769" y="76039"/>
                  </a:cubicBezTo>
                  <a:cubicBezTo>
                    <a:pt x="20769" y="76039"/>
                    <a:pt x="20769" y="76039"/>
                    <a:pt x="20576" y="76039"/>
                  </a:cubicBezTo>
                  <a:cubicBezTo>
                    <a:pt x="20576" y="76039"/>
                    <a:pt x="20576" y="76039"/>
                    <a:pt x="20576" y="76039"/>
                  </a:cubicBezTo>
                  <a:cubicBezTo>
                    <a:pt x="20576" y="76039"/>
                    <a:pt x="20384" y="76039"/>
                    <a:pt x="20384" y="74851"/>
                  </a:cubicBezTo>
                  <a:cubicBezTo>
                    <a:pt x="20384" y="74851"/>
                    <a:pt x="20384" y="74851"/>
                    <a:pt x="20384" y="74851"/>
                  </a:cubicBezTo>
                  <a:cubicBezTo>
                    <a:pt x="20384" y="74851"/>
                    <a:pt x="20384" y="74851"/>
                    <a:pt x="20384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192" y="74851"/>
                    <a:pt x="20192" y="74851"/>
                    <a:pt x="20192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20000" y="74851"/>
                    <a:pt x="20000" y="74851"/>
                    <a:pt x="20000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807" y="74851"/>
                    <a:pt x="19807" y="74851"/>
                    <a:pt x="19807" y="74851"/>
                  </a:cubicBezTo>
                  <a:cubicBezTo>
                    <a:pt x="19615" y="73663"/>
                    <a:pt x="19615" y="73663"/>
                    <a:pt x="19615" y="73663"/>
                  </a:cubicBezTo>
                  <a:cubicBezTo>
                    <a:pt x="19615" y="73663"/>
                    <a:pt x="19615" y="73663"/>
                    <a:pt x="19615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423" y="73663"/>
                    <a:pt x="19423" y="73663"/>
                    <a:pt x="19423" y="73663"/>
                  </a:cubicBezTo>
                  <a:cubicBezTo>
                    <a:pt x="19230" y="72475"/>
                    <a:pt x="19230" y="72475"/>
                    <a:pt x="19230" y="72475"/>
                  </a:cubicBezTo>
                  <a:cubicBezTo>
                    <a:pt x="19230" y="73663"/>
                    <a:pt x="19230" y="73663"/>
                    <a:pt x="19230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8846" y="73663"/>
                    <a:pt x="18846" y="73663"/>
                    <a:pt x="18846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3663"/>
                    <a:pt x="19038" y="73663"/>
                    <a:pt x="19038" y="73663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230" y="74851"/>
                    <a:pt x="19230" y="74851"/>
                    <a:pt x="19230" y="74851"/>
                  </a:cubicBezTo>
                  <a:cubicBezTo>
                    <a:pt x="19230" y="74851"/>
                    <a:pt x="19230" y="74851"/>
                    <a:pt x="19230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423" y="74851"/>
                    <a:pt x="19423" y="74851"/>
                    <a:pt x="19423" y="74851"/>
                  </a:cubicBezTo>
                  <a:cubicBezTo>
                    <a:pt x="19615" y="74851"/>
                    <a:pt x="19423" y="74851"/>
                    <a:pt x="19615" y="74851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000" y="76039"/>
                    <a:pt x="20000" y="76039"/>
                    <a:pt x="20000" y="76039"/>
                  </a:cubicBezTo>
                  <a:cubicBezTo>
                    <a:pt x="20192" y="76039"/>
                    <a:pt x="20192" y="76039"/>
                    <a:pt x="20192" y="76039"/>
                  </a:cubicBezTo>
                  <a:cubicBezTo>
                    <a:pt x="20192" y="76039"/>
                    <a:pt x="20192" y="76039"/>
                    <a:pt x="20192" y="76039"/>
                  </a:cubicBezTo>
                  <a:cubicBezTo>
                    <a:pt x="20192" y="76039"/>
                    <a:pt x="20192" y="76039"/>
                    <a:pt x="20192" y="76039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384" y="77227"/>
                    <a:pt x="20384" y="77227"/>
                    <a:pt x="20384" y="77227"/>
                  </a:cubicBezTo>
                  <a:cubicBezTo>
                    <a:pt x="20576" y="77227"/>
                    <a:pt x="20576" y="77227"/>
                    <a:pt x="20576" y="77227"/>
                  </a:cubicBezTo>
                  <a:cubicBezTo>
                    <a:pt x="20576" y="77227"/>
                    <a:pt x="20384" y="77227"/>
                    <a:pt x="20576" y="77227"/>
                  </a:cubicBezTo>
                  <a:cubicBezTo>
                    <a:pt x="20769" y="77227"/>
                    <a:pt x="20769" y="77227"/>
                    <a:pt x="20769" y="77227"/>
                  </a:cubicBezTo>
                  <a:cubicBezTo>
                    <a:pt x="20769" y="78415"/>
                    <a:pt x="20769" y="78415"/>
                    <a:pt x="20769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576" y="78415"/>
                    <a:pt x="20576" y="78415"/>
                    <a:pt x="20576" y="78415"/>
                  </a:cubicBezTo>
                  <a:cubicBezTo>
                    <a:pt x="20384" y="78415"/>
                    <a:pt x="20384" y="78415"/>
                    <a:pt x="20384" y="78415"/>
                  </a:cubicBezTo>
                  <a:cubicBezTo>
                    <a:pt x="20384" y="78415"/>
                    <a:pt x="20384" y="77227"/>
                    <a:pt x="20384" y="77227"/>
                  </a:cubicBezTo>
                  <a:cubicBezTo>
                    <a:pt x="20192" y="77227"/>
                    <a:pt x="20192" y="77227"/>
                    <a:pt x="20192" y="77227"/>
                  </a:cubicBezTo>
                  <a:cubicBezTo>
                    <a:pt x="20192" y="77227"/>
                    <a:pt x="20192" y="77227"/>
                    <a:pt x="20000" y="77227"/>
                  </a:cubicBezTo>
                  <a:cubicBezTo>
                    <a:pt x="20000" y="77227"/>
                    <a:pt x="20000" y="77227"/>
                    <a:pt x="20000" y="77227"/>
                  </a:cubicBezTo>
                  <a:cubicBezTo>
                    <a:pt x="20000" y="77227"/>
                    <a:pt x="20000" y="77227"/>
                    <a:pt x="20000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7227"/>
                    <a:pt x="19807" y="77227"/>
                    <a:pt x="19807" y="77227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807" y="76039"/>
                    <a:pt x="19807" y="76039"/>
                    <a:pt x="19807" y="76039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615" y="76039"/>
                    <a:pt x="19615" y="76039"/>
                    <a:pt x="19615" y="76039"/>
                  </a:cubicBezTo>
                  <a:cubicBezTo>
                    <a:pt x="19423" y="76039"/>
                    <a:pt x="19423" y="76039"/>
                    <a:pt x="19423" y="76039"/>
                  </a:cubicBezTo>
                  <a:cubicBezTo>
                    <a:pt x="19423" y="76039"/>
                    <a:pt x="19423" y="76039"/>
                    <a:pt x="19423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038" y="76039"/>
                    <a:pt x="19038" y="76039"/>
                    <a:pt x="19038" y="76039"/>
                  </a:cubicBezTo>
                  <a:cubicBezTo>
                    <a:pt x="18846" y="76039"/>
                    <a:pt x="18846" y="76039"/>
                    <a:pt x="18846" y="76039"/>
                  </a:cubicBezTo>
                  <a:cubicBezTo>
                    <a:pt x="19038" y="76039"/>
                    <a:pt x="19038" y="76039"/>
                    <a:pt x="19038" y="76039"/>
                  </a:cubicBezTo>
                  <a:cubicBezTo>
                    <a:pt x="19038" y="76039"/>
                    <a:pt x="19038" y="76039"/>
                    <a:pt x="19038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230" y="76039"/>
                    <a:pt x="19230" y="76039"/>
                    <a:pt x="19230" y="76039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230" y="74851"/>
                    <a:pt x="19230" y="74851"/>
                    <a:pt x="19230" y="74851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9038" y="74851"/>
                    <a:pt x="19038" y="74851"/>
                    <a:pt x="19038" y="74851"/>
                  </a:cubicBezTo>
                  <a:cubicBezTo>
                    <a:pt x="18846" y="74851"/>
                    <a:pt x="18846" y="74851"/>
                    <a:pt x="18846" y="74851"/>
                  </a:cubicBezTo>
                  <a:cubicBezTo>
                    <a:pt x="18846" y="74851"/>
                    <a:pt x="18846" y="74851"/>
                    <a:pt x="18846" y="74851"/>
                  </a:cubicBezTo>
                  <a:cubicBezTo>
                    <a:pt x="18846" y="74851"/>
                    <a:pt x="18846" y="74851"/>
                    <a:pt x="18846" y="74851"/>
                  </a:cubicBezTo>
                  <a:cubicBezTo>
                    <a:pt x="18653" y="74851"/>
                    <a:pt x="18653" y="74851"/>
                    <a:pt x="18653" y="74851"/>
                  </a:cubicBezTo>
                  <a:cubicBezTo>
                    <a:pt x="18653" y="74851"/>
                    <a:pt x="18653" y="74851"/>
                    <a:pt x="18653" y="74851"/>
                  </a:cubicBezTo>
                  <a:cubicBezTo>
                    <a:pt x="18653" y="73663"/>
                    <a:pt x="18653" y="73663"/>
                    <a:pt x="18653" y="73663"/>
                  </a:cubicBezTo>
                  <a:cubicBezTo>
                    <a:pt x="18653" y="73663"/>
                    <a:pt x="18653" y="73663"/>
                    <a:pt x="18653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461" y="73663"/>
                    <a:pt x="18653" y="73663"/>
                    <a:pt x="18461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461" y="73663"/>
                    <a:pt x="18461" y="73663"/>
                    <a:pt x="18461" y="73663"/>
                  </a:cubicBezTo>
                  <a:cubicBezTo>
                    <a:pt x="18269" y="73663"/>
                    <a:pt x="18269" y="73663"/>
                    <a:pt x="18269" y="73663"/>
                  </a:cubicBezTo>
                  <a:cubicBezTo>
                    <a:pt x="18269" y="73663"/>
                    <a:pt x="18269" y="73663"/>
                    <a:pt x="18269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3663"/>
                    <a:pt x="18076" y="73663"/>
                    <a:pt x="18076" y="73663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8076" y="72475"/>
                    <a:pt x="18076" y="72475"/>
                    <a:pt x="18076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884" y="72475"/>
                    <a:pt x="17884" y="72475"/>
                    <a:pt x="17884" y="72475"/>
                  </a:cubicBezTo>
                  <a:cubicBezTo>
                    <a:pt x="17692" y="72475"/>
                    <a:pt x="17692" y="72475"/>
                    <a:pt x="17692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500" y="72475"/>
                    <a:pt x="17500" y="72475"/>
                  </a:cubicBezTo>
                  <a:cubicBezTo>
                    <a:pt x="17500" y="72475"/>
                    <a:pt x="17307" y="72475"/>
                    <a:pt x="17307" y="72475"/>
                  </a:cubicBezTo>
                  <a:cubicBezTo>
                    <a:pt x="17307" y="72475"/>
                    <a:pt x="17307" y="72475"/>
                    <a:pt x="17307" y="72475"/>
                  </a:cubicBezTo>
                  <a:cubicBezTo>
                    <a:pt x="17115" y="72475"/>
                    <a:pt x="17115" y="72475"/>
                    <a:pt x="17115" y="72475"/>
                  </a:cubicBezTo>
                  <a:cubicBezTo>
                    <a:pt x="17115" y="72475"/>
                    <a:pt x="17115" y="72475"/>
                    <a:pt x="17115" y="72475"/>
                  </a:cubicBezTo>
                  <a:cubicBezTo>
                    <a:pt x="17115" y="72475"/>
                    <a:pt x="17115" y="72475"/>
                    <a:pt x="16923" y="72475"/>
                  </a:cubicBezTo>
                  <a:cubicBezTo>
                    <a:pt x="16923" y="72475"/>
                    <a:pt x="16923" y="72475"/>
                    <a:pt x="16923" y="72475"/>
                  </a:cubicBezTo>
                  <a:cubicBezTo>
                    <a:pt x="16923" y="72475"/>
                    <a:pt x="16923" y="72475"/>
                    <a:pt x="16923" y="72475"/>
                  </a:cubicBezTo>
                  <a:cubicBezTo>
                    <a:pt x="16923" y="72475"/>
                    <a:pt x="16923" y="72475"/>
                    <a:pt x="16923" y="72475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923" y="71287"/>
                    <a:pt x="16923" y="71287"/>
                    <a:pt x="16923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730" y="71287"/>
                    <a:pt x="16730" y="71287"/>
                    <a:pt x="16730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346" y="71287"/>
                    <a:pt x="16346" y="71287"/>
                    <a:pt x="16346" y="71287"/>
                  </a:cubicBezTo>
                  <a:cubicBezTo>
                    <a:pt x="16346" y="71287"/>
                    <a:pt x="16346" y="71287"/>
                    <a:pt x="16346" y="71287"/>
                  </a:cubicBezTo>
                  <a:cubicBezTo>
                    <a:pt x="16538" y="71287"/>
                    <a:pt x="16538" y="71287"/>
                    <a:pt x="16538" y="71287"/>
                  </a:cubicBezTo>
                  <a:cubicBezTo>
                    <a:pt x="16538" y="70099"/>
                    <a:pt x="16538" y="70099"/>
                    <a:pt x="16538" y="70099"/>
                  </a:cubicBezTo>
                  <a:cubicBezTo>
                    <a:pt x="16538" y="70099"/>
                    <a:pt x="16538" y="70099"/>
                    <a:pt x="16538" y="70099"/>
                  </a:cubicBezTo>
                  <a:cubicBezTo>
                    <a:pt x="16538" y="70099"/>
                    <a:pt x="16538" y="70099"/>
                    <a:pt x="16538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153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346" y="70099"/>
                    <a:pt x="16346" y="70099"/>
                    <a:pt x="16346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6153" y="70099"/>
                    <a:pt x="16153" y="70099"/>
                    <a:pt x="16153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961" y="70099"/>
                    <a:pt x="15961" y="70099"/>
                    <a:pt x="15961" y="70099"/>
                  </a:cubicBezTo>
                  <a:cubicBezTo>
                    <a:pt x="15769" y="70099"/>
                    <a:pt x="15769" y="70099"/>
                    <a:pt x="15769" y="70099"/>
                  </a:cubicBezTo>
                  <a:cubicBezTo>
                    <a:pt x="15769" y="68910"/>
                    <a:pt x="15769" y="68910"/>
                    <a:pt x="15769" y="68910"/>
                  </a:cubicBezTo>
                  <a:cubicBezTo>
                    <a:pt x="15769" y="68910"/>
                    <a:pt x="15769" y="68910"/>
                    <a:pt x="15769" y="68910"/>
                  </a:cubicBezTo>
                  <a:cubicBezTo>
                    <a:pt x="15769" y="68910"/>
                    <a:pt x="15769" y="68910"/>
                    <a:pt x="15769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8910"/>
                    <a:pt x="15576" y="68910"/>
                    <a:pt x="15576" y="68910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576" y="67722"/>
                    <a:pt x="15576" y="67722"/>
                  </a:cubicBezTo>
                  <a:cubicBezTo>
                    <a:pt x="15576" y="67722"/>
                    <a:pt x="15384" y="67722"/>
                    <a:pt x="15384" y="66534"/>
                  </a:cubicBezTo>
                  <a:cubicBezTo>
                    <a:pt x="15384" y="66534"/>
                    <a:pt x="15384" y="66534"/>
                    <a:pt x="15384" y="66534"/>
                  </a:cubicBezTo>
                  <a:cubicBezTo>
                    <a:pt x="15384" y="66534"/>
                    <a:pt x="15384" y="66534"/>
                    <a:pt x="15384" y="66534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576" y="65346"/>
                    <a:pt x="15576" y="65346"/>
                    <a:pt x="15576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576" y="65346"/>
                    <a:pt x="15576" y="65346"/>
                    <a:pt x="15576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576" y="65346"/>
                    <a:pt x="15576" y="65346"/>
                    <a:pt x="15576" y="65346"/>
                  </a:cubicBezTo>
                  <a:cubicBezTo>
                    <a:pt x="15384" y="65346"/>
                    <a:pt x="15384" y="65346"/>
                    <a:pt x="15384" y="65346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576" y="64158"/>
                    <a:pt x="15576" y="64158"/>
                    <a:pt x="15576" y="64158"/>
                  </a:cubicBezTo>
                  <a:cubicBezTo>
                    <a:pt x="15576" y="64158"/>
                    <a:pt x="15576" y="64158"/>
                    <a:pt x="15576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384" y="64158"/>
                    <a:pt x="15384" y="64158"/>
                  </a:cubicBezTo>
                  <a:cubicBezTo>
                    <a:pt x="15384" y="64158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000" y="62970"/>
                    <a:pt x="15000" y="62970"/>
                    <a:pt x="15000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192" y="62970"/>
                    <a:pt x="15192" y="62970"/>
                    <a:pt x="15192" y="62970"/>
                  </a:cubicBezTo>
                  <a:cubicBezTo>
                    <a:pt x="15384" y="62970"/>
                    <a:pt x="15384" y="62970"/>
                    <a:pt x="15384" y="62970"/>
                  </a:cubicBezTo>
                  <a:cubicBezTo>
                    <a:pt x="15384" y="62970"/>
                    <a:pt x="15384" y="62970"/>
                    <a:pt x="15384" y="62970"/>
                  </a:cubicBezTo>
                  <a:cubicBezTo>
                    <a:pt x="15576" y="62970"/>
                    <a:pt x="15576" y="62970"/>
                    <a:pt x="15576" y="62970"/>
                  </a:cubicBezTo>
                  <a:cubicBezTo>
                    <a:pt x="15576" y="62970"/>
                    <a:pt x="15576" y="62970"/>
                    <a:pt x="15576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961" y="62970"/>
                    <a:pt x="15961" y="62970"/>
                    <a:pt x="15961" y="62970"/>
                  </a:cubicBezTo>
                  <a:cubicBezTo>
                    <a:pt x="15769" y="62970"/>
                    <a:pt x="15769" y="62970"/>
                    <a:pt x="15769" y="62970"/>
                  </a:cubicBezTo>
                  <a:cubicBezTo>
                    <a:pt x="15769" y="61782"/>
                    <a:pt x="15769" y="61782"/>
                    <a:pt x="15769" y="61782"/>
                  </a:cubicBezTo>
                  <a:cubicBezTo>
                    <a:pt x="15769" y="61782"/>
                    <a:pt x="15769" y="61782"/>
                    <a:pt x="15769" y="61782"/>
                  </a:cubicBezTo>
                  <a:cubicBezTo>
                    <a:pt x="15769" y="61782"/>
                    <a:pt x="15769" y="61782"/>
                    <a:pt x="15769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576" y="61782"/>
                    <a:pt x="15576" y="61782"/>
                    <a:pt x="15576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384" y="61782"/>
                    <a:pt x="15384" y="61782"/>
                    <a:pt x="15384" y="61782"/>
                  </a:cubicBezTo>
                  <a:cubicBezTo>
                    <a:pt x="15192" y="61782"/>
                    <a:pt x="15192" y="61782"/>
                    <a:pt x="15192" y="61782"/>
                  </a:cubicBezTo>
                  <a:cubicBezTo>
                    <a:pt x="15192" y="61782"/>
                    <a:pt x="15192" y="61782"/>
                    <a:pt x="15192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5000" y="61782"/>
                    <a:pt x="15000" y="61782"/>
                    <a:pt x="15000" y="61782"/>
                  </a:cubicBezTo>
                  <a:cubicBezTo>
                    <a:pt x="14807" y="61782"/>
                    <a:pt x="14807" y="61782"/>
                    <a:pt x="14807" y="61782"/>
                  </a:cubicBezTo>
                  <a:cubicBezTo>
                    <a:pt x="14807" y="61782"/>
                    <a:pt x="14807" y="61782"/>
                    <a:pt x="14807" y="61782"/>
                  </a:cubicBezTo>
                  <a:cubicBezTo>
                    <a:pt x="14807" y="61782"/>
                    <a:pt x="14807" y="61782"/>
                    <a:pt x="14807" y="61782"/>
                  </a:cubicBezTo>
                  <a:cubicBezTo>
                    <a:pt x="14807" y="61782"/>
                    <a:pt x="14615" y="61782"/>
                    <a:pt x="14615" y="61782"/>
                  </a:cubicBezTo>
                  <a:cubicBezTo>
                    <a:pt x="14615" y="61782"/>
                    <a:pt x="14615" y="61782"/>
                    <a:pt x="14615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423" y="61782"/>
                    <a:pt x="14423" y="61782"/>
                    <a:pt x="14423" y="61782"/>
                  </a:cubicBezTo>
                  <a:cubicBezTo>
                    <a:pt x="14230" y="61782"/>
                    <a:pt x="14230" y="61782"/>
                    <a:pt x="14230" y="61782"/>
                  </a:cubicBezTo>
                  <a:cubicBezTo>
                    <a:pt x="14230" y="61782"/>
                    <a:pt x="14230" y="61782"/>
                    <a:pt x="14230" y="61782"/>
                  </a:cubicBezTo>
                  <a:cubicBezTo>
                    <a:pt x="14230" y="61782"/>
                    <a:pt x="14230" y="61782"/>
                    <a:pt x="14230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1782"/>
                    <a:pt x="14038" y="61782"/>
                    <a:pt x="14038" y="61782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4038" y="60594"/>
                    <a:pt x="14038" y="60594"/>
                    <a:pt x="14038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846" y="60594"/>
                    <a:pt x="13846" y="60594"/>
                    <a:pt x="13846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653" y="60594"/>
                  </a:cubicBezTo>
                  <a:cubicBezTo>
                    <a:pt x="13653" y="60594"/>
                    <a:pt x="13653" y="60594"/>
                    <a:pt x="13461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653" y="59405"/>
                    <a:pt x="13653" y="59405"/>
                    <a:pt x="13653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59405"/>
                    <a:pt x="13461" y="59405"/>
                    <a:pt x="13461" y="59405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461" y="60594"/>
                    <a:pt x="13461" y="60594"/>
                    <a:pt x="13461" y="60594"/>
                  </a:cubicBezTo>
                  <a:cubicBezTo>
                    <a:pt x="13269" y="60594"/>
                    <a:pt x="13269" y="60594"/>
                    <a:pt x="13269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269" y="59405"/>
                    <a:pt x="13269" y="59405"/>
                    <a:pt x="13269" y="59405"/>
                  </a:cubicBezTo>
                  <a:cubicBezTo>
                    <a:pt x="13269" y="59405"/>
                    <a:pt x="13269" y="59405"/>
                    <a:pt x="13269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269" y="58217"/>
                    <a:pt x="13269" y="58217"/>
                  </a:cubicBezTo>
                  <a:cubicBezTo>
                    <a:pt x="13269" y="58217"/>
                    <a:pt x="13076" y="58217"/>
                    <a:pt x="13076" y="58217"/>
                  </a:cubicBezTo>
                  <a:cubicBezTo>
                    <a:pt x="13076" y="59405"/>
                    <a:pt x="13076" y="59405"/>
                    <a:pt x="13076" y="59405"/>
                  </a:cubicBezTo>
                  <a:cubicBezTo>
                    <a:pt x="12884" y="59405"/>
                    <a:pt x="12884" y="59405"/>
                    <a:pt x="12884" y="59405"/>
                  </a:cubicBezTo>
                  <a:cubicBezTo>
                    <a:pt x="12884" y="59405"/>
                    <a:pt x="12884" y="59405"/>
                    <a:pt x="12884" y="59405"/>
                  </a:cubicBezTo>
                  <a:cubicBezTo>
                    <a:pt x="12884" y="59405"/>
                    <a:pt x="12884" y="59405"/>
                    <a:pt x="12884" y="59405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884" y="58217"/>
                    <a:pt x="12884" y="58217"/>
                    <a:pt x="12884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692" y="58217"/>
                    <a:pt x="12692" y="58217"/>
                    <a:pt x="12692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500" y="58217"/>
                    <a:pt x="12500" y="58217"/>
                  </a:cubicBezTo>
                  <a:cubicBezTo>
                    <a:pt x="12500" y="58217"/>
                    <a:pt x="12307" y="58217"/>
                    <a:pt x="12307" y="58217"/>
                  </a:cubicBezTo>
                  <a:cubicBezTo>
                    <a:pt x="12307" y="57029"/>
                    <a:pt x="12307" y="57029"/>
                    <a:pt x="12307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2115" y="57029"/>
                    <a:pt x="12115" y="57029"/>
                    <a:pt x="12115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923" y="57029"/>
                    <a:pt x="11923" y="57029"/>
                    <a:pt x="11923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7029"/>
                    <a:pt x="11730" y="57029"/>
                    <a:pt x="11730" y="57029"/>
                  </a:cubicBezTo>
                  <a:cubicBezTo>
                    <a:pt x="11730" y="55841"/>
                    <a:pt x="11730" y="55841"/>
                    <a:pt x="11730" y="55841"/>
                  </a:cubicBezTo>
                  <a:cubicBezTo>
                    <a:pt x="11730" y="55841"/>
                    <a:pt x="11730" y="55841"/>
                    <a:pt x="11730" y="55841"/>
                  </a:cubicBezTo>
                  <a:cubicBezTo>
                    <a:pt x="11730" y="55841"/>
                    <a:pt x="11730" y="55841"/>
                    <a:pt x="11730" y="55841"/>
                  </a:cubicBezTo>
                  <a:cubicBezTo>
                    <a:pt x="11538" y="57029"/>
                    <a:pt x="11538" y="55841"/>
                    <a:pt x="11346" y="55841"/>
                  </a:cubicBezTo>
                  <a:cubicBezTo>
                    <a:pt x="11346" y="55841"/>
                    <a:pt x="11346" y="55841"/>
                    <a:pt x="11346" y="55841"/>
                  </a:cubicBezTo>
                  <a:cubicBezTo>
                    <a:pt x="11346" y="55841"/>
                    <a:pt x="11346" y="55841"/>
                    <a:pt x="11346" y="55841"/>
                  </a:cubicBezTo>
                  <a:cubicBezTo>
                    <a:pt x="11346" y="55841"/>
                    <a:pt x="11346" y="55841"/>
                    <a:pt x="11346" y="55841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1153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538" y="57029"/>
                    <a:pt x="11538" y="57029"/>
                    <a:pt x="11538" y="57029"/>
                  </a:cubicBezTo>
                  <a:cubicBezTo>
                    <a:pt x="11538" y="57029"/>
                    <a:pt x="11538" y="57029"/>
                    <a:pt x="11538" y="57029"/>
                  </a:cubicBezTo>
                  <a:cubicBezTo>
                    <a:pt x="11538" y="57029"/>
                    <a:pt x="11538" y="57029"/>
                    <a:pt x="11538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346" y="57029"/>
                    <a:pt x="11346" y="57029"/>
                    <a:pt x="11346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1153" y="57029"/>
                    <a:pt x="11153" y="57029"/>
                    <a:pt x="11153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961" y="57029"/>
                    <a:pt x="10961" y="57029"/>
                    <a:pt x="10961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769" y="57029"/>
                    <a:pt x="10769" y="57029"/>
                    <a:pt x="10769" y="57029"/>
                  </a:cubicBezTo>
                  <a:cubicBezTo>
                    <a:pt x="10576" y="57029"/>
                    <a:pt x="10576" y="57029"/>
                    <a:pt x="10576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384" y="57029"/>
                    <a:pt x="10384" y="57029"/>
                    <a:pt x="10384" y="57029"/>
                  </a:cubicBezTo>
                  <a:cubicBezTo>
                    <a:pt x="10192" y="55841"/>
                    <a:pt x="10192" y="55841"/>
                    <a:pt x="10192" y="55841"/>
                  </a:cubicBezTo>
                  <a:cubicBezTo>
                    <a:pt x="10192" y="55841"/>
                    <a:pt x="10192" y="55841"/>
                    <a:pt x="10192" y="55841"/>
                  </a:cubicBezTo>
                  <a:cubicBezTo>
                    <a:pt x="10000" y="55841"/>
                    <a:pt x="10000" y="55841"/>
                    <a:pt x="10000" y="55841"/>
                  </a:cubicBezTo>
                  <a:cubicBezTo>
                    <a:pt x="10192" y="55841"/>
                    <a:pt x="10192" y="55841"/>
                    <a:pt x="10192" y="55841"/>
                  </a:cubicBezTo>
                  <a:cubicBezTo>
                    <a:pt x="10000" y="55841"/>
                    <a:pt x="10000" y="55841"/>
                    <a:pt x="10000" y="55841"/>
                  </a:cubicBezTo>
                  <a:cubicBezTo>
                    <a:pt x="10000" y="55841"/>
                    <a:pt x="10000" y="55841"/>
                    <a:pt x="10000" y="55841"/>
                  </a:cubicBezTo>
                  <a:cubicBezTo>
                    <a:pt x="9807" y="55841"/>
                    <a:pt x="9807" y="55841"/>
                    <a:pt x="9615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807" y="55841"/>
                    <a:pt x="9807" y="55841"/>
                    <a:pt x="9807" y="55841"/>
                  </a:cubicBezTo>
                  <a:cubicBezTo>
                    <a:pt x="9615" y="55841"/>
                    <a:pt x="9615" y="55841"/>
                    <a:pt x="9423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230" y="55841"/>
                    <a:pt x="9230" y="55841"/>
                    <a:pt x="9230" y="55841"/>
                  </a:cubicBezTo>
                  <a:cubicBezTo>
                    <a:pt x="9038" y="55841"/>
                    <a:pt x="9038" y="55841"/>
                    <a:pt x="9038" y="55841"/>
                  </a:cubicBezTo>
                  <a:cubicBezTo>
                    <a:pt x="9038" y="55841"/>
                    <a:pt x="9038" y="55841"/>
                    <a:pt x="9038" y="55841"/>
                  </a:cubicBezTo>
                  <a:cubicBezTo>
                    <a:pt x="9038" y="55841"/>
                    <a:pt x="9038" y="55841"/>
                    <a:pt x="9038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846" y="55841"/>
                    <a:pt x="8846" y="55841"/>
                    <a:pt x="8846" y="55841"/>
                  </a:cubicBezTo>
                  <a:cubicBezTo>
                    <a:pt x="8653" y="55841"/>
                    <a:pt x="8653" y="55841"/>
                    <a:pt x="8653" y="55841"/>
                  </a:cubicBezTo>
                  <a:cubicBezTo>
                    <a:pt x="8653" y="55841"/>
                    <a:pt x="8653" y="55841"/>
                    <a:pt x="8653" y="55841"/>
                  </a:cubicBezTo>
                  <a:cubicBezTo>
                    <a:pt x="8653" y="55841"/>
                    <a:pt x="8653" y="55841"/>
                    <a:pt x="8653" y="55841"/>
                  </a:cubicBezTo>
                  <a:cubicBezTo>
                    <a:pt x="8461" y="55841"/>
                    <a:pt x="8461" y="55841"/>
                    <a:pt x="8461" y="55841"/>
                  </a:cubicBezTo>
                  <a:cubicBezTo>
                    <a:pt x="8461" y="55841"/>
                    <a:pt x="8461" y="55841"/>
                    <a:pt x="8461" y="55841"/>
                  </a:cubicBezTo>
                  <a:cubicBezTo>
                    <a:pt x="8461" y="55841"/>
                    <a:pt x="8461" y="55841"/>
                    <a:pt x="8461" y="55841"/>
                  </a:cubicBezTo>
                  <a:cubicBezTo>
                    <a:pt x="8269" y="55841"/>
                    <a:pt x="8269" y="55841"/>
                    <a:pt x="8269" y="55841"/>
                  </a:cubicBezTo>
                  <a:cubicBezTo>
                    <a:pt x="8269" y="55841"/>
                    <a:pt x="8269" y="55841"/>
                    <a:pt x="8269" y="55841"/>
                  </a:cubicBezTo>
                  <a:cubicBezTo>
                    <a:pt x="8269" y="55841"/>
                    <a:pt x="8269" y="55841"/>
                    <a:pt x="8269" y="55841"/>
                  </a:cubicBezTo>
                  <a:cubicBezTo>
                    <a:pt x="8076" y="55841"/>
                    <a:pt x="8076" y="55841"/>
                    <a:pt x="8076" y="55841"/>
                  </a:cubicBezTo>
                  <a:cubicBezTo>
                    <a:pt x="8076" y="55841"/>
                    <a:pt x="8076" y="55841"/>
                    <a:pt x="8076" y="55841"/>
                  </a:cubicBezTo>
                  <a:cubicBezTo>
                    <a:pt x="8076" y="55841"/>
                    <a:pt x="8076" y="55841"/>
                    <a:pt x="8076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884" y="55841"/>
                    <a:pt x="7884" y="55841"/>
                    <a:pt x="7884" y="55841"/>
                  </a:cubicBezTo>
                  <a:cubicBezTo>
                    <a:pt x="7692" y="55841"/>
                    <a:pt x="7692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692" y="55841"/>
                    <a:pt x="7692" y="55841"/>
                    <a:pt x="7692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500" y="55841"/>
                    <a:pt x="7500" y="55841"/>
                    <a:pt x="7500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307" y="55841"/>
                    <a:pt x="7307" y="55841"/>
                  </a:cubicBezTo>
                  <a:cubicBezTo>
                    <a:pt x="7307" y="55841"/>
                    <a:pt x="7115" y="55841"/>
                    <a:pt x="7115" y="55841"/>
                  </a:cubicBezTo>
                  <a:cubicBezTo>
                    <a:pt x="7115" y="55841"/>
                    <a:pt x="7115" y="55841"/>
                    <a:pt x="7115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730" y="55841"/>
                    <a:pt x="6923" y="55841"/>
                    <a:pt x="6730" y="55841"/>
                  </a:cubicBezTo>
                  <a:cubicBezTo>
                    <a:pt x="6730" y="55841"/>
                    <a:pt x="6730" y="55841"/>
                    <a:pt x="6730" y="55841"/>
                  </a:cubicBezTo>
                  <a:cubicBezTo>
                    <a:pt x="6730" y="55841"/>
                    <a:pt x="6730" y="55841"/>
                    <a:pt x="6730" y="55841"/>
                  </a:cubicBezTo>
                  <a:cubicBezTo>
                    <a:pt x="6730" y="55841"/>
                    <a:pt x="6730" y="55841"/>
                    <a:pt x="6730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5841"/>
                    <a:pt x="6923" y="55841"/>
                    <a:pt x="6923" y="55841"/>
                  </a:cubicBezTo>
                  <a:cubicBezTo>
                    <a:pt x="6923" y="57029"/>
                    <a:pt x="6923" y="57029"/>
                    <a:pt x="6923" y="57029"/>
                  </a:cubicBezTo>
                  <a:cubicBezTo>
                    <a:pt x="6923" y="57029"/>
                    <a:pt x="6923" y="57029"/>
                    <a:pt x="6923" y="57029"/>
                  </a:cubicBezTo>
                  <a:cubicBezTo>
                    <a:pt x="6923" y="57029"/>
                    <a:pt x="6923" y="57029"/>
                    <a:pt x="6923" y="57029"/>
                  </a:cubicBezTo>
                  <a:cubicBezTo>
                    <a:pt x="6730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538" y="57029"/>
                    <a:pt x="6538" y="57029"/>
                    <a:pt x="6538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346" y="57029"/>
                    <a:pt x="6346" y="57029"/>
                    <a:pt x="6346" y="57029"/>
                  </a:cubicBezTo>
                  <a:cubicBezTo>
                    <a:pt x="6153" y="57029"/>
                    <a:pt x="6153" y="57029"/>
                    <a:pt x="6153" y="57029"/>
                  </a:cubicBezTo>
                  <a:cubicBezTo>
                    <a:pt x="6153" y="57029"/>
                    <a:pt x="6153" y="57029"/>
                    <a:pt x="6153" y="57029"/>
                  </a:cubicBezTo>
                  <a:cubicBezTo>
                    <a:pt x="6153" y="57029"/>
                    <a:pt x="6153" y="57029"/>
                    <a:pt x="6153" y="57029"/>
                  </a:cubicBezTo>
                  <a:cubicBezTo>
                    <a:pt x="5961" y="58217"/>
                    <a:pt x="5961" y="58217"/>
                    <a:pt x="5961" y="58217"/>
                  </a:cubicBezTo>
                  <a:cubicBezTo>
                    <a:pt x="5961" y="58217"/>
                    <a:pt x="5961" y="58217"/>
                    <a:pt x="5961" y="58217"/>
                  </a:cubicBezTo>
                  <a:cubicBezTo>
                    <a:pt x="5961" y="58217"/>
                    <a:pt x="5961" y="58217"/>
                    <a:pt x="5961" y="58217"/>
                  </a:cubicBezTo>
                  <a:cubicBezTo>
                    <a:pt x="5769" y="58217"/>
                    <a:pt x="5769" y="58217"/>
                    <a:pt x="5769" y="58217"/>
                  </a:cubicBezTo>
                  <a:cubicBezTo>
                    <a:pt x="5769" y="58217"/>
                    <a:pt x="5769" y="58217"/>
                    <a:pt x="5769" y="58217"/>
                  </a:cubicBezTo>
                  <a:cubicBezTo>
                    <a:pt x="5576" y="58217"/>
                    <a:pt x="5576" y="58217"/>
                    <a:pt x="5576" y="58217"/>
                  </a:cubicBezTo>
                  <a:cubicBezTo>
                    <a:pt x="5576" y="58217"/>
                    <a:pt x="5576" y="58217"/>
                    <a:pt x="5576" y="58217"/>
                  </a:cubicBezTo>
                  <a:cubicBezTo>
                    <a:pt x="5576" y="58217"/>
                    <a:pt x="5576" y="58217"/>
                    <a:pt x="5576" y="58217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7029"/>
                    <a:pt x="5769" y="57029"/>
                    <a:pt x="5769" y="57029"/>
                  </a:cubicBezTo>
                  <a:cubicBezTo>
                    <a:pt x="5769" y="55841"/>
                    <a:pt x="5769" y="55841"/>
                    <a:pt x="5769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346" y="55841"/>
                    <a:pt x="6346" y="55841"/>
                    <a:pt x="6346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346" y="55841"/>
                    <a:pt x="6346" y="55841"/>
                    <a:pt x="6346" y="55841"/>
                  </a:cubicBezTo>
                  <a:cubicBezTo>
                    <a:pt x="6346" y="55841"/>
                    <a:pt x="6346" y="55841"/>
                    <a:pt x="6346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6153" y="55841"/>
                    <a:pt x="6153" y="55841"/>
                    <a:pt x="6153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961" y="55841"/>
                    <a:pt x="5961" y="55841"/>
                    <a:pt x="5961" y="55841"/>
                  </a:cubicBezTo>
                  <a:cubicBezTo>
                    <a:pt x="5769" y="55841"/>
                    <a:pt x="5769" y="55841"/>
                    <a:pt x="5769" y="55841"/>
                  </a:cubicBezTo>
                  <a:cubicBezTo>
                    <a:pt x="5769" y="55841"/>
                    <a:pt x="5576" y="55841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576" y="57029"/>
                    <a:pt x="5576" y="57029"/>
                  </a:cubicBezTo>
                  <a:cubicBezTo>
                    <a:pt x="5576" y="57029"/>
                    <a:pt x="5384" y="57029"/>
                    <a:pt x="5384" y="57029"/>
                  </a:cubicBezTo>
                  <a:cubicBezTo>
                    <a:pt x="5384" y="57029"/>
                    <a:pt x="5384" y="57029"/>
                    <a:pt x="5384" y="57029"/>
                  </a:cubicBezTo>
                  <a:cubicBezTo>
                    <a:pt x="5384" y="57029"/>
                    <a:pt x="5384" y="57029"/>
                    <a:pt x="5384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192" y="57029"/>
                    <a:pt x="5192" y="57029"/>
                    <a:pt x="5192" y="57029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5000" y="58217"/>
                    <a:pt x="5000" y="58217"/>
                    <a:pt x="5000" y="58217"/>
                  </a:cubicBezTo>
                  <a:cubicBezTo>
                    <a:pt x="4807" y="58217"/>
                    <a:pt x="4807" y="58217"/>
                    <a:pt x="4807" y="58217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807" y="59405"/>
                    <a:pt x="4807" y="59405"/>
                    <a:pt x="4807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615" y="59405"/>
                    <a:pt x="4615" y="59405"/>
                    <a:pt x="4615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423" y="59405"/>
                    <a:pt x="4423" y="59405"/>
                    <a:pt x="4423" y="59405"/>
                  </a:cubicBezTo>
                  <a:cubicBezTo>
                    <a:pt x="4230" y="59405"/>
                    <a:pt x="4230" y="59405"/>
                    <a:pt x="4230" y="59405"/>
                  </a:cubicBezTo>
                  <a:cubicBezTo>
                    <a:pt x="4230" y="60594"/>
                    <a:pt x="4230" y="60594"/>
                    <a:pt x="4230" y="60594"/>
                  </a:cubicBezTo>
                  <a:cubicBezTo>
                    <a:pt x="4230" y="60594"/>
                    <a:pt x="4230" y="60594"/>
                    <a:pt x="4230" y="60594"/>
                  </a:cubicBezTo>
                  <a:cubicBezTo>
                    <a:pt x="4230" y="60594"/>
                    <a:pt x="4230" y="60594"/>
                    <a:pt x="4230" y="60594"/>
                  </a:cubicBezTo>
                  <a:cubicBezTo>
                    <a:pt x="4038" y="60594"/>
                    <a:pt x="4230" y="60594"/>
                    <a:pt x="4038" y="60594"/>
                  </a:cubicBezTo>
                  <a:cubicBezTo>
                    <a:pt x="4038" y="60594"/>
                    <a:pt x="4038" y="60594"/>
                    <a:pt x="4038" y="60594"/>
                  </a:cubicBezTo>
                  <a:cubicBezTo>
                    <a:pt x="4038" y="60594"/>
                    <a:pt x="4038" y="60594"/>
                    <a:pt x="4038" y="60594"/>
                  </a:cubicBezTo>
                  <a:cubicBezTo>
                    <a:pt x="4038" y="60594"/>
                    <a:pt x="4038" y="60594"/>
                    <a:pt x="4038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846" y="60594"/>
                    <a:pt x="3846" y="60594"/>
                    <a:pt x="3846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1782"/>
                    <a:pt x="3653" y="61782"/>
                    <a:pt x="3653" y="61782"/>
                  </a:cubicBezTo>
                  <a:cubicBezTo>
                    <a:pt x="3653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461" y="61782"/>
                  </a:cubicBezTo>
                  <a:cubicBezTo>
                    <a:pt x="3461" y="61782"/>
                    <a:pt x="3461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2970"/>
                    <a:pt x="2884" y="62970"/>
                    <a:pt x="2884" y="62970"/>
                  </a:cubicBezTo>
                  <a:cubicBezTo>
                    <a:pt x="2692" y="62970"/>
                    <a:pt x="2692" y="62970"/>
                    <a:pt x="2692" y="62970"/>
                  </a:cubicBezTo>
                  <a:cubicBezTo>
                    <a:pt x="2692" y="62970"/>
                    <a:pt x="2692" y="62970"/>
                    <a:pt x="2692" y="62970"/>
                  </a:cubicBezTo>
                  <a:cubicBezTo>
                    <a:pt x="2692" y="61782"/>
                    <a:pt x="2692" y="61782"/>
                    <a:pt x="2692" y="61782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500" y="62970"/>
                    <a:pt x="2500" y="62970"/>
                    <a:pt x="2500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115" y="62970"/>
                    <a:pt x="2307" y="62970"/>
                    <a:pt x="2115" y="62970"/>
                  </a:cubicBezTo>
                  <a:cubicBezTo>
                    <a:pt x="2115" y="62970"/>
                    <a:pt x="2115" y="62970"/>
                    <a:pt x="2115" y="62970"/>
                  </a:cubicBezTo>
                  <a:cubicBezTo>
                    <a:pt x="2115" y="62970"/>
                    <a:pt x="2115" y="62970"/>
                    <a:pt x="2115" y="62970"/>
                  </a:cubicBezTo>
                  <a:cubicBezTo>
                    <a:pt x="2115" y="62970"/>
                    <a:pt x="2115" y="62970"/>
                    <a:pt x="2115" y="62970"/>
                  </a:cubicBezTo>
                  <a:cubicBezTo>
                    <a:pt x="2115" y="62970"/>
                    <a:pt x="2115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2970"/>
                    <a:pt x="2307" y="62970"/>
                    <a:pt x="2307" y="62970"/>
                  </a:cubicBezTo>
                  <a:cubicBezTo>
                    <a:pt x="2307" y="61782"/>
                    <a:pt x="2307" y="61782"/>
                    <a:pt x="2307" y="61782"/>
                  </a:cubicBezTo>
                  <a:cubicBezTo>
                    <a:pt x="2500" y="61782"/>
                    <a:pt x="2692" y="61782"/>
                    <a:pt x="2884" y="61782"/>
                  </a:cubicBezTo>
                  <a:cubicBezTo>
                    <a:pt x="2692" y="61782"/>
                    <a:pt x="2692" y="61782"/>
                    <a:pt x="2692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2884" y="61782"/>
                    <a:pt x="2884" y="61782"/>
                    <a:pt x="2884" y="61782"/>
                  </a:cubicBezTo>
                  <a:cubicBezTo>
                    <a:pt x="3076" y="61782"/>
                    <a:pt x="3076" y="61782"/>
                    <a:pt x="3076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269" y="61782"/>
                    <a:pt x="3269" y="61782"/>
                    <a:pt x="3269" y="61782"/>
                  </a:cubicBezTo>
                  <a:cubicBezTo>
                    <a:pt x="3461" y="60594"/>
                    <a:pt x="3461" y="60594"/>
                    <a:pt x="3461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60594"/>
                    <a:pt x="3653" y="60594"/>
                    <a:pt x="3653" y="60594"/>
                  </a:cubicBezTo>
                  <a:cubicBezTo>
                    <a:pt x="3653" y="59405"/>
                    <a:pt x="3653" y="59405"/>
                    <a:pt x="3653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4038" y="59405"/>
                    <a:pt x="4038" y="59405"/>
                    <a:pt x="4038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846" y="59405"/>
                    <a:pt x="3846" y="59405"/>
                  </a:cubicBezTo>
                  <a:cubicBezTo>
                    <a:pt x="3846" y="59405"/>
                    <a:pt x="3653" y="59405"/>
                    <a:pt x="3653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461" y="59405"/>
                    <a:pt x="3461" y="59405"/>
                    <a:pt x="3461" y="59405"/>
                  </a:cubicBezTo>
                  <a:cubicBezTo>
                    <a:pt x="3461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269" y="59405"/>
                    <a:pt x="3269" y="59405"/>
                    <a:pt x="3269" y="59405"/>
                  </a:cubicBezTo>
                  <a:cubicBezTo>
                    <a:pt x="3076" y="59405"/>
                    <a:pt x="3076" y="59405"/>
                    <a:pt x="3076" y="59405"/>
                  </a:cubicBezTo>
                  <a:cubicBezTo>
                    <a:pt x="3076" y="59405"/>
                    <a:pt x="3076" y="59405"/>
                    <a:pt x="3076" y="59405"/>
                  </a:cubicBezTo>
                  <a:cubicBezTo>
                    <a:pt x="3076" y="59405"/>
                    <a:pt x="2884" y="59405"/>
                    <a:pt x="2884" y="59405"/>
                  </a:cubicBezTo>
                  <a:cubicBezTo>
                    <a:pt x="2692" y="59405"/>
                    <a:pt x="2500" y="59405"/>
                    <a:pt x="2500" y="59405"/>
                  </a:cubicBezTo>
                  <a:cubicBezTo>
                    <a:pt x="2500" y="59405"/>
                    <a:pt x="2500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307" y="59405"/>
                    <a:pt x="2307" y="59405"/>
                    <a:pt x="2307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9405"/>
                    <a:pt x="2115" y="59405"/>
                    <a:pt x="2115" y="59405"/>
                  </a:cubicBezTo>
                  <a:cubicBezTo>
                    <a:pt x="2115" y="58217"/>
                    <a:pt x="2115" y="58217"/>
                    <a:pt x="2115" y="58217"/>
                  </a:cubicBezTo>
                  <a:cubicBezTo>
                    <a:pt x="2115" y="58217"/>
                    <a:pt x="2115" y="58217"/>
                    <a:pt x="2115" y="58217"/>
                  </a:cubicBezTo>
                  <a:cubicBezTo>
                    <a:pt x="2115" y="58217"/>
                    <a:pt x="2115" y="58217"/>
                    <a:pt x="2115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8217"/>
                    <a:pt x="1923" y="58217"/>
                    <a:pt x="1923" y="58217"/>
                  </a:cubicBezTo>
                  <a:cubicBezTo>
                    <a:pt x="1923" y="59405"/>
                    <a:pt x="1923" y="59405"/>
                    <a:pt x="1923" y="59405"/>
                  </a:cubicBezTo>
                  <a:cubicBezTo>
                    <a:pt x="1923" y="59405"/>
                    <a:pt x="1923" y="59405"/>
                    <a:pt x="1923" y="59405"/>
                  </a:cubicBezTo>
                  <a:cubicBezTo>
                    <a:pt x="1923" y="59405"/>
                    <a:pt x="1923" y="59405"/>
                    <a:pt x="1923" y="59405"/>
                  </a:cubicBezTo>
                  <a:cubicBezTo>
                    <a:pt x="1730" y="59405"/>
                    <a:pt x="1730" y="59405"/>
                    <a:pt x="1538" y="59405"/>
                  </a:cubicBezTo>
                  <a:cubicBezTo>
                    <a:pt x="1538" y="59405"/>
                    <a:pt x="1538" y="59405"/>
                    <a:pt x="1538" y="59405"/>
                  </a:cubicBezTo>
                  <a:cubicBezTo>
                    <a:pt x="1346" y="59405"/>
                    <a:pt x="1346" y="59405"/>
                    <a:pt x="1346" y="59405"/>
                  </a:cubicBezTo>
                  <a:cubicBezTo>
                    <a:pt x="1346" y="59405"/>
                    <a:pt x="1346" y="59405"/>
                    <a:pt x="1346" y="59405"/>
                  </a:cubicBezTo>
                  <a:cubicBezTo>
                    <a:pt x="1346" y="59405"/>
                    <a:pt x="1346" y="59405"/>
                    <a:pt x="1346" y="59405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538" y="58217"/>
                    <a:pt x="1538" y="58217"/>
                    <a:pt x="1538" y="58217"/>
                  </a:cubicBezTo>
                  <a:cubicBezTo>
                    <a:pt x="1538" y="58217"/>
                    <a:pt x="1538" y="58217"/>
                    <a:pt x="1538" y="58217"/>
                  </a:cubicBezTo>
                  <a:cubicBezTo>
                    <a:pt x="1538" y="58217"/>
                    <a:pt x="1538" y="58217"/>
                    <a:pt x="1538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346" y="58217"/>
                    <a:pt x="1346" y="58217"/>
                    <a:pt x="1346" y="58217"/>
                  </a:cubicBezTo>
                  <a:cubicBezTo>
                    <a:pt x="1153" y="58217"/>
                    <a:pt x="1153" y="58217"/>
                    <a:pt x="1153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769" y="58217"/>
                    <a:pt x="769" y="58217"/>
                    <a:pt x="769" y="58217"/>
                  </a:cubicBezTo>
                  <a:cubicBezTo>
                    <a:pt x="961" y="58217"/>
                    <a:pt x="961" y="58217"/>
                    <a:pt x="961" y="58217"/>
                  </a:cubicBezTo>
                  <a:cubicBezTo>
                    <a:pt x="961" y="57029"/>
                    <a:pt x="961" y="57029"/>
                    <a:pt x="961" y="57029"/>
                  </a:cubicBezTo>
                  <a:cubicBezTo>
                    <a:pt x="961" y="57029"/>
                    <a:pt x="961" y="57029"/>
                    <a:pt x="1153" y="57029"/>
                  </a:cubicBezTo>
                  <a:cubicBezTo>
                    <a:pt x="1153" y="57029"/>
                    <a:pt x="1153" y="57029"/>
                    <a:pt x="1153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346" y="57029"/>
                    <a:pt x="1346" y="57029"/>
                    <a:pt x="1346" y="57029"/>
                  </a:cubicBezTo>
                  <a:cubicBezTo>
                    <a:pt x="1153" y="57029"/>
                    <a:pt x="1153" y="57029"/>
                    <a:pt x="1153" y="57029"/>
                  </a:cubicBezTo>
                  <a:cubicBezTo>
                    <a:pt x="1153" y="57029"/>
                    <a:pt x="1153" y="57029"/>
                    <a:pt x="1153" y="57029"/>
                  </a:cubicBezTo>
                  <a:cubicBezTo>
                    <a:pt x="1346" y="55841"/>
                    <a:pt x="1346" y="55841"/>
                    <a:pt x="1346" y="55841"/>
                  </a:cubicBezTo>
                  <a:cubicBezTo>
                    <a:pt x="1538" y="55841"/>
                    <a:pt x="1538" y="55841"/>
                    <a:pt x="1538" y="55841"/>
                  </a:cubicBezTo>
                  <a:cubicBezTo>
                    <a:pt x="1538" y="55841"/>
                    <a:pt x="1538" y="55841"/>
                    <a:pt x="1538" y="55841"/>
                  </a:cubicBezTo>
                  <a:cubicBezTo>
                    <a:pt x="1538" y="57029"/>
                    <a:pt x="1538" y="57029"/>
                    <a:pt x="1538" y="57029"/>
                  </a:cubicBezTo>
                  <a:cubicBezTo>
                    <a:pt x="1730" y="55841"/>
                    <a:pt x="1730" y="55841"/>
                    <a:pt x="1730" y="55841"/>
                  </a:cubicBezTo>
                  <a:cubicBezTo>
                    <a:pt x="1923" y="55841"/>
                    <a:pt x="1923" y="55841"/>
                    <a:pt x="1923" y="55841"/>
                  </a:cubicBezTo>
                  <a:cubicBezTo>
                    <a:pt x="1923" y="55841"/>
                    <a:pt x="1923" y="55841"/>
                    <a:pt x="1923" y="55841"/>
                  </a:cubicBezTo>
                  <a:cubicBezTo>
                    <a:pt x="2115" y="55841"/>
                    <a:pt x="2115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5841"/>
                    <a:pt x="2307" y="55841"/>
                    <a:pt x="2307" y="55841"/>
                  </a:cubicBezTo>
                  <a:cubicBezTo>
                    <a:pt x="2307" y="54653"/>
                    <a:pt x="2307" y="54653"/>
                    <a:pt x="2307" y="54653"/>
                  </a:cubicBezTo>
                  <a:cubicBezTo>
                    <a:pt x="2307" y="54653"/>
                    <a:pt x="2307" y="54653"/>
                    <a:pt x="2307" y="54653"/>
                  </a:cubicBezTo>
                  <a:cubicBezTo>
                    <a:pt x="2307" y="54653"/>
                    <a:pt x="2307" y="54653"/>
                    <a:pt x="2115" y="54653"/>
                  </a:cubicBezTo>
                  <a:cubicBezTo>
                    <a:pt x="2115" y="54653"/>
                    <a:pt x="2115" y="54653"/>
                    <a:pt x="2115" y="54653"/>
                  </a:cubicBezTo>
                  <a:cubicBezTo>
                    <a:pt x="2115" y="54653"/>
                    <a:pt x="2115" y="54653"/>
                    <a:pt x="2115" y="54653"/>
                  </a:cubicBezTo>
                  <a:cubicBezTo>
                    <a:pt x="2115" y="54653"/>
                    <a:pt x="2115" y="54653"/>
                    <a:pt x="2115" y="54653"/>
                  </a:cubicBezTo>
                  <a:cubicBezTo>
                    <a:pt x="1923" y="54653"/>
                    <a:pt x="1923" y="54653"/>
                    <a:pt x="1923" y="54653"/>
                  </a:cubicBezTo>
                  <a:cubicBezTo>
                    <a:pt x="1730" y="54653"/>
                    <a:pt x="1730" y="54653"/>
                    <a:pt x="1730" y="54653"/>
                  </a:cubicBezTo>
                  <a:cubicBezTo>
                    <a:pt x="1538" y="54653"/>
                    <a:pt x="1730" y="54653"/>
                    <a:pt x="1730" y="54653"/>
                  </a:cubicBezTo>
                  <a:cubicBezTo>
                    <a:pt x="1538" y="54653"/>
                    <a:pt x="1538" y="54653"/>
                    <a:pt x="1538" y="54653"/>
                  </a:cubicBezTo>
                  <a:cubicBezTo>
                    <a:pt x="1538" y="54653"/>
                    <a:pt x="1538" y="54653"/>
                    <a:pt x="1538" y="54653"/>
                  </a:cubicBezTo>
                  <a:cubicBezTo>
                    <a:pt x="1153" y="54653"/>
                    <a:pt x="1153" y="54653"/>
                    <a:pt x="1153" y="54653"/>
                  </a:cubicBezTo>
                  <a:cubicBezTo>
                    <a:pt x="1346" y="54653"/>
                    <a:pt x="1346" y="54653"/>
                    <a:pt x="1346" y="54653"/>
                  </a:cubicBezTo>
                  <a:cubicBezTo>
                    <a:pt x="1153" y="54653"/>
                    <a:pt x="1153" y="54653"/>
                    <a:pt x="1153" y="54653"/>
                  </a:cubicBezTo>
                  <a:cubicBezTo>
                    <a:pt x="1153" y="54653"/>
                    <a:pt x="1153" y="54653"/>
                    <a:pt x="1153" y="54653"/>
                  </a:cubicBezTo>
                  <a:cubicBezTo>
                    <a:pt x="961" y="55841"/>
                    <a:pt x="961" y="55841"/>
                    <a:pt x="961" y="55841"/>
                  </a:cubicBezTo>
                  <a:cubicBezTo>
                    <a:pt x="961" y="55841"/>
                    <a:pt x="961" y="55841"/>
                    <a:pt x="961" y="55841"/>
                  </a:cubicBezTo>
                  <a:cubicBezTo>
                    <a:pt x="961" y="55841"/>
                    <a:pt x="961" y="55841"/>
                    <a:pt x="961" y="55841"/>
                  </a:cubicBezTo>
                  <a:cubicBezTo>
                    <a:pt x="576" y="55841"/>
                    <a:pt x="576" y="55841"/>
                    <a:pt x="576" y="55841"/>
                  </a:cubicBezTo>
                  <a:cubicBezTo>
                    <a:pt x="384" y="55841"/>
                    <a:pt x="384" y="55841"/>
                    <a:pt x="384" y="55841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5841"/>
                    <a:pt x="384" y="55841"/>
                    <a:pt x="384" y="55841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192" y="54653"/>
                    <a:pt x="192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192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0" y="54653"/>
                    <a:pt x="0" y="54653"/>
                    <a:pt x="0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192" y="54653"/>
                    <a:pt x="192" y="54653"/>
                    <a:pt x="192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384" y="54653"/>
                    <a:pt x="384" y="54653"/>
                    <a:pt x="384" y="54653"/>
                  </a:cubicBezTo>
                  <a:cubicBezTo>
                    <a:pt x="576" y="54653"/>
                    <a:pt x="576" y="54653"/>
                    <a:pt x="576" y="54653"/>
                  </a:cubicBezTo>
                  <a:cubicBezTo>
                    <a:pt x="576" y="53465"/>
                    <a:pt x="576" y="53465"/>
                    <a:pt x="576" y="53465"/>
                  </a:cubicBezTo>
                  <a:cubicBezTo>
                    <a:pt x="576" y="53465"/>
                    <a:pt x="576" y="53465"/>
                    <a:pt x="576" y="53465"/>
                  </a:cubicBezTo>
                  <a:cubicBezTo>
                    <a:pt x="576" y="53465"/>
                    <a:pt x="576" y="53465"/>
                    <a:pt x="576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769" y="53465"/>
                    <a:pt x="769" y="53465"/>
                    <a:pt x="769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961" y="53465"/>
                    <a:pt x="961" y="53465"/>
                    <a:pt x="961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346" y="53465"/>
                    <a:pt x="1346" y="53465"/>
                    <a:pt x="1346" y="53465"/>
                  </a:cubicBezTo>
                  <a:cubicBezTo>
                    <a:pt x="1346" y="53465"/>
                    <a:pt x="1346" y="53465"/>
                    <a:pt x="1346" y="53465"/>
                  </a:cubicBezTo>
                  <a:cubicBezTo>
                    <a:pt x="1538" y="53465"/>
                    <a:pt x="1730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2115" y="53465"/>
                  </a:cubicBezTo>
                  <a:cubicBezTo>
                    <a:pt x="2115" y="53465"/>
                    <a:pt x="2115" y="53465"/>
                    <a:pt x="2115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2307" y="53465"/>
                    <a:pt x="2307" y="53465"/>
                    <a:pt x="2307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923" y="53465"/>
                    <a:pt x="1923" y="53465"/>
                    <a:pt x="1923" y="53465"/>
                  </a:cubicBezTo>
                  <a:cubicBezTo>
                    <a:pt x="1730" y="53465"/>
                    <a:pt x="1730" y="53465"/>
                    <a:pt x="1730" y="53465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923" y="52277"/>
                    <a:pt x="1923" y="52277"/>
                    <a:pt x="1923" y="52277"/>
                  </a:cubicBezTo>
                  <a:cubicBezTo>
                    <a:pt x="1730" y="52277"/>
                    <a:pt x="1730" y="52277"/>
                    <a:pt x="1730" y="52277"/>
                  </a:cubicBezTo>
                  <a:cubicBezTo>
                    <a:pt x="1538" y="52277"/>
                    <a:pt x="1538" y="52277"/>
                    <a:pt x="1538" y="52277"/>
                  </a:cubicBezTo>
                  <a:cubicBezTo>
                    <a:pt x="1346" y="52277"/>
                    <a:pt x="1346" y="52277"/>
                    <a:pt x="1346" y="52277"/>
                  </a:cubicBezTo>
                  <a:cubicBezTo>
                    <a:pt x="1346" y="53465"/>
                    <a:pt x="1346" y="53465"/>
                    <a:pt x="1346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3465"/>
                    <a:pt x="1153" y="53465"/>
                    <a:pt x="1153" y="53465"/>
                  </a:cubicBezTo>
                  <a:cubicBezTo>
                    <a:pt x="1153" y="52277"/>
                    <a:pt x="1153" y="52277"/>
                    <a:pt x="1153" y="52277"/>
                  </a:cubicBezTo>
                  <a:cubicBezTo>
                    <a:pt x="1153" y="52277"/>
                    <a:pt x="1153" y="52277"/>
                    <a:pt x="1153" y="52277"/>
                  </a:cubicBezTo>
                  <a:cubicBezTo>
                    <a:pt x="1153" y="52277"/>
                    <a:pt x="1153" y="52277"/>
                    <a:pt x="1153" y="52277"/>
                  </a:cubicBezTo>
                  <a:cubicBezTo>
                    <a:pt x="961" y="52277"/>
                    <a:pt x="961" y="52277"/>
                    <a:pt x="961" y="52277"/>
                  </a:cubicBezTo>
                  <a:cubicBezTo>
                    <a:pt x="961" y="52277"/>
                    <a:pt x="961" y="52277"/>
                    <a:pt x="961" y="52277"/>
                  </a:cubicBezTo>
                  <a:cubicBezTo>
                    <a:pt x="769" y="52277"/>
                    <a:pt x="769" y="52277"/>
                    <a:pt x="769" y="52277"/>
                  </a:cubicBezTo>
                  <a:cubicBezTo>
                    <a:pt x="769" y="52277"/>
                    <a:pt x="769" y="52277"/>
                    <a:pt x="769" y="52277"/>
                  </a:cubicBezTo>
                  <a:cubicBezTo>
                    <a:pt x="576" y="52277"/>
                    <a:pt x="576" y="52277"/>
                    <a:pt x="576" y="52277"/>
                  </a:cubicBezTo>
                  <a:cubicBezTo>
                    <a:pt x="576" y="52277"/>
                    <a:pt x="576" y="52277"/>
                    <a:pt x="576" y="52277"/>
                  </a:cubicBezTo>
                  <a:cubicBezTo>
                    <a:pt x="576" y="52277"/>
                    <a:pt x="576" y="52277"/>
                    <a:pt x="576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2277"/>
                    <a:pt x="384" y="52277"/>
                    <a:pt x="384" y="52277"/>
                  </a:cubicBezTo>
                  <a:cubicBezTo>
                    <a:pt x="384" y="51089"/>
                    <a:pt x="384" y="51089"/>
                    <a:pt x="384" y="51089"/>
                  </a:cubicBezTo>
                  <a:cubicBezTo>
                    <a:pt x="384" y="51089"/>
                    <a:pt x="384" y="51089"/>
                    <a:pt x="384" y="51089"/>
                  </a:cubicBezTo>
                  <a:cubicBezTo>
                    <a:pt x="384" y="51089"/>
                    <a:pt x="384" y="51089"/>
                    <a:pt x="384" y="51089"/>
                  </a:cubicBezTo>
                  <a:cubicBezTo>
                    <a:pt x="576" y="51089"/>
                    <a:pt x="576" y="51089"/>
                    <a:pt x="576" y="51089"/>
                  </a:cubicBezTo>
                  <a:cubicBezTo>
                    <a:pt x="576" y="51089"/>
                    <a:pt x="576" y="51089"/>
                    <a:pt x="576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769" y="51089"/>
                    <a:pt x="769" y="51089"/>
                  </a:cubicBezTo>
                  <a:cubicBezTo>
                    <a:pt x="769" y="51089"/>
                    <a:pt x="961" y="51089"/>
                    <a:pt x="961" y="51089"/>
                  </a:cubicBezTo>
                  <a:cubicBezTo>
                    <a:pt x="961" y="51089"/>
                    <a:pt x="961" y="51089"/>
                    <a:pt x="961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153" y="51089"/>
                    <a:pt x="1153" y="51089"/>
                    <a:pt x="1153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346" y="51089"/>
                    <a:pt x="1346" y="51089"/>
                    <a:pt x="1346" y="51089"/>
                  </a:cubicBezTo>
                  <a:cubicBezTo>
                    <a:pt x="1538" y="49900"/>
                    <a:pt x="1538" y="49900"/>
                    <a:pt x="1538" y="49900"/>
                  </a:cubicBezTo>
                  <a:cubicBezTo>
                    <a:pt x="1538" y="49900"/>
                    <a:pt x="1538" y="49900"/>
                    <a:pt x="1538" y="49900"/>
                  </a:cubicBezTo>
                  <a:cubicBezTo>
                    <a:pt x="1730" y="49900"/>
                    <a:pt x="1730" y="49900"/>
                    <a:pt x="1730" y="49900"/>
                  </a:cubicBezTo>
                  <a:cubicBezTo>
                    <a:pt x="1923" y="49900"/>
                    <a:pt x="1730" y="49900"/>
                    <a:pt x="1923" y="48712"/>
                  </a:cubicBezTo>
                  <a:cubicBezTo>
                    <a:pt x="2115" y="48712"/>
                    <a:pt x="2115" y="48712"/>
                    <a:pt x="2115" y="48712"/>
                  </a:cubicBezTo>
                  <a:cubicBezTo>
                    <a:pt x="2115" y="48712"/>
                    <a:pt x="2115" y="48712"/>
                    <a:pt x="2115" y="48712"/>
                  </a:cubicBezTo>
                  <a:cubicBezTo>
                    <a:pt x="2307" y="48712"/>
                    <a:pt x="2307" y="48712"/>
                    <a:pt x="2307" y="48712"/>
                  </a:cubicBezTo>
                  <a:cubicBezTo>
                    <a:pt x="2307" y="48712"/>
                    <a:pt x="2307" y="48712"/>
                    <a:pt x="2307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500" y="48712"/>
                    <a:pt x="2500" y="48712"/>
                    <a:pt x="2500" y="48712"/>
                  </a:cubicBezTo>
                  <a:cubicBezTo>
                    <a:pt x="2692" y="48712"/>
                    <a:pt x="2692" y="48712"/>
                    <a:pt x="2692" y="48712"/>
                  </a:cubicBezTo>
                  <a:cubicBezTo>
                    <a:pt x="2884" y="48712"/>
                    <a:pt x="2884" y="48712"/>
                    <a:pt x="2884" y="48712"/>
                  </a:cubicBezTo>
                  <a:cubicBezTo>
                    <a:pt x="2884" y="48712"/>
                    <a:pt x="2884" y="48712"/>
                    <a:pt x="2884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076" y="48712"/>
                    <a:pt x="3076" y="48712"/>
                    <a:pt x="3076" y="48712"/>
                  </a:cubicBezTo>
                  <a:cubicBezTo>
                    <a:pt x="3269" y="47524"/>
                    <a:pt x="3269" y="47524"/>
                    <a:pt x="3269" y="47524"/>
                  </a:cubicBezTo>
                  <a:cubicBezTo>
                    <a:pt x="3269" y="47524"/>
                    <a:pt x="3269" y="47524"/>
                    <a:pt x="3269" y="47524"/>
                  </a:cubicBezTo>
                  <a:cubicBezTo>
                    <a:pt x="3269" y="47524"/>
                    <a:pt x="3269" y="47524"/>
                    <a:pt x="3269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461" y="47524"/>
                    <a:pt x="3461" y="47524"/>
                    <a:pt x="3461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7524"/>
                    <a:pt x="3653" y="47524"/>
                    <a:pt x="3653" y="47524"/>
                  </a:cubicBezTo>
                  <a:cubicBezTo>
                    <a:pt x="3653" y="48712"/>
                    <a:pt x="3653" y="48712"/>
                    <a:pt x="3653" y="48712"/>
                  </a:cubicBezTo>
                  <a:cubicBezTo>
                    <a:pt x="3846" y="48712"/>
                    <a:pt x="3846" y="48712"/>
                    <a:pt x="3846" y="48712"/>
                  </a:cubicBezTo>
                  <a:cubicBezTo>
                    <a:pt x="3846" y="48712"/>
                    <a:pt x="3846" y="48712"/>
                    <a:pt x="3846" y="48712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3846" y="47524"/>
                    <a:pt x="3846" y="47524"/>
                    <a:pt x="3846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038" y="47524"/>
                    <a:pt x="4038" y="47524"/>
                    <a:pt x="4038" y="47524"/>
                  </a:cubicBezTo>
                  <a:cubicBezTo>
                    <a:pt x="4230" y="47524"/>
                    <a:pt x="4230" y="47524"/>
                    <a:pt x="4230" y="47524"/>
                  </a:cubicBezTo>
                  <a:cubicBezTo>
                    <a:pt x="4230" y="47524"/>
                    <a:pt x="4230" y="47524"/>
                    <a:pt x="4230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423" y="47524"/>
                    <a:pt x="4423" y="47524"/>
                    <a:pt x="4423" y="47524"/>
                  </a:cubicBezTo>
                  <a:cubicBezTo>
                    <a:pt x="4615" y="47524"/>
                    <a:pt x="4615" y="47524"/>
                    <a:pt x="4807" y="47524"/>
                  </a:cubicBezTo>
                  <a:cubicBezTo>
                    <a:pt x="4807" y="47524"/>
                    <a:pt x="4807" y="47524"/>
                    <a:pt x="4807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000" y="47524"/>
                    <a:pt x="5000" y="47524"/>
                    <a:pt x="5000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192" y="47524"/>
                    <a:pt x="5192" y="47524"/>
                    <a:pt x="5192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384" y="47524"/>
                    <a:pt x="5384" y="47524"/>
                    <a:pt x="5384" y="47524"/>
                  </a:cubicBezTo>
                  <a:cubicBezTo>
                    <a:pt x="5576" y="47524"/>
                    <a:pt x="5576" y="47524"/>
                    <a:pt x="5576" y="47524"/>
                  </a:cubicBezTo>
                  <a:cubicBezTo>
                    <a:pt x="5576" y="47524"/>
                    <a:pt x="5576" y="47524"/>
                    <a:pt x="5576" y="47524"/>
                  </a:cubicBezTo>
                  <a:cubicBezTo>
                    <a:pt x="5576" y="47524"/>
                    <a:pt x="5576" y="47524"/>
                    <a:pt x="5576" y="47524"/>
                  </a:cubicBezTo>
                  <a:cubicBezTo>
                    <a:pt x="5769" y="47524"/>
                    <a:pt x="5769" y="47524"/>
                    <a:pt x="5769" y="47524"/>
                  </a:cubicBezTo>
                  <a:cubicBezTo>
                    <a:pt x="5961" y="47524"/>
                    <a:pt x="5961" y="47524"/>
                    <a:pt x="5961" y="47524"/>
                  </a:cubicBezTo>
                  <a:cubicBezTo>
                    <a:pt x="5961" y="47524"/>
                    <a:pt x="5961" y="47524"/>
                    <a:pt x="5961" y="47524"/>
                  </a:cubicBezTo>
                  <a:cubicBezTo>
                    <a:pt x="5961" y="47524"/>
                    <a:pt x="5961" y="47524"/>
                    <a:pt x="5961" y="47524"/>
                  </a:cubicBezTo>
                  <a:cubicBezTo>
                    <a:pt x="6153" y="47524"/>
                    <a:pt x="6153" y="47524"/>
                    <a:pt x="6153" y="47524"/>
                  </a:cubicBezTo>
                  <a:cubicBezTo>
                    <a:pt x="6153" y="47524"/>
                    <a:pt x="6153" y="47524"/>
                    <a:pt x="6153" y="47524"/>
                  </a:cubicBezTo>
                  <a:cubicBezTo>
                    <a:pt x="6346" y="47524"/>
                    <a:pt x="6346" y="47524"/>
                    <a:pt x="6346" y="47524"/>
                  </a:cubicBezTo>
                  <a:cubicBezTo>
                    <a:pt x="6346" y="47524"/>
                    <a:pt x="6346" y="47524"/>
                    <a:pt x="6346" y="47524"/>
                  </a:cubicBezTo>
                  <a:cubicBezTo>
                    <a:pt x="6346" y="47524"/>
                    <a:pt x="6538" y="47524"/>
                    <a:pt x="6538" y="47524"/>
                  </a:cubicBezTo>
                  <a:cubicBezTo>
                    <a:pt x="6538" y="47524"/>
                    <a:pt x="6538" y="47524"/>
                    <a:pt x="6538" y="47524"/>
                  </a:cubicBezTo>
                  <a:cubicBezTo>
                    <a:pt x="6923" y="47524"/>
                    <a:pt x="6923" y="47524"/>
                    <a:pt x="6923" y="47524"/>
                  </a:cubicBezTo>
                  <a:cubicBezTo>
                    <a:pt x="6923" y="47524"/>
                    <a:pt x="6923" y="47524"/>
                    <a:pt x="6923" y="47524"/>
                  </a:cubicBezTo>
                  <a:cubicBezTo>
                    <a:pt x="6923" y="47524"/>
                    <a:pt x="6923" y="47524"/>
                    <a:pt x="6923" y="47524"/>
                  </a:cubicBezTo>
                  <a:cubicBezTo>
                    <a:pt x="7115" y="47524"/>
                    <a:pt x="7115" y="47524"/>
                    <a:pt x="7115" y="47524"/>
                  </a:cubicBezTo>
                  <a:cubicBezTo>
                    <a:pt x="7115" y="47524"/>
                    <a:pt x="7115" y="47524"/>
                    <a:pt x="7115" y="47524"/>
                  </a:cubicBezTo>
                  <a:cubicBezTo>
                    <a:pt x="7307" y="47524"/>
                    <a:pt x="7307" y="47524"/>
                    <a:pt x="7500" y="47524"/>
                  </a:cubicBezTo>
                  <a:cubicBezTo>
                    <a:pt x="7692" y="47524"/>
                    <a:pt x="7692" y="47524"/>
                    <a:pt x="7692" y="47524"/>
                  </a:cubicBezTo>
                  <a:cubicBezTo>
                    <a:pt x="7692" y="47524"/>
                    <a:pt x="7692" y="47524"/>
                    <a:pt x="7692" y="47524"/>
                  </a:cubicBezTo>
                  <a:cubicBezTo>
                    <a:pt x="7692" y="47524"/>
                    <a:pt x="7692" y="47524"/>
                    <a:pt x="7692" y="47524"/>
                  </a:cubicBezTo>
                  <a:cubicBezTo>
                    <a:pt x="7884" y="47524"/>
                    <a:pt x="7884" y="47524"/>
                    <a:pt x="7884" y="47524"/>
                  </a:cubicBezTo>
                  <a:cubicBezTo>
                    <a:pt x="7884" y="47524"/>
                    <a:pt x="7884" y="47524"/>
                    <a:pt x="7884" y="47524"/>
                  </a:cubicBezTo>
                  <a:cubicBezTo>
                    <a:pt x="7884" y="47524"/>
                    <a:pt x="7884" y="47524"/>
                    <a:pt x="7884" y="46336"/>
                  </a:cubicBezTo>
                  <a:cubicBezTo>
                    <a:pt x="8076" y="47524"/>
                    <a:pt x="8076" y="47524"/>
                    <a:pt x="8076" y="47524"/>
                  </a:cubicBezTo>
                  <a:cubicBezTo>
                    <a:pt x="8269" y="47524"/>
                    <a:pt x="8269" y="47524"/>
                    <a:pt x="8269" y="47524"/>
                  </a:cubicBezTo>
                  <a:cubicBezTo>
                    <a:pt x="8269" y="47524"/>
                    <a:pt x="8269" y="46336"/>
                    <a:pt x="8269" y="46336"/>
                  </a:cubicBezTo>
                  <a:cubicBezTo>
                    <a:pt x="8269" y="46336"/>
                    <a:pt x="8269" y="46336"/>
                    <a:pt x="8269" y="46336"/>
                  </a:cubicBezTo>
                  <a:cubicBezTo>
                    <a:pt x="8461" y="46336"/>
                    <a:pt x="8461" y="46336"/>
                    <a:pt x="8461" y="46336"/>
                  </a:cubicBezTo>
                  <a:cubicBezTo>
                    <a:pt x="8461" y="46336"/>
                    <a:pt x="8461" y="46336"/>
                    <a:pt x="8461" y="46336"/>
                  </a:cubicBezTo>
                  <a:cubicBezTo>
                    <a:pt x="8461" y="46336"/>
                    <a:pt x="8461" y="46336"/>
                    <a:pt x="8461" y="46336"/>
                  </a:cubicBezTo>
                  <a:cubicBezTo>
                    <a:pt x="8461" y="47524"/>
                    <a:pt x="8461" y="47524"/>
                    <a:pt x="8461" y="47524"/>
                  </a:cubicBezTo>
                  <a:cubicBezTo>
                    <a:pt x="8653" y="46336"/>
                    <a:pt x="8653" y="46336"/>
                    <a:pt x="8653" y="46336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653" y="47524"/>
                    <a:pt x="8653" y="47524"/>
                    <a:pt x="8653" y="47524"/>
                  </a:cubicBezTo>
                  <a:cubicBezTo>
                    <a:pt x="8846" y="47524"/>
                    <a:pt x="8846" y="47524"/>
                    <a:pt x="8846" y="47524"/>
                  </a:cubicBezTo>
                  <a:cubicBezTo>
                    <a:pt x="8846" y="47524"/>
                    <a:pt x="8846" y="47524"/>
                    <a:pt x="8846" y="47524"/>
                  </a:cubicBezTo>
                  <a:cubicBezTo>
                    <a:pt x="9038" y="47524"/>
                    <a:pt x="9038" y="47524"/>
                    <a:pt x="9038" y="47524"/>
                  </a:cubicBezTo>
                  <a:cubicBezTo>
                    <a:pt x="9038" y="46336"/>
                    <a:pt x="9423" y="46336"/>
                    <a:pt x="9423" y="46336"/>
                  </a:cubicBezTo>
                  <a:cubicBezTo>
                    <a:pt x="9423" y="47524"/>
                    <a:pt x="9423" y="47524"/>
                    <a:pt x="9423" y="47524"/>
                  </a:cubicBezTo>
                  <a:cubicBezTo>
                    <a:pt x="9615" y="46336"/>
                    <a:pt x="9615" y="46336"/>
                    <a:pt x="9615" y="46336"/>
                  </a:cubicBezTo>
                  <a:cubicBezTo>
                    <a:pt x="9615" y="47524"/>
                    <a:pt x="9615" y="47524"/>
                    <a:pt x="9615" y="47524"/>
                  </a:cubicBezTo>
                  <a:cubicBezTo>
                    <a:pt x="9807" y="47524"/>
                    <a:pt x="9807" y="47524"/>
                    <a:pt x="9807" y="47524"/>
                  </a:cubicBezTo>
                  <a:cubicBezTo>
                    <a:pt x="9807" y="47524"/>
                    <a:pt x="9807" y="47524"/>
                    <a:pt x="9807" y="47524"/>
                  </a:cubicBezTo>
                  <a:cubicBezTo>
                    <a:pt x="10000" y="47524"/>
                    <a:pt x="10000" y="47524"/>
                    <a:pt x="10000" y="47524"/>
                  </a:cubicBezTo>
                  <a:cubicBezTo>
                    <a:pt x="10000" y="47524"/>
                    <a:pt x="10000" y="47524"/>
                    <a:pt x="10000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192" y="47524"/>
                    <a:pt x="10192" y="47524"/>
                    <a:pt x="10192" y="47524"/>
                  </a:cubicBezTo>
                  <a:cubicBezTo>
                    <a:pt x="10384" y="47524"/>
                    <a:pt x="10384" y="47524"/>
                    <a:pt x="10384" y="47524"/>
                  </a:cubicBezTo>
                  <a:cubicBezTo>
                    <a:pt x="10384" y="47524"/>
                    <a:pt x="10384" y="47524"/>
                    <a:pt x="10384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769" y="47524"/>
                    <a:pt x="10769" y="47524"/>
                    <a:pt x="10769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576" y="47524"/>
                    <a:pt x="10576" y="47524"/>
                    <a:pt x="10576" y="47524"/>
                  </a:cubicBezTo>
                  <a:cubicBezTo>
                    <a:pt x="10384" y="46336"/>
                    <a:pt x="10384" y="46336"/>
                    <a:pt x="10384" y="46336"/>
                  </a:cubicBezTo>
                  <a:cubicBezTo>
                    <a:pt x="10576" y="46336"/>
                    <a:pt x="10576" y="46336"/>
                    <a:pt x="10576" y="46336"/>
                  </a:cubicBezTo>
                  <a:cubicBezTo>
                    <a:pt x="10576" y="46336"/>
                    <a:pt x="10576" y="46336"/>
                    <a:pt x="10576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769" y="46336"/>
                    <a:pt x="10769" y="46336"/>
                    <a:pt x="10769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0961" y="46336"/>
                    <a:pt x="10961" y="46336"/>
                    <a:pt x="10961" y="46336"/>
                  </a:cubicBezTo>
                  <a:cubicBezTo>
                    <a:pt x="11153" y="46336"/>
                    <a:pt x="11153" y="46336"/>
                    <a:pt x="11153" y="46336"/>
                  </a:cubicBezTo>
                  <a:cubicBezTo>
                    <a:pt x="11346" y="46336"/>
                    <a:pt x="11346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730" y="45148"/>
                    <a:pt x="11730" y="45148"/>
                    <a:pt x="11730" y="45148"/>
                  </a:cubicBezTo>
                  <a:cubicBezTo>
                    <a:pt x="11730" y="45148"/>
                    <a:pt x="11730" y="45148"/>
                    <a:pt x="11730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1923" y="45148"/>
                    <a:pt x="11923" y="45148"/>
                    <a:pt x="11923" y="45148"/>
                  </a:cubicBezTo>
                  <a:cubicBezTo>
                    <a:pt x="12115" y="45148"/>
                    <a:pt x="12115" y="45148"/>
                    <a:pt x="12115" y="45148"/>
                  </a:cubicBezTo>
                  <a:cubicBezTo>
                    <a:pt x="12115" y="45148"/>
                    <a:pt x="12115" y="45148"/>
                    <a:pt x="12115" y="45148"/>
                  </a:cubicBezTo>
                  <a:cubicBezTo>
                    <a:pt x="12307" y="45148"/>
                    <a:pt x="12307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115" y="46336"/>
                    <a:pt x="11923" y="46336"/>
                    <a:pt x="11730" y="46336"/>
                  </a:cubicBezTo>
                  <a:cubicBezTo>
                    <a:pt x="11730" y="46336"/>
                    <a:pt x="11730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6336"/>
                    <a:pt x="11538" y="46336"/>
                    <a:pt x="11538" y="46336"/>
                  </a:cubicBezTo>
                  <a:cubicBezTo>
                    <a:pt x="11538" y="47524"/>
                    <a:pt x="11538" y="47524"/>
                    <a:pt x="11538" y="47524"/>
                  </a:cubicBezTo>
                  <a:cubicBezTo>
                    <a:pt x="11538" y="47524"/>
                    <a:pt x="11538" y="47524"/>
                    <a:pt x="11730" y="47524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730" y="46336"/>
                    <a:pt x="11730" y="46336"/>
                    <a:pt x="11730" y="46336"/>
                  </a:cubicBezTo>
                  <a:cubicBezTo>
                    <a:pt x="11923" y="46336"/>
                    <a:pt x="11923" y="46336"/>
                    <a:pt x="11923" y="46336"/>
                  </a:cubicBezTo>
                  <a:cubicBezTo>
                    <a:pt x="11923" y="46336"/>
                    <a:pt x="11923" y="46336"/>
                    <a:pt x="11923" y="46336"/>
                  </a:cubicBezTo>
                  <a:cubicBezTo>
                    <a:pt x="11923" y="46336"/>
                    <a:pt x="11923" y="46336"/>
                    <a:pt x="11923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115" y="46336"/>
                    <a:pt x="12115" y="46336"/>
                    <a:pt x="12115" y="46336"/>
                  </a:cubicBezTo>
                  <a:cubicBezTo>
                    <a:pt x="12307" y="46336"/>
                    <a:pt x="12307" y="46336"/>
                    <a:pt x="12307" y="46336"/>
                  </a:cubicBezTo>
                  <a:cubicBezTo>
                    <a:pt x="12307" y="46336"/>
                    <a:pt x="12307" y="46336"/>
                    <a:pt x="12307" y="46336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307" y="45148"/>
                    <a:pt x="12307" y="45148"/>
                    <a:pt x="12307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500" y="45148"/>
                    <a:pt x="12500" y="45148"/>
                    <a:pt x="12500" y="45148"/>
                  </a:cubicBezTo>
                  <a:cubicBezTo>
                    <a:pt x="12692" y="45148"/>
                    <a:pt x="12692" y="45148"/>
                    <a:pt x="12692" y="45148"/>
                  </a:cubicBezTo>
                  <a:cubicBezTo>
                    <a:pt x="12692" y="45148"/>
                    <a:pt x="12692" y="45148"/>
                    <a:pt x="12692" y="45148"/>
                  </a:cubicBezTo>
                  <a:cubicBezTo>
                    <a:pt x="12884" y="45148"/>
                    <a:pt x="12884" y="45148"/>
                    <a:pt x="12884" y="45148"/>
                  </a:cubicBezTo>
                  <a:cubicBezTo>
                    <a:pt x="12884" y="45148"/>
                    <a:pt x="12884" y="45148"/>
                    <a:pt x="12884" y="45148"/>
                  </a:cubicBezTo>
                  <a:cubicBezTo>
                    <a:pt x="12884" y="45148"/>
                    <a:pt x="13076" y="45148"/>
                    <a:pt x="13076" y="43960"/>
                  </a:cubicBezTo>
                  <a:cubicBezTo>
                    <a:pt x="12884" y="43960"/>
                    <a:pt x="12884" y="43960"/>
                    <a:pt x="12884" y="43960"/>
                  </a:cubicBezTo>
                  <a:cubicBezTo>
                    <a:pt x="12884" y="43960"/>
                    <a:pt x="12884" y="43960"/>
                    <a:pt x="12884" y="43960"/>
                  </a:cubicBezTo>
                  <a:cubicBezTo>
                    <a:pt x="13076" y="43960"/>
                    <a:pt x="13076" y="43960"/>
                    <a:pt x="13076" y="43960"/>
                  </a:cubicBezTo>
                  <a:cubicBezTo>
                    <a:pt x="13076" y="43960"/>
                    <a:pt x="13076" y="43960"/>
                    <a:pt x="13076" y="43960"/>
                  </a:cubicBezTo>
                  <a:cubicBezTo>
                    <a:pt x="13269" y="43960"/>
                    <a:pt x="13269" y="43960"/>
                    <a:pt x="13269" y="43960"/>
                  </a:cubicBezTo>
                  <a:cubicBezTo>
                    <a:pt x="13269" y="43960"/>
                    <a:pt x="13269" y="43960"/>
                    <a:pt x="13269" y="43960"/>
                  </a:cubicBezTo>
                  <a:cubicBezTo>
                    <a:pt x="13461" y="43960"/>
                    <a:pt x="13461" y="43960"/>
                    <a:pt x="13461" y="43960"/>
                  </a:cubicBezTo>
                  <a:cubicBezTo>
                    <a:pt x="13653" y="45148"/>
                    <a:pt x="13653" y="45148"/>
                    <a:pt x="13653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3846" y="45148"/>
                    <a:pt x="13846" y="45148"/>
                    <a:pt x="13846" y="45148"/>
                  </a:cubicBezTo>
                  <a:cubicBezTo>
                    <a:pt x="14038" y="45148"/>
                    <a:pt x="14038" y="45148"/>
                    <a:pt x="14038" y="45148"/>
                  </a:cubicBezTo>
                  <a:cubicBezTo>
                    <a:pt x="14038" y="45148"/>
                    <a:pt x="14038" y="45148"/>
                    <a:pt x="14038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230" y="45148"/>
                    <a:pt x="14230" y="45148"/>
                    <a:pt x="14230" y="45148"/>
                  </a:cubicBezTo>
                  <a:cubicBezTo>
                    <a:pt x="14423" y="45148"/>
                    <a:pt x="14230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423" y="45148"/>
                    <a:pt x="14423" y="45148"/>
                    <a:pt x="14423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423" y="43960"/>
                    <a:pt x="14423" y="43960"/>
                    <a:pt x="14423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3960"/>
                    <a:pt x="14615" y="43960"/>
                    <a:pt x="14615" y="43960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615" y="45148"/>
                    <a:pt x="14615" y="45148"/>
                    <a:pt x="14615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4807" y="45148"/>
                    <a:pt x="14807" y="45148"/>
                  </a:cubicBezTo>
                  <a:cubicBezTo>
                    <a:pt x="14807" y="45148"/>
                    <a:pt x="15000" y="45148"/>
                    <a:pt x="15000" y="45148"/>
                  </a:cubicBezTo>
                  <a:cubicBezTo>
                    <a:pt x="15000" y="43960"/>
                    <a:pt x="15000" y="43960"/>
                    <a:pt x="15000" y="43960"/>
                  </a:cubicBezTo>
                  <a:cubicBezTo>
                    <a:pt x="15192" y="43960"/>
                    <a:pt x="15192" y="43960"/>
                    <a:pt x="15192" y="43960"/>
                  </a:cubicBezTo>
                  <a:cubicBezTo>
                    <a:pt x="15192" y="43960"/>
                    <a:pt x="15192" y="43960"/>
                    <a:pt x="15192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384" y="43960"/>
                    <a:pt x="15384" y="43960"/>
                    <a:pt x="15384" y="43960"/>
                  </a:cubicBezTo>
                  <a:cubicBezTo>
                    <a:pt x="15576" y="43960"/>
                    <a:pt x="15576" y="43960"/>
                    <a:pt x="15576" y="43960"/>
                  </a:cubicBezTo>
                  <a:cubicBezTo>
                    <a:pt x="15576" y="43960"/>
                    <a:pt x="15576" y="43960"/>
                    <a:pt x="15576" y="43960"/>
                  </a:cubicBezTo>
                  <a:cubicBezTo>
                    <a:pt x="15576" y="43960"/>
                    <a:pt x="15769" y="43960"/>
                    <a:pt x="15769" y="43960"/>
                  </a:cubicBezTo>
                  <a:cubicBezTo>
                    <a:pt x="15769" y="43960"/>
                    <a:pt x="15769" y="43960"/>
                    <a:pt x="15769" y="43960"/>
                  </a:cubicBezTo>
                  <a:cubicBezTo>
                    <a:pt x="15961" y="43960"/>
                    <a:pt x="15961" y="43960"/>
                    <a:pt x="15961" y="43960"/>
                  </a:cubicBezTo>
                  <a:cubicBezTo>
                    <a:pt x="15961" y="45148"/>
                    <a:pt x="15961" y="45148"/>
                    <a:pt x="15961" y="45148"/>
                  </a:cubicBezTo>
                  <a:cubicBezTo>
                    <a:pt x="15961" y="45148"/>
                    <a:pt x="15961" y="45148"/>
                    <a:pt x="15961" y="45148"/>
                  </a:cubicBezTo>
                  <a:cubicBezTo>
                    <a:pt x="15961" y="45148"/>
                    <a:pt x="15961" y="45148"/>
                    <a:pt x="15961" y="45148"/>
                  </a:cubicBezTo>
                  <a:cubicBezTo>
                    <a:pt x="16153" y="45148"/>
                    <a:pt x="16153" y="45148"/>
                    <a:pt x="16153" y="45148"/>
                  </a:cubicBezTo>
                  <a:cubicBezTo>
                    <a:pt x="16153" y="45148"/>
                    <a:pt x="16153" y="45148"/>
                    <a:pt x="16153" y="45148"/>
                  </a:cubicBezTo>
                  <a:cubicBezTo>
                    <a:pt x="16153" y="45148"/>
                    <a:pt x="16346" y="45148"/>
                    <a:pt x="16346" y="45148"/>
                  </a:cubicBezTo>
                  <a:cubicBezTo>
                    <a:pt x="16346" y="45148"/>
                    <a:pt x="16346" y="45148"/>
                    <a:pt x="16346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538" y="45148"/>
                    <a:pt x="16538" y="45148"/>
                    <a:pt x="16538" y="45148"/>
                  </a:cubicBezTo>
                  <a:cubicBezTo>
                    <a:pt x="16730" y="45148"/>
                    <a:pt x="16730" y="45148"/>
                    <a:pt x="16730" y="45148"/>
                  </a:cubicBezTo>
                  <a:cubicBezTo>
                    <a:pt x="16730" y="45148"/>
                    <a:pt x="16730" y="45148"/>
                    <a:pt x="16730" y="45148"/>
                  </a:cubicBezTo>
                  <a:cubicBezTo>
                    <a:pt x="16730" y="45148"/>
                    <a:pt x="16730" y="45148"/>
                    <a:pt x="16730" y="45148"/>
                  </a:cubicBezTo>
                  <a:cubicBezTo>
                    <a:pt x="16923" y="45148"/>
                    <a:pt x="16923" y="45148"/>
                    <a:pt x="16923" y="45148"/>
                  </a:cubicBezTo>
                  <a:cubicBezTo>
                    <a:pt x="16923" y="45148"/>
                    <a:pt x="16923" y="45148"/>
                    <a:pt x="16923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115" y="45148"/>
                    <a:pt x="17115" y="45148"/>
                    <a:pt x="17115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5148"/>
                    <a:pt x="17307" y="45148"/>
                    <a:pt x="17307" y="45148"/>
                  </a:cubicBezTo>
                  <a:cubicBezTo>
                    <a:pt x="17307" y="43960"/>
                    <a:pt x="17500" y="43960"/>
                    <a:pt x="17500" y="43960"/>
                  </a:cubicBezTo>
                  <a:cubicBezTo>
                    <a:pt x="17500" y="45148"/>
                    <a:pt x="17500" y="45148"/>
                    <a:pt x="17500" y="45148"/>
                  </a:cubicBezTo>
                  <a:cubicBezTo>
                    <a:pt x="17692" y="43960"/>
                    <a:pt x="17692" y="43960"/>
                    <a:pt x="17692" y="43960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692" y="45148"/>
                    <a:pt x="17692" y="45148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692" y="45148"/>
                    <a:pt x="17692" y="45148"/>
                    <a:pt x="17692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7884" y="45148"/>
                    <a:pt x="17884" y="45148"/>
                    <a:pt x="17884" y="45148"/>
                  </a:cubicBezTo>
                  <a:cubicBezTo>
                    <a:pt x="18076" y="45148"/>
                    <a:pt x="18076" y="45148"/>
                    <a:pt x="18076" y="45148"/>
                  </a:cubicBezTo>
                  <a:cubicBezTo>
                    <a:pt x="18076" y="45148"/>
                    <a:pt x="18076" y="45148"/>
                    <a:pt x="18076" y="45148"/>
                  </a:cubicBezTo>
                  <a:cubicBezTo>
                    <a:pt x="18076" y="45148"/>
                    <a:pt x="18076" y="45148"/>
                    <a:pt x="18076" y="45148"/>
                  </a:cubicBezTo>
                  <a:cubicBezTo>
                    <a:pt x="18269" y="45148"/>
                    <a:pt x="18269" y="45148"/>
                    <a:pt x="18269" y="45148"/>
                  </a:cubicBezTo>
                  <a:cubicBezTo>
                    <a:pt x="18269" y="45148"/>
                    <a:pt x="18269" y="45148"/>
                    <a:pt x="18269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461" y="45148"/>
                    <a:pt x="18461" y="45148"/>
                    <a:pt x="18461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653" y="45148"/>
                    <a:pt x="18653" y="45148"/>
                    <a:pt x="18653" y="45148"/>
                  </a:cubicBezTo>
                  <a:cubicBezTo>
                    <a:pt x="18846" y="45148"/>
                    <a:pt x="18846" y="45148"/>
                    <a:pt x="18846" y="45148"/>
                  </a:cubicBezTo>
                  <a:cubicBezTo>
                    <a:pt x="18846" y="45148"/>
                    <a:pt x="18846" y="45148"/>
                    <a:pt x="18846" y="45148"/>
                  </a:cubicBezTo>
                  <a:cubicBezTo>
                    <a:pt x="18846" y="45148"/>
                    <a:pt x="18846" y="45148"/>
                    <a:pt x="19038" y="45148"/>
                  </a:cubicBezTo>
                  <a:cubicBezTo>
                    <a:pt x="19038" y="45148"/>
                    <a:pt x="19038" y="45148"/>
                    <a:pt x="19038" y="45148"/>
                  </a:cubicBezTo>
                  <a:cubicBezTo>
                    <a:pt x="19038" y="45148"/>
                    <a:pt x="19038" y="45148"/>
                    <a:pt x="19038" y="45148"/>
                  </a:cubicBezTo>
                  <a:cubicBezTo>
                    <a:pt x="19038" y="45148"/>
                    <a:pt x="19038" y="45148"/>
                    <a:pt x="19038" y="45148"/>
                  </a:cubicBezTo>
                  <a:cubicBezTo>
                    <a:pt x="19230" y="45148"/>
                    <a:pt x="19230" y="45148"/>
                    <a:pt x="19230" y="45148"/>
                  </a:cubicBezTo>
                  <a:cubicBezTo>
                    <a:pt x="19230" y="45148"/>
                    <a:pt x="19230" y="45148"/>
                    <a:pt x="19230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423" y="45148"/>
                    <a:pt x="19423" y="45148"/>
                    <a:pt x="19423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615" y="45148"/>
                    <a:pt x="19615" y="45148"/>
                    <a:pt x="19615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20000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5148"/>
                  </a:cubicBezTo>
                  <a:cubicBezTo>
                    <a:pt x="19807" y="45148"/>
                    <a:pt x="19807" y="45148"/>
                    <a:pt x="19807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576" y="43960"/>
                    <a:pt x="20576" y="43960"/>
                  </a:cubicBezTo>
                  <a:cubicBezTo>
                    <a:pt x="20576" y="43960"/>
                    <a:pt x="20576" y="43960"/>
                    <a:pt x="20576" y="43960"/>
                  </a:cubicBezTo>
                  <a:cubicBezTo>
                    <a:pt x="20576" y="43960"/>
                    <a:pt x="20576" y="43960"/>
                    <a:pt x="20576" y="43960"/>
                  </a:cubicBezTo>
                  <a:cubicBezTo>
                    <a:pt x="20576" y="43960"/>
                    <a:pt x="20384" y="42772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384" y="43960"/>
                    <a:pt x="20384" y="43960"/>
                    <a:pt x="20384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192" y="43960"/>
                    <a:pt x="20192" y="43960"/>
                    <a:pt x="20192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615" y="43960"/>
                    <a:pt x="19615" y="43960"/>
                    <a:pt x="19615" y="43960"/>
                  </a:cubicBezTo>
                  <a:cubicBezTo>
                    <a:pt x="19615" y="43960"/>
                    <a:pt x="19615" y="43960"/>
                    <a:pt x="19615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19807" y="43960"/>
                    <a:pt x="19807" y="43960"/>
                  </a:cubicBezTo>
                  <a:cubicBezTo>
                    <a:pt x="19807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000" y="43960"/>
                    <a:pt x="20000" y="43960"/>
                    <a:pt x="20000" y="43960"/>
                  </a:cubicBezTo>
                  <a:cubicBezTo>
                    <a:pt x="20192" y="42772"/>
                    <a:pt x="20192" y="42772"/>
                    <a:pt x="20192" y="42772"/>
                  </a:cubicBezTo>
                  <a:cubicBezTo>
                    <a:pt x="20192" y="42772"/>
                    <a:pt x="20192" y="42772"/>
                    <a:pt x="20192" y="42772"/>
                  </a:cubicBezTo>
                  <a:cubicBezTo>
                    <a:pt x="20192" y="42772"/>
                    <a:pt x="20384" y="42772"/>
                    <a:pt x="20384" y="42772"/>
                  </a:cubicBezTo>
                  <a:cubicBezTo>
                    <a:pt x="20384" y="42772"/>
                    <a:pt x="20384" y="42772"/>
                    <a:pt x="20384" y="42772"/>
                  </a:cubicBezTo>
                  <a:cubicBezTo>
                    <a:pt x="20576" y="42772"/>
                    <a:pt x="20576" y="42772"/>
                    <a:pt x="20576" y="42772"/>
                  </a:cubicBezTo>
                  <a:cubicBezTo>
                    <a:pt x="20576" y="42772"/>
                    <a:pt x="20576" y="42772"/>
                    <a:pt x="20576" y="42772"/>
                  </a:cubicBezTo>
                  <a:cubicBezTo>
                    <a:pt x="20576" y="42772"/>
                    <a:pt x="20769" y="42772"/>
                    <a:pt x="20769" y="42772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769" y="43960"/>
                    <a:pt x="20769" y="43960"/>
                    <a:pt x="20769" y="43960"/>
                  </a:cubicBezTo>
                  <a:cubicBezTo>
                    <a:pt x="20961" y="43960"/>
                    <a:pt x="20961" y="43960"/>
                    <a:pt x="20961" y="43960"/>
                  </a:cubicBezTo>
                  <a:cubicBezTo>
                    <a:pt x="20961" y="43960"/>
                    <a:pt x="20961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153" y="43960"/>
                    <a:pt x="21153" y="43960"/>
                    <a:pt x="21153" y="43960"/>
                  </a:cubicBezTo>
                  <a:cubicBezTo>
                    <a:pt x="21346" y="43960"/>
                    <a:pt x="21346" y="43960"/>
                    <a:pt x="21346" y="43960"/>
                  </a:cubicBezTo>
                  <a:cubicBezTo>
                    <a:pt x="21346" y="43960"/>
                    <a:pt x="21346" y="43960"/>
                    <a:pt x="21346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538" y="43960"/>
                    <a:pt x="21538" y="43960"/>
                    <a:pt x="21538" y="43960"/>
                  </a:cubicBezTo>
                  <a:cubicBezTo>
                    <a:pt x="21730" y="43960"/>
                    <a:pt x="21730" y="43960"/>
                    <a:pt x="21730" y="43960"/>
                  </a:cubicBezTo>
                  <a:cubicBezTo>
                    <a:pt x="21730" y="43960"/>
                    <a:pt x="21730" y="43960"/>
                    <a:pt x="21923" y="43960"/>
                  </a:cubicBezTo>
                  <a:cubicBezTo>
                    <a:pt x="21923" y="43960"/>
                    <a:pt x="21923" y="43960"/>
                    <a:pt x="21923" y="43960"/>
                  </a:cubicBezTo>
                  <a:cubicBezTo>
                    <a:pt x="22115" y="43960"/>
                    <a:pt x="22115" y="43960"/>
                    <a:pt x="22115" y="43960"/>
                  </a:cubicBezTo>
                  <a:cubicBezTo>
                    <a:pt x="22115" y="43960"/>
                    <a:pt x="22115" y="43960"/>
                    <a:pt x="22115" y="43960"/>
                  </a:cubicBezTo>
                  <a:cubicBezTo>
                    <a:pt x="22307" y="43960"/>
                    <a:pt x="22307" y="43960"/>
                    <a:pt x="22307" y="43960"/>
                  </a:cubicBezTo>
                  <a:cubicBezTo>
                    <a:pt x="22307" y="43960"/>
                    <a:pt x="22307" y="43960"/>
                    <a:pt x="22307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3960"/>
                    <a:pt x="22500" y="43960"/>
                    <a:pt x="22500" y="43960"/>
                  </a:cubicBezTo>
                  <a:cubicBezTo>
                    <a:pt x="22500" y="42772"/>
                    <a:pt x="22692" y="43960"/>
                    <a:pt x="22692" y="43960"/>
                  </a:cubicBezTo>
                  <a:cubicBezTo>
                    <a:pt x="22884" y="42772"/>
                    <a:pt x="22884" y="42772"/>
                    <a:pt x="22884" y="42772"/>
                  </a:cubicBezTo>
                  <a:cubicBezTo>
                    <a:pt x="22884" y="43960"/>
                    <a:pt x="22884" y="43960"/>
                    <a:pt x="22884" y="43960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076" y="43960"/>
                    <a:pt x="23076" y="43960"/>
                    <a:pt x="23076" y="43960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076" y="42772"/>
                    <a:pt x="23076" y="42772"/>
                    <a:pt x="23269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076" y="42772"/>
                    <a:pt x="23076" y="42772"/>
                    <a:pt x="23076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269" y="42772"/>
                    <a:pt x="23269" y="42772"/>
                    <a:pt x="23269" y="42772"/>
                  </a:cubicBezTo>
                  <a:cubicBezTo>
                    <a:pt x="23269" y="42772"/>
                    <a:pt x="23269" y="42772"/>
                    <a:pt x="23461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653" y="42772"/>
                    <a:pt x="23653" y="42772"/>
                    <a:pt x="23653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2772"/>
                    <a:pt x="23846" y="42772"/>
                    <a:pt x="23846" y="42772"/>
                  </a:cubicBezTo>
                  <a:cubicBezTo>
                    <a:pt x="23846" y="43960"/>
                    <a:pt x="23846" y="43960"/>
                    <a:pt x="24038" y="43960"/>
                  </a:cubicBezTo>
                  <a:cubicBezTo>
                    <a:pt x="24038" y="43960"/>
                    <a:pt x="24038" y="43960"/>
                    <a:pt x="24038" y="43960"/>
                  </a:cubicBezTo>
                  <a:cubicBezTo>
                    <a:pt x="24038" y="43960"/>
                    <a:pt x="24038" y="43960"/>
                    <a:pt x="24038" y="43960"/>
                  </a:cubicBezTo>
                  <a:cubicBezTo>
                    <a:pt x="24038" y="43960"/>
                    <a:pt x="24038" y="43960"/>
                    <a:pt x="24038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3960"/>
                    <a:pt x="24230" y="43960"/>
                    <a:pt x="24423" y="43960"/>
                  </a:cubicBezTo>
                  <a:cubicBezTo>
                    <a:pt x="24423" y="43960"/>
                    <a:pt x="24423" y="43960"/>
                    <a:pt x="24423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3960"/>
                    <a:pt x="24230" y="43960"/>
                    <a:pt x="24230" y="43960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038" y="42772"/>
                    <a:pt x="24038" y="42772"/>
                    <a:pt x="24038" y="42772"/>
                  </a:cubicBezTo>
                  <a:cubicBezTo>
                    <a:pt x="24038" y="42772"/>
                    <a:pt x="24038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230" y="42772"/>
                  </a:cubicBezTo>
                  <a:cubicBezTo>
                    <a:pt x="24230" y="42772"/>
                    <a:pt x="24230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423" y="42772"/>
                    <a:pt x="24423" y="42772"/>
                    <a:pt x="24423" y="42772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5000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615" y="41584"/>
                    <a:pt x="24615" y="41584"/>
                    <a:pt x="24615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1584"/>
                    <a:pt x="24807" y="41584"/>
                    <a:pt x="24807" y="41584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5000" y="40396"/>
                    <a:pt x="25000" y="40396"/>
                    <a:pt x="25000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807" y="40396"/>
                    <a:pt x="24807" y="40396"/>
                    <a:pt x="24807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615" y="40396"/>
                    <a:pt x="24615" y="40396"/>
                    <a:pt x="24615" y="40396"/>
                  </a:cubicBezTo>
                  <a:cubicBezTo>
                    <a:pt x="24423" y="40396"/>
                    <a:pt x="24423" y="40396"/>
                    <a:pt x="24423" y="40396"/>
                  </a:cubicBezTo>
                  <a:cubicBezTo>
                    <a:pt x="24423" y="40396"/>
                    <a:pt x="24423" y="40396"/>
                    <a:pt x="24423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230" y="40396"/>
                    <a:pt x="24230" y="40396"/>
                    <a:pt x="24230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3846" y="40396"/>
                    <a:pt x="23846" y="40396"/>
                    <a:pt x="23846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4038" y="40396"/>
                    <a:pt x="24038" y="40396"/>
                    <a:pt x="24038" y="40396"/>
                  </a:cubicBezTo>
                  <a:cubicBezTo>
                    <a:pt x="23846" y="40396"/>
                    <a:pt x="23846" y="40396"/>
                    <a:pt x="23846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3846" y="39207"/>
                    <a:pt x="23846" y="39207"/>
                    <a:pt x="23846" y="39207"/>
                  </a:cubicBezTo>
                  <a:cubicBezTo>
                    <a:pt x="23846" y="39207"/>
                    <a:pt x="23846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038" y="39207"/>
                    <a:pt x="24038" y="39207"/>
                    <a:pt x="24230" y="39207"/>
                  </a:cubicBezTo>
                  <a:cubicBezTo>
                    <a:pt x="24230" y="39207"/>
                    <a:pt x="24230" y="39207"/>
                    <a:pt x="24230" y="39207"/>
                  </a:cubicBezTo>
                  <a:cubicBezTo>
                    <a:pt x="24230" y="39207"/>
                    <a:pt x="24230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038" y="39207"/>
                    <a:pt x="24038" y="39207"/>
                    <a:pt x="24038" y="39207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038" y="38019"/>
                    <a:pt x="24038" y="38019"/>
                    <a:pt x="24038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230" y="38019"/>
                    <a:pt x="24230" y="38019"/>
                    <a:pt x="24230" y="38019"/>
                  </a:cubicBezTo>
                  <a:cubicBezTo>
                    <a:pt x="24038" y="38019"/>
                    <a:pt x="24038" y="38019"/>
                    <a:pt x="24038" y="38019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038" y="36831"/>
                    <a:pt x="24038" y="36831"/>
                    <a:pt x="24038" y="36831"/>
                  </a:cubicBezTo>
                  <a:cubicBezTo>
                    <a:pt x="24230" y="36831"/>
                    <a:pt x="24230" y="35643"/>
                    <a:pt x="24423" y="35643"/>
                  </a:cubicBezTo>
                  <a:cubicBezTo>
                    <a:pt x="24423" y="36831"/>
                    <a:pt x="24423" y="36831"/>
                    <a:pt x="24423" y="36831"/>
                  </a:cubicBezTo>
                  <a:cubicBezTo>
                    <a:pt x="24423" y="35643"/>
                    <a:pt x="24423" y="35643"/>
                    <a:pt x="24423" y="35643"/>
                  </a:cubicBezTo>
                  <a:cubicBezTo>
                    <a:pt x="24615" y="35643"/>
                    <a:pt x="24615" y="35643"/>
                    <a:pt x="24615" y="35643"/>
                  </a:cubicBezTo>
                  <a:cubicBezTo>
                    <a:pt x="24615" y="35643"/>
                    <a:pt x="24615" y="35643"/>
                    <a:pt x="24615" y="35643"/>
                  </a:cubicBezTo>
                  <a:cubicBezTo>
                    <a:pt x="24807" y="35643"/>
                    <a:pt x="24807" y="35643"/>
                    <a:pt x="24807" y="35643"/>
                  </a:cubicBezTo>
                  <a:cubicBezTo>
                    <a:pt x="24807" y="35643"/>
                    <a:pt x="24807" y="35643"/>
                    <a:pt x="24807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000" y="35643"/>
                    <a:pt x="25000" y="35643"/>
                    <a:pt x="25000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192" y="35643"/>
                    <a:pt x="25192" y="35643"/>
                    <a:pt x="25192" y="35643"/>
                  </a:cubicBezTo>
                  <a:cubicBezTo>
                    <a:pt x="25384" y="35643"/>
                    <a:pt x="25384" y="35643"/>
                    <a:pt x="25576" y="35643"/>
                  </a:cubicBezTo>
                  <a:cubicBezTo>
                    <a:pt x="25576" y="35643"/>
                    <a:pt x="25576" y="35643"/>
                    <a:pt x="25576" y="35643"/>
                  </a:cubicBezTo>
                  <a:cubicBezTo>
                    <a:pt x="25769" y="35643"/>
                    <a:pt x="25769" y="35643"/>
                    <a:pt x="25769" y="35643"/>
                  </a:cubicBezTo>
                  <a:cubicBezTo>
                    <a:pt x="25769" y="35643"/>
                    <a:pt x="25769" y="35643"/>
                    <a:pt x="25769" y="35643"/>
                  </a:cubicBezTo>
                  <a:cubicBezTo>
                    <a:pt x="25769" y="35643"/>
                    <a:pt x="25769" y="35643"/>
                    <a:pt x="25769" y="35643"/>
                  </a:cubicBezTo>
                  <a:cubicBezTo>
                    <a:pt x="25769" y="36831"/>
                    <a:pt x="25769" y="36831"/>
                    <a:pt x="25769" y="36831"/>
                  </a:cubicBezTo>
                  <a:cubicBezTo>
                    <a:pt x="25769" y="36831"/>
                    <a:pt x="25769" y="36831"/>
                    <a:pt x="25769" y="36831"/>
                  </a:cubicBezTo>
                  <a:cubicBezTo>
                    <a:pt x="25576" y="36831"/>
                    <a:pt x="25576" y="36831"/>
                    <a:pt x="25576" y="36831"/>
                  </a:cubicBezTo>
                  <a:cubicBezTo>
                    <a:pt x="25384" y="36831"/>
                    <a:pt x="25384" y="36831"/>
                    <a:pt x="25384" y="36831"/>
                  </a:cubicBezTo>
                  <a:cubicBezTo>
                    <a:pt x="25192" y="36831"/>
                    <a:pt x="25192" y="36831"/>
                    <a:pt x="25192" y="36831"/>
                  </a:cubicBezTo>
                  <a:cubicBezTo>
                    <a:pt x="25000" y="36831"/>
                    <a:pt x="24807" y="36831"/>
                    <a:pt x="24615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423" y="38019"/>
                    <a:pt x="24423" y="38019"/>
                    <a:pt x="24423" y="38019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9207"/>
                    <a:pt x="24615" y="39207"/>
                    <a:pt x="24615" y="39207"/>
                  </a:cubicBezTo>
                  <a:cubicBezTo>
                    <a:pt x="24615" y="38019"/>
                    <a:pt x="24615" y="38019"/>
                    <a:pt x="24615" y="38019"/>
                  </a:cubicBezTo>
                  <a:cubicBezTo>
                    <a:pt x="24615" y="39207"/>
                    <a:pt x="24615" y="39207"/>
                    <a:pt x="24615" y="39207"/>
                  </a:cubicBezTo>
                  <a:cubicBezTo>
                    <a:pt x="24807" y="39207"/>
                    <a:pt x="24807" y="39207"/>
                    <a:pt x="24807" y="39207"/>
                  </a:cubicBezTo>
                  <a:cubicBezTo>
                    <a:pt x="24807" y="39207"/>
                    <a:pt x="24807" y="39207"/>
                    <a:pt x="24807" y="39207"/>
                  </a:cubicBezTo>
                  <a:cubicBezTo>
                    <a:pt x="24807" y="39207"/>
                    <a:pt x="24807" y="39207"/>
                    <a:pt x="24807" y="39207"/>
                  </a:cubicBezTo>
                  <a:cubicBezTo>
                    <a:pt x="24807" y="39207"/>
                    <a:pt x="24807" y="39207"/>
                    <a:pt x="25000" y="39207"/>
                  </a:cubicBezTo>
                  <a:cubicBezTo>
                    <a:pt x="25000" y="39207"/>
                    <a:pt x="25000" y="39207"/>
                    <a:pt x="25000" y="39207"/>
                  </a:cubicBezTo>
                  <a:cubicBezTo>
                    <a:pt x="25000" y="39207"/>
                    <a:pt x="25000" y="39207"/>
                    <a:pt x="25000" y="39207"/>
                  </a:cubicBezTo>
                  <a:cubicBezTo>
                    <a:pt x="25000" y="39207"/>
                    <a:pt x="25000" y="39207"/>
                    <a:pt x="25000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192" y="39207"/>
                    <a:pt x="25192" y="39207"/>
                    <a:pt x="25192" y="39207"/>
                  </a:cubicBezTo>
                  <a:cubicBezTo>
                    <a:pt x="25384" y="39207"/>
                    <a:pt x="25192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769" y="39207"/>
                    <a:pt x="25769" y="39207"/>
                    <a:pt x="25769" y="39207"/>
                  </a:cubicBezTo>
                  <a:cubicBezTo>
                    <a:pt x="25769" y="39207"/>
                    <a:pt x="25769" y="39207"/>
                    <a:pt x="25769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576" y="39207"/>
                    <a:pt x="25576" y="39207"/>
                    <a:pt x="25576" y="39207"/>
                  </a:cubicBezTo>
                  <a:cubicBezTo>
                    <a:pt x="25384" y="39207"/>
                    <a:pt x="25384" y="39207"/>
                    <a:pt x="25384" y="39207"/>
                  </a:cubicBezTo>
                  <a:cubicBezTo>
                    <a:pt x="25384" y="39207"/>
                    <a:pt x="25384" y="39207"/>
                    <a:pt x="25384" y="39207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384" y="39207"/>
                    <a:pt x="25384" y="39207"/>
                    <a:pt x="25576" y="39207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384" y="40396"/>
                    <a:pt x="25384" y="40396"/>
                    <a:pt x="25192" y="40396"/>
                  </a:cubicBezTo>
                  <a:cubicBezTo>
                    <a:pt x="25192" y="40396"/>
                    <a:pt x="25192" y="40396"/>
                    <a:pt x="25192" y="40396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384" y="40396"/>
                    <a:pt x="25384" y="40396"/>
                    <a:pt x="25384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576" y="40396"/>
                    <a:pt x="25576" y="40396"/>
                    <a:pt x="25576" y="40396"/>
                  </a:cubicBezTo>
                  <a:cubicBezTo>
                    <a:pt x="25769" y="40396"/>
                    <a:pt x="25769" y="40396"/>
                    <a:pt x="25769" y="40396"/>
                  </a:cubicBezTo>
                  <a:cubicBezTo>
                    <a:pt x="25769" y="40396"/>
                    <a:pt x="25769" y="40396"/>
                    <a:pt x="25769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769" y="40396"/>
                    <a:pt x="25769" y="40396"/>
                    <a:pt x="25769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0396"/>
                    <a:pt x="25961" y="40396"/>
                    <a:pt x="25961" y="40396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6153" y="41584"/>
                    <a:pt x="26153" y="41584"/>
                    <a:pt x="26153" y="41584"/>
                  </a:cubicBezTo>
                  <a:cubicBezTo>
                    <a:pt x="25961" y="41584"/>
                    <a:pt x="25961" y="41584"/>
                    <a:pt x="25961" y="41584"/>
                  </a:cubicBezTo>
                  <a:cubicBezTo>
                    <a:pt x="26153" y="41584"/>
                    <a:pt x="26153" y="41584"/>
                    <a:pt x="26153" y="41584"/>
                  </a:cubicBezTo>
                  <a:cubicBezTo>
                    <a:pt x="26153" y="41584"/>
                    <a:pt x="26153" y="41584"/>
                    <a:pt x="26153" y="41584"/>
                  </a:cubicBezTo>
                  <a:cubicBezTo>
                    <a:pt x="26346" y="41584"/>
                    <a:pt x="26346" y="41584"/>
                    <a:pt x="26346" y="41584"/>
                  </a:cubicBezTo>
                  <a:cubicBezTo>
                    <a:pt x="26346" y="41584"/>
                    <a:pt x="26346" y="41584"/>
                    <a:pt x="26346" y="41584"/>
                  </a:cubicBezTo>
                  <a:cubicBezTo>
                    <a:pt x="26346" y="41584"/>
                    <a:pt x="26346" y="41584"/>
                    <a:pt x="26346" y="41584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346" y="40396"/>
                    <a:pt x="26346" y="40396"/>
                    <a:pt x="26346" y="40396"/>
                  </a:cubicBezTo>
                  <a:cubicBezTo>
                    <a:pt x="26538" y="40396"/>
                    <a:pt x="26538" y="40396"/>
                    <a:pt x="26538" y="40396"/>
                  </a:cubicBezTo>
                  <a:cubicBezTo>
                    <a:pt x="26730" y="40396"/>
                    <a:pt x="26730" y="40396"/>
                    <a:pt x="26730" y="40396"/>
                  </a:cubicBezTo>
                  <a:cubicBezTo>
                    <a:pt x="26923" y="40396"/>
                    <a:pt x="26923" y="40396"/>
                    <a:pt x="26923" y="40396"/>
                  </a:cubicBezTo>
                  <a:cubicBezTo>
                    <a:pt x="26730" y="40396"/>
                    <a:pt x="26730" y="40396"/>
                    <a:pt x="26730" y="40396"/>
                  </a:cubicBezTo>
                  <a:cubicBezTo>
                    <a:pt x="26730" y="40396"/>
                    <a:pt x="26730" y="40396"/>
                    <a:pt x="26730" y="40396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538" y="41584"/>
                    <a:pt x="26538" y="41584"/>
                    <a:pt x="26538" y="41584"/>
                  </a:cubicBezTo>
                  <a:cubicBezTo>
                    <a:pt x="26538" y="41584"/>
                    <a:pt x="26538" y="41584"/>
                    <a:pt x="26538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730" y="41584"/>
                    <a:pt x="26730" y="41584"/>
                    <a:pt x="26730" y="41584"/>
                  </a:cubicBezTo>
                  <a:cubicBezTo>
                    <a:pt x="26923" y="41584"/>
                    <a:pt x="26923" y="41584"/>
                    <a:pt x="26923" y="41584"/>
                  </a:cubicBezTo>
                  <a:cubicBezTo>
                    <a:pt x="27115" y="42772"/>
                    <a:pt x="27115" y="42772"/>
                    <a:pt x="27115" y="42772"/>
                  </a:cubicBezTo>
                  <a:cubicBezTo>
                    <a:pt x="27115" y="41584"/>
                    <a:pt x="27115" y="41584"/>
                    <a:pt x="27115" y="41584"/>
                  </a:cubicBezTo>
                  <a:cubicBezTo>
                    <a:pt x="27115" y="42772"/>
                    <a:pt x="27115" y="42772"/>
                    <a:pt x="27115" y="42772"/>
                  </a:cubicBezTo>
                  <a:cubicBezTo>
                    <a:pt x="27307" y="42772"/>
                    <a:pt x="27307" y="42772"/>
                    <a:pt x="27307" y="42772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307" y="41584"/>
                    <a:pt x="27307" y="41584"/>
                    <a:pt x="27307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500" y="41584"/>
                    <a:pt x="27500" y="41584"/>
                    <a:pt x="27500" y="41584"/>
                  </a:cubicBezTo>
                  <a:cubicBezTo>
                    <a:pt x="27692" y="41584"/>
                    <a:pt x="27500" y="41584"/>
                    <a:pt x="27692" y="40396"/>
                  </a:cubicBezTo>
                  <a:cubicBezTo>
                    <a:pt x="27692" y="40396"/>
                    <a:pt x="27692" y="40396"/>
                    <a:pt x="27692" y="40396"/>
                  </a:cubicBezTo>
                  <a:cubicBezTo>
                    <a:pt x="27692" y="40396"/>
                    <a:pt x="27692" y="40396"/>
                    <a:pt x="27692" y="40396"/>
                  </a:cubicBezTo>
                  <a:cubicBezTo>
                    <a:pt x="27692" y="40396"/>
                    <a:pt x="27692" y="40396"/>
                    <a:pt x="27692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40396"/>
                    <a:pt x="27884" y="40396"/>
                    <a:pt x="27884" y="40396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692" y="39207"/>
                    <a:pt x="27692" y="39207"/>
                    <a:pt x="27692" y="39207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7884" y="39207"/>
                    <a:pt x="27884" y="39207"/>
                    <a:pt x="27884" y="39207"/>
                  </a:cubicBezTo>
                  <a:cubicBezTo>
                    <a:pt x="28076" y="39207"/>
                    <a:pt x="28076" y="39207"/>
                    <a:pt x="28076" y="39207"/>
                  </a:cubicBezTo>
                  <a:cubicBezTo>
                    <a:pt x="28076" y="39207"/>
                    <a:pt x="28076" y="39207"/>
                    <a:pt x="28076" y="39207"/>
                  </a:cubicBezTo>
                  <a:cubicBezTo>
                    <a:pt x="28269" y="39207"/>
                    <a:pt x="28269" y="39207"/>
                    <a:pt x="28269" y="39207"/>
                  </a:cubicBezTo>
                  <a:cubicBezTo>
                    <a:pt x="28269" y="39207"/>
                    <a:pt x="28269" y="39207"/>
                    <a:pt x="28269" y="39207"/>
                  </a:cubicBezTo>
                  <a:cubicBezTo>
                    <a:pt x="28461" y="39207"/>
                    <a:pt x="28461" y="39207"/>
                    <a:pt x="28461" y="39207"/>
                  </a:cubicBezTo>
                  <a:cubicBezTo>
                    <a:pt x="28461" y="39207"/>
                    <a:pt x="28461" y="39207"/>
                    <a:pt x="28461" y="39207"/>
                  </a:cubicBezTo>
                  <a:cubicBezTo>
                    <a:pt x="28461" y="39207"/>
                    <a:pt x="28461" y="39207"/>
                    <a:pt x="28461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653" y="39207"/>
                    <a:pt x="28653" y="39207"/>
                    <a:pt x="28653" y="39207"/>
                  </a:cubicBezTo>
                  <a:cubicBezTo>
                    <a:pt x="28846" y="39207"/>
                    <a:pt x="28846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9038" y="39207"/>
                    <a:pt x="29038" y="39207"/>
                    <a:pt x="29038" y="39207"/>
                  </a:cubicBezTo>
                  <a:cubicBezTo>
                    <a:pt x="28846" y="39207"/>
                    <a:pt x="28846" y="39207"/>
                    <a:pt x="28846" y="39207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8846" y="40396"/>
                    <a:pt x="28846" y="40396"/>
                    <a:pt x="28846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038" y="40396"/>
                    <a:pt x="28846" y="40396"/>
                    <a:pt x="29038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038" y="40396"/>
                    <a:pt x="29038" y="40396"/>
                    <a:pt x="29038" y="40396"/>
                  </a:cubicBezTo>
                  <a:cubicBezTo>
                    <a:pt x="29230" y="40396"/>
                    <a:pt x="29230" y="40396"/>
                    <a:pt x="29230" y="40396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230" y="41584"/>
                    <a:pt x="29230" y="41584"/>
                    <a:pt x="29230" y="41584"/>
                  </a:cubicBezTo>
                  <a:cubicBezTo>
                    <a:pt x="29038" y="41584"/>
                    <a:pt x="29038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846" y="41584"/>
                    <a:pt x="28846" y="41584"/>
                    <a:pt x="28846" y="41584"/>
                  </a:cubicBezTo>
                  <a:cubicBezTo>
                    <a:pt x="28653" y="41584"/>
                    <a:pt x="28653" y="41584"/>
                    <a:pt x="28653" y="41584"/>
                  </a:cubicBezTo>
                  <a:cubicBezTo>
                    <a:pt x="28653" y="41584"/>
                    <a:pt x="28653" y="41584"/>
                    <a:pt x="28653" y="41584"/>
                  </a:cubicBezTo>
                  <a:cubicBezTo>
                    <a:pt x="28653" y="41584"/>
                    <a:pt x="28653" y="41584"/>
                    <a:pt x="28653" y="41584"/>
                  </a:cubicBezTo>
                  <a:cubicBezTo>
                    <a:pt x="28461" y="41584"/>
                    <a:pt x="28461" y="41584"/>
                    <a:pt x="28461" y="41584"/>
                  </a:cubicBezTo>
                  <a:cubicBezTo>
                    <a:pt x="28461" y="42772"/>
                    <a:pt x="28461" y="42772"/>
                    <a:pt x="28461" y="42772"/>
                  </a:cubicBezTo>
                  <a:cubicBezTo>
                    <a:pt x="28461" y="42772"/>
                    <a:pt x="28461" y="42772"/>
                    <a:pt x="28461" y="42772"/>
                  </a:cubicBezTo>
                  <a:cubicBezTo>
                    <a:pt x="28461" y="42772"/>
                    <a:pt x="28461" y="42772"/>
                    <a:pt x="28461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269" y="42772"/>
                    <a:pt x="28269" y="42772"/>
                    <a:pt x="28269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8076" y="42772"/>
                    <a:pt x="28076" y="42772"/>
                    <a:pt x="28076" y="42772"/>
                  </a:cubicBezTo>
                  <a:cubicBezTo>
                    <a:pt x="27884" y="42772"/>
                    <a:pt x="27884" y="42772"/>
                    <a:pt x="27884" y="42772"/>
                  </a:cubicBezTo>
                  <a:cubicBezTo>
                    <a:pt x="27692" y="42772"/>
                    <a:pt x="27692" y="42772"/>
                    <a:pt x="27692" y="42772"/>
                  </a:cubicBezTo>
                  <a:cubicBezTo>
                    <a:pt x="27500" y="42772"/>
                    <a:pt x="27500" y="42772"/>
                    <a:pt x="27500" y="42772"/>
                  </a:cubicBezTo>
                  <a:cubicBezTo>
                    <a:pt x="27500" y="42772"/>
                    <a:pt x="27500" y="42772"/>
                    <a:pt x="27500" y="42772"/>
                  </a:cubicBezTo>
                  <a:cubicBezTo>
                    <a:pt x="27307" y="42772"/>
                    <a:pt x="27307" y="42772"/>
                    <a:pt x="27307" y="42772"/>
                  </a:cubicBezTo>
                  <a:cubicBezTo>
                    <a:pt x="27307" y="42772"/>
                    <a:pt x="27307" y="42772"/>
                    <a:pt x="27307" y="42772"/>
                  </a:cubicBezTo>
                  <a:cubicBezTo>
                    <a:pt x="27500" y="42772"/>
                    <a:pt x="27500" y="42772"/>
                    <a:pt x="27500" y="42772"/>
                  </a:cubicBezTo>
                  <a:cubicBezTo>
                    <a:pt x="27500" y="43960"/>
                    <a:pt x="27500" y="43960"/>
                    <a:pt x="27500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115" y="43960"/>
                    <a:pt x="27115" y="43960"/>
                    <a:pt x="27115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6730" y="43960"/>
                    <a:pt x="26730" y="43960"/>
                    <a:pt x="26730" y="43960"/>
                  </a:cubicBezTo>
                  <a:cubicBezTo>
                    <a:pt x="26730" y="43960"/>
                    <a:pt x="26730" y="43960"/>
                    <a:pt x="26730" y="43960"/>
                  </a:cubicBezTo>
                  <a:cubicBezTo>
                    <a:pt x="26538" y="43960"/>
                    <a:pt x="26730" y="43960"/>
                    <a:pt x="26538" y="43960"/>
                  </a:cubicBezTo>
                  <a:cubicBezTo>
                    <a:pt x="26538" y="43960"/>
                    <a:pt x="26538" y="43960"/>
                    <a:pt x="26538" y="43960"/>
                  </a:cubicBezTo>
                  <a:cubicBezTo>
                    <a:pt x="26538" y="43960"/>
                    <a:pt x="26538" y="43960"/>
                    <a:pt x="26538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346" y="43960"/>
                    <a:pt x="26346" y="43960"/>
                    <a:pt x="26346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5961" y="43960"/>
                    <a:pt x="25961" y="43960"/>
                    <a:pt x="25961" y="43960"/>
                  </a:cubicBezTo>
                  <a:cubicBezTo>
                    <a:pt x="26153" y="43960"/>
                    <a:pt x="26153" y="43960"/>
                    <a:pt x="26153" y="43960"/>
                  </a:cubicBezTo>
                  <a:cubicBezTo>
                    <a:pt x="26153" y="43960"/>
                    <a:pt x="26538" y="43960"/>
                    <a:pt x="26538" y="43960"/>
                  </a:cubicBezTo>
                  <a:cubicBezTo>
                    <a:pt x="26730" y="43960"/>
                    <a:pt x="26923" y="43960"/>
                    <a:pt x="26923" y="43960"/>
                  </a:cubicBezTo>
                  <a:cubicBezTo>
                    <a:pt x="26923" y="43960"/>
                    <a:pt x="26923" y="43960"/>
                    <a:pt x="26923" y="43960"/>
                  </a:cubicBezTo>
                  <a:cubicBezTo>
                    <a:pt x="27115" y="43960"/>
                    <a:pt x="27115" y="43960"/>
                    <a:pt x="27115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307" y="43960"/>
                    <a:pt x="27307" y="43960"/>
                    <a:pt x="27307" y="43960"/>
                  </a:cubicBezTo>
                  <a:cubicBezTo>
                    <a:pt x="27115" y="43960"/>
                    <a:pt x="27115" y="43960"/>
                    <a:pt x="27115" y="43960"/>
                  </a:cubicBezTo>
                  <a:cubicBezTo>
                    <a:pt x="27115" y="43960"/>
                    <a:pt x="27115" y="43960"/>
                    <a:pt x="27115" y="45148"/>
                  </a:cubicBezTo>
                  <a:cubicBezTo>
                    <a:pt x="27115" y="45148"/>
                    <a:pt x="26923" y="45148"/>
                    <a:pt x="26923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730" y="45148"/>
                    <a:pt x="26730" y="45148"/>
                    <a:pt x="26730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538" y="45148"/>
                    <a:pt x="26538" y="45148"/>
                    <a:pt x="26538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346" y="45148"/>
                    <a:pt x="26346" y="45148"/>
                    <a:pt x="26153" y="45148"/>
                  </a:cubicBezTo>
                  <a:cubicBezTo>
                    <a:pt x="26153" y="45148"/>
                    <a:pt x="26153" y="45148"/>
                    <a:pt x="26153" y="45148"/>
                  </a:cubicBezTo>
                  <a:cubicBezTo>
                    <a:pt x="26346" y="45148"/>
                    <a:pt x="26346" y="45148"/>
                    <a:pt x="26346" y="45148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6153" y="46336"/>
                    <a:pt x="26153" y="46336"/>
                    <a:pt x="26153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961" y="46336"/>
                    <a:pt x="25961" y="46336"/>
                    <a:pt x="25961" y="46336"/>
                  </a:cubicBezTo>
                  <a:cubicBezTo>
                    <a:pt x="25769" y="46336"/>
                    <a:pt x="25769" y="46336"/>
                    <a:pt x="25769" y="46336"/>
                  </a:cubicBezTo>
                  <a:cubicBezTo>
                    <a:pt x="25576" y="46336"/>
                    <a:pt x="25576" y="46336"/>
                    <a:pt x="25576" y="46336"/>
                  </a:cubicBezTo>
                  <a:cubicBezTo>
                    <a:pt x="25576" y="46336"/>
                    <a:pt x="25576" y="46336"/>
                    <a:pt x="25576" y="46336"/>
                  </a:cubicBezTo>
                  <a:cubicBezTo>
                    <a:pt x="25576" y="46336"/>
                    <a:pt x="25576" y="46336"/>
                    <a:pt x="25576" y="46336"/>
                  </a:cubicBezTo>
                  <a:cubicBezTo>
                    <a:pt x="25769" y="46336"/>
                    <a:pt x="25769" y="46336"/>
                    <a:pt x="25769" y="46336"/>
                  </a:cubicBezTo>
                  <a:cubicBezTo>
                    <a:pt x="25769" y="47524"/>
                    <a:pt x="25769" y="47524"/>
                    <a:pt x="25769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576" y="47524"/>
                    <a:pt x="25576" y="47524"/>
                    <a:pt x="25576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384" y="47524"/>
                    <a:pt x="25384" y="47524"/>
                    <a:pt x="25384" y="47524"/>
                  </a:cubicBezTo>
                  <a:cubicBezTo>
                    <a:pt x="25192" y="47524"/>
                    <a:pt x="25192" y="47524"/>
                    <a:pt x="25192" y="47524"/>
                  </a:cubicBezTo>
                  <a:cubicBezTo>
                    <a:pt x="25192" y="47524"/>
                    <a:pt x="25192" y="47524"/>
                    <a:pt x="25192" y="47524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5000" y="48712"/>
                    <a:pt x="25000" y="48712"/>
                    <a:pt x="25000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807" y="48712"/>
                    <a:pt x="24807" y="48712"/>
                    <a:pt x="24807" y="48712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615" y="49900"/>
                    <a:pt x="24615" y="49900"/>
                    <a:pt x="24615" y="49900"/>
                  </a:cubicBezTo>
                  <a:cubicBezTo>
                    <a:pt x="24807" y="49900"/>
                    <a:pt x="24807" y="49900"/>
                    <a:pt x="24807" y="49900"/>
                  </a:cubicBezTo>
                  <a:cubicBezTo>
                    <a:pt x="24807" y="49900"/>
                    <a:pt x="24807" y="49900"/>
                    <a:pt x="24807" y="49900"/>
                  </a:cubicBezTo>
                  <a:cubicBezTo>
                    <a:pt x="25000" y="49900"/>
                    <a:pt x="25000" y="49900"/>
                    <a:pt x="25000" y="49900"/>
                  </a:cubicBezTo>
                  <a:cubicBezTo>
                    <a:pt x="25000" y="49900"/>
                    <a:pt x="25000" y="49900"/>
                    <a:pt x="25000" y="49900"/>
                  </a:cubicBezTo>
                  <a:cubicBezTo>
                    <a:pt x="25000" y="49900"/>
                    <a:pt x="25000" y="49900"/>
                    <a:pt x="25000" y="49900"/>
                  </a:cubicBezTo>
                  <a:cubicBezTo>
                    <a:pt x="25192" y="49900"/>
                    <a:pt x="25192" y="49900"/>
                    <a:pt x="25192" y="49900"/>
                  </a:cubicBezTo>
                  <a:cubicBezTo>
                    <a:pt x="25192" y="49900"/>
                    <a:pt x="25192" y="49900"/>
                    <a:pt x="25192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49900"/>
                    <a:pt x="25384" y="49900"/>
                    <a:pt x="25384" y="49900"/>
                  </a:cubicBezTo>
                  <a:cubicBezTo>
                    <a:pt x="25384" y="51089"/>
                    <a:pt x="25384" y="51089"/>
                    <a:pt x="25384" y="51089"/>
                  </a:cubicBezTo>
                  <a:cubicBezTo>
                    <a:pt x="25384" y="51089"/>
                    <a:pt x="25384" y="51089"/>
                    <a:pt x="25384" y="51089"/>
                  </a:cubicBezTo>
                  <a:cubicBezTo>
                    <a:pt x="25384" y="51089"/>
                    <a:pt x="25384" y="51089"/>
                    <a:pt x="25384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769" y="51089"/>
                    <a:pt x="25769" y="51089"/>
                    <a:pt x="25769" y="51089"/>
                  </a:cubicBezTo>
                  <a:cubicBezTo>
                    <a:pt x="25576" y="51089"/>
                    <a:pt x="25576" y="51089"/>
                    <a:pt x="25576" y="51089"/>
                  </a:cubicBezTo>
                  <a:cubicBezTo>
                    <a:pt x="25769" y="51089"/>
                    <a:pt x="25769" y="51089"/>
                    <a:pt x="25769" y="51089"/>
                  </a:cubicBezTo>
                  <a:cubicBezTo>
                    <a:pt x="25769" y="51089"/>
                    <a:pt x="25769" y="51089"/>
                    <a:pt x="25769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5961" y="51089"/>
                    <a:pt x="25961" y="51089"/>
                  </a:cubicBezTo>
                  <a:cubicBezTo>
                    <a:pt x="25961" y="51089"/>
                    <a:pt x="26153" y="51089"/>
                    <a:pt x="26153" y="51089"/>
                  </a:cubicBezTo>
                  <a:cubicBezTo>
                    <a:pt x="26153" y="51089"/>
                    <a:pt x="26346" y="51089"/>
                    <a:pt x="26346" y="51089"/>
                  </a:cubicBezTo>
                  <a:cubicBezTo>
                    <a:pt x="26346" y="51089"/>
                    <a:pt x="26346" y="51089"/>
                    <a:pt x="26346" y="51089"/>
                  </a:cubicBezTo>
                  <a:cubicBezTo>
                    <a:pt x="26538" y="51089"/>
                    <a:pt x="26538" y="51089"/>
                    <a:pt x="26538" y="51089"/>
                  </a:cubicBezTo>
                  <a:cubicBezTo>
                    <a:pt x="26538" y="51089"/>
                    <a:pt x="26538" y="51089"/>
                    <a:pt x="26538" y="51089"/>
                  </a:cubicBezTo>
                  <a:cubicBezTo>
                    <a:pt x="26730" y="51089"/>
                    <a:pt x="26730" y="51089"/>
                    <a:pt x="26730" y="51089"/>
                  </a:cubicBezTo>
                  <a:cubicBezTo>
                    <a:pt x="26730" y="51089"/>
                    <a:pt x="26730" y="51089"/>
                    <a:pt x="26730" y="51089"/>
                  </a:cubicBezTo>
                  <a:cubicBezTo>
                    <a:pt x="26730" y="51089"/>
                    <a:pt x="26730" y="51089"/>
                    <a:pt x="26730" y="51089"/>
                  </a:cubicBezTo>
                  <a:cubicBezTo>
                    <a:pt x="26923" y="51089"/>
                    <a:pt x="26923" y="51089"/>
                    <a:pt x="26923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115" y="51089"/>
                    <a:pt x="27115" y="51089"/>
                    <a:pt x="27115" y="51089"/>
                  </a:cubicBezTo>
                  <a:cubicBezTo>
                    <a:pt x="27307" y="52277"/>
                    <a:pt x="27307" y="52277"/>
                    <a:pt x="27307" y="52277"/>
                  </a:cubicBezTo>
                  <a:cubicBezTo>
                    <a:pt x="27307" y="52277"/>
                    <a:pt x="27500" y="52277"/>
                    <a:pt x="27500" y="52277"/>
                  </a:cubicBezTo>
                  <a:cubicBezTo>
                    <a:pt x="27500" y="52277"/>
                    <a:pt x="27500" y="52277"/>
                    <a:pt x="27500" y="52277"/>
                  </a:cubicBezTo>
                  <a:cubicBezTo>
                    <a:pt x="27500" y="52277"/>
                    <a:pt x="27500" y="52277"/>
                    <a:pt x="27500" y="52277"/>
                  </a:cubicBezTo>
                  <a:cubicBezTo>
                    <a:pt x="27500" y="52277"/>
                    <a:pt x="27500" y="52277"/>
                    <a:pt x="27692" y="52277"/>
                  </a:cubicBezTo>
                  <a:cubicBezTo>
                    <a:pt x="27692" y="52277"/>
                    <a:pt x="27692" y="52277"/>
                    <a:pt x="27692" y="52277"/>
                  </a:cubicBezTo>
                  <a:cubicBezTo>
                    <a:pt x="27692" y="52277"/>
                    <a:pt x="27884" y="52277"/>
                    <a:pt x="27884" y="52277"/>
                  </a:cubicBezTo>
                  <a:cubicBezTo>
                    <a:pt x="27884" y="52277"/>
                    <a:pt x="27884" y="52277"/>
                    <a:pt x="27884" y="52277"/>
                  </a:cubicBezTo>
                  <a:cubicBezTo>
                    <a:pt x="28076" y="52277"/>
                    <a:pt x="28076" y="52277"/>
                    <a:pt x="28076" y="52277"/>
                  </a:cubicBezTo>
                  <a:cubicBezTo>
                    <a:pt x="28076" y="52277"/>
                    <a:pt x="28076" y="52277"/>
                    <a:pt x="28076" y="52277"/>
                  </a:cubicBezTo>
                  <a:cubicBezTo>
                    <a:pt x="28076" y="52277"/>
                    <a:pt x="28076" y="52277"/>
                    <a:pt x="28076" y="52277"/>
                  </a:cubicBezTo>
                  <a:cubicBezTo>
                    <a:pt x="28269" y="52277"/>
                    <a:pt x="28269" y="52277"/>
                    <a:pt x="28269" y="52277"/>
                  </a:cubicBezTo>
                  <a:cubicBezTo>
                    <a:pt x="28269" y="52277"/>
                    <a:pt x="28269" y="52277"/>
                    <a:pt x="28269" y="52277"/>
                  </a:cubicBezTo>
                  <a:cubicBezTo>
                    <a:pt x="28269" y="52277"/>
                    <a:pt x="28269" y="52277"/>
                    <a:pt x="28269" y="52277"/>
                  </a:cubicBezTo>
                  <a:cubicBezTo>
                    <a:pt x="28461" y="52277"/>
                    <a:pt x="28461" y="52277"/>
                    <a:pt x="28461" y="52277"/>
                  </a:cubicBezTo>
                  <a:cubicBezTo>
                    <a:pt x="28461" y="52277"/>
                    <a:pt x="28461" y="52277"/>
                    <a:pt x="28653" y="52277"/>
                  </a:cubicBezTo>
                  <a:cubicBezTo>
                    <a:pt x="28653" y="52277"/>
                    <a:pt x="28653" y="52277"/>
                    <a:pt x="28653" y="52277"/>
                  </a:cubicBezTo>
                  <a:cubicBezTo>
                    <a:pt x="28653" y="52277"/>
                    <a:pt x="28653" y="52277"/>
                    <a:pt x="28653" y="52277"/>
                  </a:cubicBezTo>
                  <a:cubicBezTo>
                    <a:pt x="28653" y="52277"/>
                    <a:pt x="28653" y="52277"/>
                    <a:pt x="28653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8846" y="52277"/>
                    <a:pt x="28846" y="52277"/>
                    <a:pt x="28846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2277"/>
                    <a:pt x="29038" y="52277"/>
                    <a:pt x="29038" y="52277"/>
                  </a:cubicBezTo>
                  <a:cubicBezTo>
                    <a:pt x="29038" y="53465"/>
                    <a:pt x="29038" y="53465"/>
                    <a:pt x="29038" y="53465"/>
                  </a:cubicBezTo>
                  <a:cubicBezTo>
                    <a:pt x="29038" y="53465"/>
                    <a:pt x="29038" y="53465"/>
                    <a:pt x="29038" y="53465"/>
                  </a:cubicBezTo>
                  <a:cubicBezTo>
                    <a:pt x="29230" y="53465"/>
                    <a:pt x="29230" y="53465"/>
                    <a:pt x="29230" y="53465"/>
                  </a:cubicBezTo>
                  <a:cubicBezTo>
                    <a:pt x="29038" y="53465"/>
                    <a:pt x="29038" y="53465"/>
                    <a:pt x="29038" y="53465"/>
                  </a:cubicBezTo>
                  <a:cubicBezTo>
                    <a:pt x="29230" y="53465"/>
                    <a:pt x="29230" y="53465"/>
                    <a:pt x="29423" y="53465"/>
                  </a:cubicBezTo>
                  <a:cubicBezTo>
                    <a:pt x="29423" y="54653"/>
                    <a:pt x="29423" y="54653"/>
                    <a:pt x="29423" y="54653"/>
                  </a:cubicBezTo>
                  <a:cubicBezTo>
                    <a:pt x="29423" y="54653"/>
                    <a:pt x="29423" y="54653"/>
                    <a:pt x="29423" y="54653"/>
                  </a:cubicBezTo>
                  <a:cubicBezTo>
                    <a:pt x="29615" y="54653"/>
                    <a:pt x="29615" y="54653"/>
                    <a:pt x="29615" y="54653"/>
                  </a:cubicBezTo>
                  <a:cubicBezTo>
                    <a:pt x="29807" y="54653"/>
                    <a:pt x="29807" y="54653"/>
                    <a:pt x="29807" y="54653"/>
                  </a:cubicBezTo>
                  <a:cubicBezTo>
                    <a:pt x="29615" y="54653"/>
                    <a:pt x="29615" y="54653"/>
                    <a:pt x="29615" y="54653"/>
                  </a:cubicBezTo>
                  <a:cubicBezTo>
                    <a:pt x="29807" y="54653"/>
                    <a:pt x="29807" y="54653"/>
                    <a:pt x="30000" y="54653"/>
                  </a:cubicBezTo>
                  <a:cubicBezTo>
                    <a:pt x="30000" y="54653"/>
                    <a:pt x="30000" y="54653"/>
                    <a:pt x="30000" y="54653"/>
                  </a:cubicBezTo>
                  <a:cubicBezTo>
                    <a:pt x="30000" y="54653"/>
                    <a:pt x="30000" y="54653"/>
                    <a:pt x="30000" y="54653"/>
                  </a:cubicBezTo>
                  <a:cubicBezTo>
                    <a:pt x="30192" y="54653"/>
                    <a:pt x="30192" y="54653"/>
                    <a:pt x="30192" y="54653"/>
                  </a:cubicBezTo>
                  <a:cubicBezTo>
                    <a:pt x="30192" y="54653"/>
                    <a:pt x="30192" y="54653"/>
                    <a:pt x="30192" y="54653"/>
                  </a:cubicBezTo>
                  <a:cubicBezTo>
                    <a:pt x="30192" y="54653"/>
                    <a:pt x="30192" y="54653"/>
                    <a:pt x="30192" y="54653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384" y="53465"/>
                    <a:pt x="30384" y="53465"/>
                    <a:pt x="30384" y="53465"/>
                  </a:cubicBezTo>
                  <a:cubicBezTo>
                    <a:pt x="30384" y="53465"/>
                    <a:pt x="30384" y="53465"/>
                    <a:pt x="30384" y="53465"/>
                  </a:cubicBezTo>
                  <a:cubicBezTo>
                    <a:pt x="30384" y="53465"/>
                    <a:pt x="30384" y="53465"/>
                    <a:pt x="30384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3465"/>
                    <a:pt x="30192" y="53465"/>
                    <a:pt x="30192" y="53465"/>
                  </a:cubicBezTo>
                  <a:cubicBezTo>
                    <a:pt x="30192" y="52277"/>
                    <a:pt x="30192" y="52277"/>
                    <a:pt x="30192" y="52277"/>
                  </a:cubicBezTo>
                  <a:cubicBezTo>
                    <a:pt x="30192" y="52277"/>
                    <a:pt x="30192" y="52277"/>
                    <a:pt x="30000" y="52277"/>
                  </a:cubicBezTo>
                  <a:cubicBezTo>
                    <a:pt x="30000" y="52277"/>
                    <a:pt x="30000" y="52277"/>
                    <a:pt x="30000" y="52277"/>
                  </a:cubicBezTo>
                  <a:cubicBezTo>
                    <a:pt x="30192" y="52277"/>
                    <a:pt x="30192" y="51089"/>
                    <a:pt x="30384" y="51089"/>
                  </a:cubicBezTo>
                  <a:cubicBezTo>
                    <a:pt x="30384" y="51089"/>
                    <a:pt x="30384" y="51089"/>
                    <a:pt x="30384" y="51089"/>
                  </a:cubicBezTo>
                  <a:cubicBezTo>
                    <a:pt x="30384" y="51089"/>
                    <a:pt x="30384" y="51089"/>
                    <a:pt x="30384" y="51089"/>
                  </a:cubicBezTo>
                  <a:cubicBezTo>
                    <a:pt x="30576" y="51089"/>
                    <a:pt x="30576" y="51089"/>
                    <a:pt x="30576" y="51089"/>
                  </a:cubicBezTo>
                  <a:cubicBezTo>
                    <a:pt x="30576" y="51089"/>
                    <a:pt x="30576" y="51089"/>
                    <a:pt x="30576" y="51089"/>
                  </a:cubicBezTo>
                  <a:cubicBezTo>
                    <a:pt x="30576" y="51089"/>
                    <a:pt x="30576" y="51089"/>
                    <a:pt x="30576" y="51089"/>
                  </a:cubicBezTo>
                  <a:cubicBezTo>
                    <a:pt x="30769" y="51089"/>
                    <a:pt x="30769" y="51089"/>
                    <a:pt x="30769" y="51089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961" y="49900"/>
                    <a:pt x="30961" y="49900"/>
                    <a:pt x="30961" y="49900"/>
                  </a:cubicBezTo>
                  <a:cubicBezTo>
                    <a:pt x="30769" y="49900"/>
                    <a:pt x="30769" y="49900"/>
                    <a:pt x="30769" y="49900"/>
                  </a:cubicBezTo>
                  <a:cubicBezTo>
                    <a:pt x="30769" y="48712"/>
                    <a:pt x="30769" y="48712"/>
                    <a:pt x="30769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576" y="48712"/>
                    <a:pt x="30576" y="48712"/>
                    <a:pt x="30576" y="48712"/>
                  </a:cubicBezTo>
                  <a:cubicBezTo>
                    <a:pt x="30384" y="48712"/>
                    <a:pt x="30384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8712"/>
                    <a:pt x="30192" y="48712"/>
                    <a:pt x="30192" y="48712"/>
                  </a:cubicBezTo>
                  <a:cubicBezTo>
                    <a:pt x="30192" y="47524"/>
                    <a:pt x="30192" y="47524"/>
                    <a:pt x="30192" y="47524"/>
                  </a:cubicBezTo>
                  <a:cubicBezTo>
                    <a:pt x="30192" y="47524"/>
                    <a:pt x="30192" y="47524"/>
                    <a:pt x="30192" y="47524"/>
                  </a:cubicBezTo>
                  <a:cubicBezTo>
                    <a:pt x="30192" y="47524"/>
                    <a:pt x="30192" y="47524"/>
                    <a:pt x="30192" y="47524"/>
                  </a:cubicBezTo>
                  <a:cubicBezTo>
                    <a:pt x="30192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576" y="47524"/>
                    <a:pt x="30576" y="47524"/>
                    <a:pt x="30576" y="47524"/>
                  </a:cubicBezTo>
                  <a:cubicBezTo>
                    <a:pt x="30576" y="47524"/>
                    <a:pt x="30576" y="47524"/>
                    <a:pt x="30576" y="47524"/>
                  </a:cubicBezTo>
                  <a:cubicBezTo>
                    <a:pt x="30576" y="47524"/>
                    <a:pt x="30576" y="47524"/>
                    <a:pt x="30576" y="47524"/>
                  </a:cubicBezTo>
                  <a:cubicBezTo>
                    <a:pt x="30576" y="46336"/>
                    <a:pt x="30576" y="46336"/>
                    <a:pt x="30576" y="46336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7524"/>
                    <a:pt x="30384" y="47524"/>
                    <a:pt x="30384" y="47524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6336"/>
                    <a:pt x="30384" y="46336"/>
                    <a:pt x="30384" y="46336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384" y="45148"/>
                    <a:pt x="30384" y="45148"/>
                    <a:pt x="30384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576" y="45148"/>
                    <a:pt x="30576" y="45148"/>
                    <a:pt x="30576" y="45148"/>
                  </a:cubicBezTo>
                  <a:cubicBezTo>
                    <a:pt x="30769" y="45148"/>
                    <a:pt x="30769" y="45148"/>
                    <a:pt x="30769" y="45148"/>
                  </a:cubicBezTo>
                  <a:cubicBezTo>
                    <a:pt x="30769" y="45148"/>
                    <a:pt x="30769" y="45148"/>
                    <a:pt x="30769" y="45148"/>
                  </a:cubicBezTo>
                  <a:cubicBezTo>
                    <a:pt x="30961" y="45148"/>
                    <a:pt x="30961" y="45148"/>
                    <a:pt x="30961" y="45148"/>
                  </a:cubicBezTo>
                  <a:cubicBezTo>
                    <a:pt x="30961" y="45148"/>
                    <a:pt x="30961" y="45148"/>
                    <a:pt x="30961" y="45148"/>
                  </a:cubicBezTo>
                  <a:cubicBezTo>
                    <a:pt x="30961" y="45148"/>
                    <a:pt x="30961" y="45148"/>
                    <a:pt x="30961" y="45148"/>
                  </a:cubicBezTo>
                  <a:cubicBezTo>
                    <a:pt x="30961" y="45148"/>
                    <a:pt x="31153" y="45148"/>
                    <a:pt x="31153" y="45148"/>
                  </a:cubicBezTo>
                  <a:cubicBezTo>
                    <a:pt x="31346" y="45148"/>
                    <a:pt x="31346" y="45148"/>
                    <a:pt x="31538" y="45148"/>
                  </a:cubicBezTo>
                  <a:cubicBezTo>
                    <a:pt x="31730" y="43960"/>
                    <a:pt x="31730" y="43960"/>
                    <a:pt x="31730" y="43960"/>
                  </a:cubicBezTo>
                  <a:cubicBezTo>
                    <a:pt x="31923" y="43960"/>
                    <a:pt x="31923" y="43960"/>
                    <a:pt x="31923" y="43960"/>
                  </a:cubicBezTo>
                  <a:cubicBezTo>
                    <a:pt x="31923" y="43960"/>
                    <a:pt x="31923" y="43960"/>
                    <a:pt x="31923" y="43960"/>
                  </a:cubicBezTo>
                  <a:cubicBezTo>
                    <a:pt x="31923" y="43960"/>
                    <a:pt x="31923" y="43960"/>
                    <a:pt x="31923" y="43960"/>
                  </a:cubicBezTo>
                  <a:cubicBezTo>
                    <a:pt x="32115" y="43960"/>
                    <a:pt x="32115" y="43960"/>
                    <a:pt x="32115" y="43960"/>
                  </a:cubicBezTo>
                  <a:cubicBezTo>
                    <a:pt x="32115" y="43960"/>
                    <a:pt x="32115" y="43960"/>
                    <a:pt x="32115" y="43960"/>
                  </a:cubicBezTo>
                  <a:cubicBezTo>
                    <a:pt x="32115" y="43960"/>
                    <a:pt x="32115" y="43960"/>
                    <a:pt x="32115" y="43960"/>
                  </a:cubicBezTo>
                  <a:cubicBezTo>
                    <a:pt x="32115" y="45148"/>
                    <a:pt x="32115" y="45148"/>
                    <a:pt x="32115" y="45148"/>
                  </a:cubicBezTo>
                  <a:cubicBezTo>
                    <a:pt x="32307" y="45148"/>
                    <a:pt x="32307" y="45148"/>
                    <a:pt x="32307" y="45148"/>
                  </a:cubicBezTo>
                  <a:cubicBezTo>
                    <a:pt x="32307" y="45148"/>
                    <a:pt x="32307" y="45148"/>
                    <a:pt x="32307" y="45148"/>
                  </a:cubicBezTo>
                  <a:cubicBezTo>
                    <a:pt x="32500" y="45148"/>
                    <a:pt x="32500" y="45148"/>
                    <a:pt x="32500" y="45148"/>
                  </a:cubicBezTo>
                  <a:cubicBezTo>
                    <a:pt x="32500" y="45148"/>
                    <a:pt x="32500" y="45148"/>
                    <a:pt x="32500" y="45148"/>
                  </a:cubicBezTo>
                  <a:cubicBezTo>
                    <a:pt x="32500" y="45148"/>
                    <a:pt x="32692" y="45148"/>
                    <a:pt x="32692" y="45148"/>
                  </a:cubicBezTo>
                  <a:cubicBezTo>
                    <a:pt x="32692" y="45148"/>
                    <a:pt x="32692" y="45148"/>
                    <a:pt x="32692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2884" y="45148"/>
                    <a:pt x="32884" y="45148"/>
                    <a:pt x="32884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269" y="45148"/>
                    <a:pt x="33269" y="45148"/>
                    <a:pt x="33269" y="45148"/>
                  </a:cubicBezTo>
                  <a:cubicBezTo>
                    <a:pt x="33076" y="45148"/>
                    <a:pt x="33076" y="45148"/>
                    <a:pt x="33076" y="45148"/>
                  </a:cubicBezTo>
                  <a:cubicBezTo>
                    <a:pt x="33076" y="46336"/>
                    <a:pt x="33076" y="46336"/>
                    <a:pt x="33076" y="46336"/>
                  </a:cubicBezTo>
                  <a:cubicBezTo>
                    <a:pt x="33269" y="46336"/>
                    <a:pt x="33269" y="46336"/>
                    <a:pt x="33269" y="46336"/>
                  </a:cubicBezTo>
                  <a:cubicBezTo>
                    <a:pt x="33076" y="46336"/>
                    <a:pt x="33076" y="46336"/>
                    <a:pt x="33076" y="46336"/>
                  </a:cubicBezTo>
                  <a:cubicBezTo>
                    <a:pt x="33076" y="46336"/>
                    <a:pt x="33076" y="46336"/>
                    <a:pt x="33076" y="46336"/>
                  </a:cubicBezTo>
                  <a:cubicBezTo>
                    <a:pt x="33269" y="46336"/>
                    <a:pt x="33269" y="46336"/>
                    <a:pt x="33269" y="46336"/>
                  </a:cubicBezTo>
                  <a:cubicBezTo>
                    <a:pt x="33461" y="46336"/>
                    <a:pt x="33461" y="46336"/>
                    <a:pt x="33461" y="46336"/>
                  </a:cubicBezTo>
                  <a:cubicBezTo>
                    <a:pt x="33461" y="46336"/>
                    <a:pt x="33461" y="46336"/>
                    <a:pt x="33461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653" y="47524"/>
                    <a:pt x="33653" y="47524"/>
                    <a:pt x="33653" y="47524"/>
                  </a:cubicBezTo>
                  <a:cubicBezTo>
                    <a:pt x="33653" y="46336"/>
                    <a:pt x="33653" y="46336"/>
                    <a:pt x="33653" y="46336"/>
                  </a:cubicBezTo>
                  <a:cubicBezTo>
                    <a:pt x="33846" y="46336"/>
                    <a:pt x="33846" y="46336"/>
                    <a:pt x="33846" y="46336"/>
                  </a:cubicBezTo>
                  <a:cubicBezTo>
                    <a:pt x="33846" y="46336"/>
                    <a:pt x="33846" y="46336"/>
                    <a:pt x="33846" y="46336"/>
                  </a:cubicBezTo>
                  <a:cubicBezTo>
                    <a:pt x="33846" y="46336"/>
                    <a:pt x="33846" y="46336"/>
                    <a:pt x="33846" y="46336"/>
                  </a:cubicBezTo>
                  <a:cubicBezTo>
                    <a:pt x="34038" y="46336"/>
                    <a:pt x="34038" y="47524"/>
                    <a:pt x="34038" y="47524"/>
                  </a:cubicBezTo>
                  <a:cubicBezTo>
                    <a:pt x="34038" y="47524"/>
                    <a:pt x="34038" y="47524"/>
                    <a:pt x="34038" y="47524"/>
                  </a:cubicBezTo>
                  <a:cubicBezTo>
                    <a:pt x="34038" y="47524"/>
                    <a:pt x="34038" y="47524"/>
                    <a:pt x="34038" y="47524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230" y="46336"/>
                    <a:pt x="34230" y="46336"/>
                    <a:pt x="34230" y="46336"/>
                  </a:cubicBezTo>
                  <a:cubicBezTo>
                    <a:pt x="34423" y="46336"/>
                    <a:pt x="34423" y="46336"/>
                    <a:pt x="34423" y="46336"/>
                  </a:cubicBezTo>
                  <a:cubicBezTo>
                    <a:pt x="34423" y="46336"/>
                    <a:pt x="34423" y="46336"/>
                    <a:pt x="34423" y="46336"/>
                  </a:cubicBezTo>
                  <a:cubicBezTo>
                    <a:pt x="34615" y="46336"/>
                    <a:pt x="34615" y="46336"/>
                    <a:pt x="34615" y="46336"/>
                  </a:cubicBezTo>
                  <a:cubicBezTo>
                    <a:pt x="34615" y="46336"/>
                    <a:pt x="34615" y="46336"/>
                    <a:pt x="34615" y="46336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615" y="45148"/>
                    <a:pt x="34615" y="45148"/>
                    <a:pt x="34615" y="45148"/>
                  </a:cubicBezTo>
                  <a:cubicBezTo>
                    <a:pt x="34807" y="45148"/>
                    <a:pt x="34807" y="45148"/>
                    <a:pt x="34807" y="45148"/>
                  </a:cubicBezTo>
                  <a:cubicBezTo>
                    <a:pt x="34807" y="45148"/>
                    <a:pt x="34807" y="45148"/>
                    <a:pt x="34807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4807" y="45148"/>
                    <a:pt x="34807" y="45148"/>
                    <a:pt x="34807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5000" y="45148"/>
                    <a:pt x="35000" y="45148"/>
                    <a:pt x="35000" y="45148"/>
                  </a:cubicBezTo>
                  <a:cubicBezTo>
                    <a:pt x="34807" y="45148"/>
                    <a:pt x="35000" y="45148"/>
                    <a:pt x="35000" y="45148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000" y="46336"/>
                    <a:pt x="35000" y="46336"/>
                    <a:pt x="35000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192" y="46336"/>
                    <a:pt x="35192" y="46336"/>
                    <a:pt x="35192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384" y="46336"/>
                    <a:pt x="35384" y="46336"/>
                    <a:pt x="35384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576" y="46336"/>
                    <a:pt x="35576" y="46336"/>
                    <a:pt x="35576" y="46336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576" y="47524"/>
                    <a:pt x="35576" y="47524"/>
                    <a:pt x="35576" y="47524"/>
                  </a:cubicBezTo>
                  <a:cubicBezTo>
                    <a:pt x="35576" y="47524"/>
                    <a:pt x="35576" y="47524"/>
                    <a:pt x="35576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961" y="47524"/>
                    <a:pt x="35961" y="47524"/>
                    <a:pt x="35961" y="47524"/>
                  </a:cubicBezTo>
                  <a:cubicBezTo>
                    <a:pt x="35769" y="47524"/>
                    <a:pt x="35769" y="47524"/>
                    <a:pt x="35576" y="47524"/>
                  </a:cubicBezTo>
                  <a:cubicBezTo>
                    <a:pt x="35576" y="47524"/>
                    <a:pt x="35576" y="47524"/>
                    <a:pt x="35576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8712"/>
                    <a:pt x="35769" y="48712"/>
                    <a:pt x="35769" y="48712"/>
                  </a:cubicBezTo>
                  <a:cubicBezTo>
                    <a:pt x="35769" y="48712"/>
                    <a:pt x="35769" y="48712"/>
                    <a:pt x="35769" y="48712"/>
                  </a:cubicBezTo>
                  <a:cubicBezTo>
                    <a:pt x="35769" y="47524"/>
                    <a:pt x="35769" y="47524"/>
                    <a:pt x="35769" y="47524"/>
                  </a:cubicBezTo>
                  <a:cubicBezTo>
                    <a:pt x="35769" y="48712"/>
                    <a:pt x="35769" y="48712"/>
                    <a:pt x="35769" y="48712"/>
                  </a:cubicBezTo>
                  <a:cubicBezTo>
                    <a:pt x="35961" y="48712"/>
                    <a:pt x="35961" y="48712"/>
                    <a:pt x="35961" y="48712"/>
                  </a:cubicBezTo>
                  <a:cubicBezTo>
                    <a:pt x="35961" y="48712"/>
                    <a:pt x="35961" y="48712"/>
                    <a:pt x="35961" y="48712"/>
                  </a:cubicBezTo>
                  <a:cubicBezTo>
                    <a:pt x="35961" y="48712"/>
                    <a:pt x="36153" y="48712"/>
                    <a:pt x="36153" y="48712"/>
                  </a:cubicBezTo>
                  <a:cubicBezTo>
                    <a:pt x="36153" y="48712"/>
                    <a:pt x="36153" y="48712"/>
                    <a:pt x="36153" y="48712"/>
                  </a:cubicBezTo>
                  <a:cubicBezTo>
                    <a:pt x="36153" y="48712"/>
                    <a:pt x="36153" y="48712"/>
                    <a:pt x="36346" y="48712"/>
                  </a:cubicBezTo>
                  <a:cubicBezTo>
                    <a:pt x="36346" y="48712"/>
                    <a:pt x="36346" y="48712"/>
                    <a:pt x="36346" y="48712"/>
                  </a:cubicBezTo>
                  <a:cubicBezTo>
                    <a:pt x="36346" y="48712"/>
                    <a:pt x="36346" y="48712"/>
                    <a:pt x="36346" y="48712"/>
                  </a:cubicBezTo>
                  <a:cubicBezTo>
                    <a:pt x="36346" y="48712"/>
                    <a:pt x="36346" y="48712"/>
                    <a:pt x="36346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538" y="48712"/>
                    <a:pt x="36538" y="48712"/>
                    <a:pt x="36538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730" y="48712"/>
                    <a:pt x="36730" y="48712"/>
                    <a:pt x="36730" y="48712"/>
                  </a:cubicBezTo>
                  <a:cubicBezTo>
                    <a:pt x="36923" y="48712"/>
                    <a:pt x="36923" y="48712"/>
                    <a:pt x="36923" y="48712"/>
                  </a:cubicBezTo>
                  <a:cubicBezTo>
                    <a:pt x="36923" y="48712"/>
                    <a:pt x="36923" y="48712"/>
                    <a:pt x="36923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115" y="48712"/>
                    <a:pt x="37115" y="48712"/>
                    <a:pt x="37115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8712"/>
                    <a:pt x="37307" y="48712"/>
                    <a:pt x="37307" y="48712"/>
                  </a:cubicBezTo>
                  <a:cubicBezTo>
                    <a:pt x="37307" y="49900"/>
                    <a:pt x="37307" y="49900"/>
                    <a:pt x="37307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346" y="49900"/>
                    <a:pt x="36346" y="49900"/>
                    <a:pt x="36346" y="49900"/>
                  </a:cubicBezTo>
                  <a:cubicBezTo>
                    <a:pt x="36346" y="51089"/>
                    <a:pt x="36346" y="51089"/>
                    <a:pt x="36346" y="51089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538" y="49900"/>
                    <a:pt x="36538" y="49900"/>
                    <a:pt x="36538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730" y="49900"/>
                    <a:pt x="36730" y="49900"/>
                    <a:pt x="36730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6923" y="49900"/>
                    <a:pt x="36923" y="49900"/>
                    <a:pt x="36923" y="49900"/>
                  </a:cubicBezTo>
                  <a:cubicBezTo>
                    <a:pt x="37115" y="49900"/>
                    <a:pt x="37115" y="49900"/>
                    <a:pt x="37115" y="49900"/>
                  </a:cubicBezTo>
                  <a:cubicBezTo>
                    <a:pt x="37115" y="49900"/>
                    <a:pt x="37115" y="49900"/>
                    <a:pt x="37307" y="49900"/>
                  </a:cubicBezTo>
                  <a:cubicBezTo>
                    <a:pt x="37307" y="49900"/>
                    <a:pt x="37307" y="49900"/>
                    <a:pt x="37307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500" y="49900"/>
                    <a:pt x="37500" y="49900"/>
                    <a:pt x="37500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692" y="49900"/>
                    <a:pt x="37692" y="49900"/>
                    <a:pt x="37692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49900"/>
                    <a:pt x="37884" y="49900"/>
                    <a:pt x="37884" y="49900"/>
                  </a:cubicBezTo>
                  <a:cubicBezTo>
                    <a:pt x="37884" y="51089"/>
                    <a:pt x="37884" y="51089"/>
                    <a:pt x="37884" y="51089"/>
                  </a:cubicBezTo>
                  <a:cubicBezTo>
                    <a:pt x="37692" y="51089"/>
                    <a:pt x="37692" y="51089"/>
                    <a:pt x="37692" y="51089"/>
                  </a:cubicBezTo>
                  <a:cubicBezTo>
                    <a:pt x="37692" y="51089"/>
                    <a:pt x="37692" y="51089"/>
                    <a:pt x="37692" y="51089"/>
                  </a:cubicBezTo>
                  <a:cubicBezTo>
                    <a:pt x="37692" y="51089"/>
                    <a:pt x="37692" y="51089"/>
                    <a:pt x="37500" y="51089"/>
                  </a:cubicBezTo>
                  <a:cubicBezTo>
                    <a:pt x="37500" y="51089"/>
                    <a:pt x="37500" y="51089"/>
                    <a:pt x="37500" y="51089"/>
                  </a:cubicBezTo>
                  <a:cubicBezTo>
                    <a:pt x="37500" y="51089"/>
                    <a:pt x="37307" y="51089"/>
                    <a:pt x="37307" y="51089"/>
                  </a:cubicBezTo>
                  <a:cubicBezTo>
                    <a:pt x="37307" y="51089"/>
                    <a:pt x="37307" y="51089"/>
                    <a:pt x="37307" y="51089"/>
                  </a:cubicBezTo>
                  <a:cubicBezTo>
                    <a:pt x="37115" y="51089"/>
                    <a:pt x="37115" y="51089"/>
                    <a:pt x="37115" y="51089"/>
                  </a:cubicBezTo>
                  <a:cubicBezTo>
                    <a:pt x="37115" y="51089"/>
                    <a:pt x="37115" y="51089"/>
                    <a:pt x="37115" y="51089"/>
                  </a:cubicBezTo>
                  <a:cubicBezTo>
                    <a:pt x="36923" y="51089"/>
                    <a:pt x="36923" y="51089"/>
                    <a:pt x="36923" y="51089"/>
                  </a:cubicBezTo>
                  <a:cubicBezTo>
                    <a:pt x="36923" y="51089"/>
                    <a:pt x="36923" y="51089"/>
                    <a:pt x="36923" y="51089"/>
                  </a:cubicBezTo>
                  <a:cubicBezTo>
                    <a:pt x="36923" y="52277"/>
                    <a:pt x="36923" y="52277"/>
                    <a:pt x="36923" y="52277"/>
                  </a:cubicBezTo>
                  <a:cubicBezTo>
                    <a:pt x="36923" y="52277"/>
                    <a:pt x="36923" y="52277"/>
                    <a:pt x="36923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730" y="52277"/>
                    <a:pt x="36730" y="52277"/>
                    <a:pt x="36730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538" y="52277"/>
                    <a:pt x="36538" y="52277"/>
                    <a:pt x="36538" y="52277"/>
                  </a:cubicBezTo>
                  <a:cubicBezTo>
                    <a:pt x="36346" y="52277"/>
                    <a:pt x="36538" y="52277"/>
                    <a:pt x="36346" y="52277"/>
                  </a:cubicBezTo>
                  <a:cubicBezTo>
                    <a:pt x="36346" y="52277"/>
                    <a:pt x="36346" y="52277"/>
                    <a:pt x="36346" y="52277"/>
                  </a:cubicBezTo>
                  <a:cubicBezTo>
                    <a:pt x="36346" y="52277"/>
                    <a:pt x="36346" y="52277"/>
                    <a:pt x="36346" y="52277"/>
                  </a:cubicBezTo>
                  <a:cubicBezTo>
                    <a:pt x="36346" y="52277"/>
                    <a:pt x="36346" y="52277"/>
                    <a:pt x="36346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6153" y="52277"/>
                    <a:pt x="36153" y="52277"/>
                    <a:pt x="36153" y="52277"/>
                  </a:cubicBezTo>
                  <a:cubicBezTo>
                    <a:pt x="35961" y="52277"/>
                    <a:pt x="35961" y="52277"/>
                    <a:pt x="35961" y="52277"/>
                  </a:cubicBezTo>
                  <a:cubicBezTo>
                    <a:pt x="35961" y="52277"/>
                    <a:pt x="35961" y="52277"/>
                    <a:pt x="35961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769" y="52277"/>
                    <a:pt x="35769" y="52277"/>
                    <a:pt x="35769" y="52277"/>
                  </a:cubicBezTo>
                  <a:cubicBezTo>
                    <a:pt x="35576" y="52277"/>
                    <a:pt x="35576" y="52277"/>
                    <a:pt x="35576" y="52277"/>
                  </a:cubicBezTo>
                  <a:cubicBezTo>
                    <a:pt x="35576" y="52277"/>
                    <a:pt x="35576" y="52277"/>
                    <a:pt x="35576" y="52277"/>
                  </a:cubicBezTo>
                  <a:cubicBezTo>
                    <a:pt x="35384" y="53465"/>
                    <a:pt x="35384" y="53465"/>
                    <a:pt x="35384" y="53465"/>
                  </a:cubicBezTo>
                  <a:cubicBezTo>
                    <a:pt x="35384" y="53465"/>
                    <a:pt x="35384" y="53465"/>
                    <a:pt x="35384" y="53465"/>
                  </a:cubicBezTo>
                  <a:cubicBezTo>
                    <a:pt x="35384" y="53465"/>
                    <a:pt x="35384" y="53465"/>
                    <a:pt x="35192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4807" y="53465"/>
                    <a:pt x="34807" y="53465"/>
                    <a:pt x="34807" y="53465"/>
                  </a:cubicBezTo>
                  <a:cubicBezTo>
                    <a:pt x="34807" y="53465"/>
                    <a:pt x="34807" y="53465"/>
                    <a:pt x="34807" y="53465"/>
                  </a:cubicBezTo>
                  <a:cubicBezTo>
                    <a:pt x="34615" y="53465"/>
                    <a:pt x="34615" y="53465"/>
                    <a:pt x="34423" y="53465"/>
                  </a:cubicBezTo>
                  <a:cubicBezTo>
                    <a:pt x="34423" y="53465"/>
                    <a:pt x="34423" y="53465"/>
                    <a:pt x="34423" y="53465"/>
                  </a:cubicBezTo>
                  <a:cubicBezTo>
                    <a:pt x="34423" y="53465"/>
                    <a:pt x="34423" y="53465"/>
                    <a:pt x="34423" y="53465"/>
                  </a:cubicBezTo>
                  <a:cubicBezTo>
                    <a:pt x="34423" y="53465"/>
                    <a:pt x="34423" y="53465"/>
                    <a:pt x="34423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230" y="53465"/>
                    <a:pt x="34230" y="53465"/>
                    <a:pt x="34230" y="53465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653" y="54653"/>
                    <a:pt x="33653" y="54653"/>
                    <a:pt x="33653" y="54653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076" y="55841"/>
                    <a:pt x="33076" y="55841"/>
                    <a:pt x="33076" y="55841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2884" y="57029"/>
                    <a:pt x="32884" y="57029"/>
                    <a:pt x="32884" y="57029"/>
                  </a:cubicBezTo>
                  <a:cubicBezTo>
                    <a:pt x="32884" y="57029"/>
                    <a:pt x="32884" y="57029"/>
                    <a:pt x="32884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076" y="57029"/>
                    <a:pt x="33076" y="57029"/>
                    <a:pt x="33076" y="57029"/>
                  </a:cubicBezTo>
                  <a:cubicBezTo>
                    <a:pt x="33269" y="55841"/>
                    <a:pt x="33269" y="55841"/>
                    <a:pt x="33269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461" y="55841"/>
                    <a:pt x="33461" y="55841"/>
                    <a:pt x="33461" y="55841"/>
                  </a:cubicBezTo>
                  <a:cubicBezTo>
                    <a:pt x="33653" y="55841"/>
                    <a:pt x="33653" y="55841"/>
                    <a:pt x="33653" y="55841"/>
                  </a:cubicBezTo>
                  <a:cubicBezTo>
                    <a:pt x="33653" y="55841"/>
                    <a:pt x="33653" y="55841"/>
                    <a:pt x="33653" y="55841"/>
                  </a:cubicBezTo>
                  <a:cubicBezTo>
                    <a:pt x="33653" y="55841"/>
                    <a:pt x="33653" y="55841"/>
                    <a:pt x="33653" y="55841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3846" y="54653"/>
                    <a:pt x="33846" y="54653"/>
                    <a:pt x="33846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038" y="54653"/>
                    <a:pt x="34038" y="54653"/>
                    <a:pt x="34038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230" y="54653"/>
                    <a:pt x="34230" y="54653"/>
                    <a:pt x="34230" y="54653"/>
                  </a:cubicBezTo>
                  <a:cubicBezTo>
                    <a:pt x="34423" y="54653"/>
                    <a:pt x="34423" y="54653"/>
                    <a:pt x="34423" y="54653"/>
                  </a:cubicBezTo>
                  <a:cubicBezTo>
                    <a:pt x="34423" y="54653"/>
                    <a:pt x="34423" y="54653"/>
                    <a:pt x="34423" y="54653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615" y="53465"/>
                    <a:pt x="34615" y="53465"/>
                    <a:pt x="34615" y="53465"/>
                  </a:cubicBezTo>
                  <a:cubicBezTo>
                    <a:pt x="34807" y="53465"/>
                    <a:pt x="34807" y="53465"/>
                    <a:pt x="34807" y="53465"/>
                  </a:cubicBezTo>
                  <a:cubicBezTo>
                    <a:pt x="35000" y="53465"/>
                    <a:pt x="35000" y="53465"/>
                    <a:pt x="35000" y="53465"/>
                  </a:cubicBezTo>
                  <a:cubicBezTo>
                    <a:pt x="35192" y="53465"/>
                    <a:pt x="35192" y="53465"/>
                    <a:pt x="35192" y="53465"/>
                  </a:cubicBezTo>
                  <a:cubicBezTo>
                    <a:pt x="35192" y="53465"/>
                    <a:pt x="35192" y="53465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192" y="54653"/>
                    <a:pt x="35192" y="54653"/>
                    <a:pt x="35192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807" y="54653"/>
                    <a:pt x="34807" y="54653"/>
                    <a:pt x="34807" y="54653"/>
                  </a:cubicBezTo>
                  <a:cubicBezTo>
                    <a:pt x="34615" y="54653"/>
                    <a:pt x="34615" y="54653"/>
                    <a:pt x="34615" y="54653"/>
                  </a:cubicBezTo>
                  <a:cubicBezTo>
                    <a:pt x="34615" y="54653"/>
                    <a:pt x="34615" y="54653"/>
                    <a:pt x="34615" y="54653"/>
                  </a:cubicBezTo>
                  <a:cubicBezTo>
                    <a:pt x="34615" y="54653"/>
                    <a:pt x="34615" y="54653"/>
                    <a:pt x="34615" y="54653"/>
                  </a:cubicBezTo>
                  <a:cubicBezTo>
                    <a:pt x="34615" y="54653"/>
                    <a:pt x="34615" y="54653"/>
                    <a:pt x="34615" y="55841"/>
                  </a:cubicBezTo>
                  <a:cubicBezTo>
                    <a:pt x="34615" y="55841"/>
                    <a:pt x="34615" y="55841"/>
                    <a:pt x="34615" y="55841"/>
                  </a:cubicBezTo>
                  <a:cubicBezTo>
                    <a:pt x="34615" y="55841"/>
                    <a:pt x="34615" y="55841"/>
                    <a:pt x="34615" y="55841"/>
                  </a:cubicBezTo>
                  <a:cubicBezTo>
                    <a:pt x="34807" y="55841"/>
                    <a:pt x="34807" y="55841"/>
                    <a:pt x="34807" y="55841"/>
                  </a:cubicBezTo>
                  <a:cubicBezTo>
                    <a:pt x="34807" y="55841"/>
                    <a:pt x="34807" y="55841"/>
                    <a:pt x="34807" y="55841"/>
                  </a:cubicBezTo>
                  <a:cubicBezTo>
                    <a:pt x="34807" y="54653"/>
                    <a:pt x="34807" y="54653"/>
                    <a:pt x="35000" y="54653"/>
                  </a:cubicBezTo>
                  <a:cubicBezTo>
                    <a:pt x="35000" y="54653"/>
                    <a:pt x="35000" y="54653"/>
                    <a:pt x="35000" y="54653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000" y="55841"/>
                    <a:pt x="35000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000" y="55841"/>
                    <a:pt x="35000" y="55841"/>
                    <a:pt x="35000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192" y="55841"/>
                    <a:pt x="35192" y="55841"/>
                    <a:pt x="35192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5841"/>
                    <a:pt x="35384" y="55841"/>
                    <a:pt x="35384" y="55841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961" y="55841"/>
                    <a:pt x="35961" y="55841"/>
                  </a:cubicBezTo>
                  <a:cubicBezTo>
                    <a:pt x="35961" y="57029"/>
                    <a:pt x="35961" y="57029"/>
                    <a:pt x="35961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6153" y="57029"/>
                    <a:pt x="36153" y="57029"/>
                    <a:pt x="36153" y="57029"/>
                  </a:cubicBezTo>
                  <a:cubicBezTo>
                    <a:pt x="35961" y="57029"/>
                    <a:pt x="35961" y="57029"/>
                    <a:pt x="35961" y="57029"/>
                  </a:cubicBezTo>
                  <a:cubicBezTo>
                    <a:pt x="35961" y="57029"/>
                    <a:pt x="35961" y="57029"/>
                    <a:pt x="35961" y="57029"/>
                  </a:cubicBezTo>
                  <a:cubicBezTo>
                    <a:pt x="35769" y="57029"/>
                    <a:pt x="35769" y="57029"/>
                    <a:pt x="35769" y="57029"/>
                  </a:cubicBezTo>
                  <a:cubicBezTo>
                    <a:pt x="35769" y="57029"/>
                    <a:pt x="35576" y="57029"/>
                    <a:pt x="35576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384" y="58217"/>
                    <a:pt x="35384" y="58217"/>
                    <a:pt x="35384" y="58217"/>
                  </a:cubicBezTo>
                  <a:cubicBezTo>
                    <a:pt x="35384" y="58217"/>
                    <a:pt x="35384" y="58217"/>
                    <a:pt x="35384" y="58217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8217"/>
                    <a:pt x="35384" y="58217"/>
                    <a:pt x="35384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192" y="58217"/>
                    <a:pt x="35192" y="58217"/>
                    <a:pt x="35192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5000" y="58217"/>
                    <a:pt x="35000" y="58217"/>
                    <a:pt x="35000" y="58217"/>
                  </a:cubicBezTo>
                  <a:cubicBezTo>
                    <a:pt x="34807" y="58217"/>
                    <a:pt x="34807" y="58217"/>
                    <a:pt x="34807" y="58217"/>
                  </a:cubicBezTo>
                  <a:cubicBezTo>
                    <a:pt x="34807" y="58217"/>
                    <a:pt x="34807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615" y="58217"/>
                    <a:pt x="34615" y="58217"/>
                    <a:pt x="34615" y="58217"/>
                  </a:cubicBezTo>
                  <a:cubicBezTo>
                    <a:pt x="34807" y="58217"/>
                    <a:pt x="34807" y="58217"/>
                    <a:pt x="34807" y="58217"/>
                  </a:cubicBezTo>
                  <a:cubicBezTo>
                    <a:pt x="34807" y="57029"/>
                    <a:pt x="34807" y="57029"/>
                    <a:pt x="34807" y="57029"/>
                  </a:cubicBezTo>
                  <a:cubicBezTo>
                    <a:pt x="34807" y="57029"/>
                    <a:pt x="34807" y="57029"/>
                    <a:pt x="35000" y="57029"/>
                  </a:cubicBezTo>
                  <a:cubicBezTo>
                    <a:pt x="35000" y="57029"/>
                    <a:pt x="35000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384" y="57029"/>
                    <a:pt x="35384" y="57029"/>
                    <a:pt x="35384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576" y="57029"/>
                    <a:pt x="35576" y="57029"/>
                    <a:pt x="35576" y="57029"/>
                  </a:cubicBezTo>
                  <a:cubicBezTo>
                    <a:pt x="35192" y="57029"/>
                    <a:pt x="35192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192" y="57029"/>
                    <a:pt x="35192" y="57029"/>
                    <a:pt x="35192" y="57029"/>
                  </a:cubicBezTo>
                  <a:cubicBezTo>
                    <a:pt x="35000" y="57029"/>
                    <a:pt x="35000" y="57029"/>
                    <a:pt x="35000" y="57029"/>
                  </a:cubicBezTo>
                  <a:cubicBezTo>
                    <a:pt x="35000" y="57029"/>
                    <a:pt x="35000" y="57029"/>
                    <a:pt x="34807" y="57029"/>
                  </a:cubicBezTo>
                  <a:cubicBezTo>
                    <a:pt x="34807" y="57029"/>
                    <a:pt x="34807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615" y="57029"/>
                    <a:pt x="34615" y="57029"/>
                    <a:pt x="34615" y="57029"/>
                  </a:cubicBezTo>
                  <a:cubicBezTo>
                    <a:pt x="34423" y="57029"/>
                    <a:pt x="34423" y="57029"/>
                    <a:pt x="34230" y="57029"/>
                  </a:cubicBezTo>
                  <a:cubicBezTo>
                    <a:pt x="34230" y="57029"/>
                    <a:pt x="34230" y="57029"/>
                    <a:pt x="34230" y="57029"/>
                  </a:cubicBezTo>
                  <a:cubicBezTo>
                    <a:pt x="34230" y="58217"/>
                    <a:pt x="34230" y="58217"/>
                    <a:pt x="34230" y="58217"/>
                  </a:cubicBezTo>
                  <a:cubicBezTo>
                    <a:pt x="34230" y="58217"/>
                    <a:pt x="34230" y="58217"/>
                    <a:pt x="34230" y="58217"/>
                  </a:cubicBezTo>
                  <a:cubicBezTo>
                    <a:pt x="34230" y="58217"/>
                    <a:pt x="34230" y="58217"/>
                    <a:pt x="34230" y="58217"/>
                  </a:cubicBezTo>
                  <a:cubicBezTo>
                    <a:pt x="34038" y="58217"/>
                    <a:pt x="34038" y="58217"/>
                    <a:pt x="34038" y="58217"/>
                  </a:cubicBezTo>
                  <a:cubicBezTo>
                    <a:pt x="34038" y="58217"/>
                    <a:pt x="34038" y="58217"/>
                    <a:pt x="34038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846" y="58217"/>
                    <a:pt x="33846" y="58217"/>
                    <a:pt x="33846" y="58217"/>
                  </a:cubicBezTo>
                  <a:cubicBezTo>
                    <a:pt x="33653" y="58217"/>
                    <a:pt x="33653" y="58217"/>
                    <a:pt x="33653" y="58217"/>
                  </a:cubicBezTo>
                  <a:cubicBezTo>
                    <a:pt x="33653" y="58217"/>
                    <a:pt x="33653" y="58217"/>
                    <a:pt x="33653" y="58217"/>
                  </a:cubicBezTo>
                  <a:cubicBezTo>
                    <a:pt x="33653" y="59405"/>
                    <a:pt x="33653" y="59405"/>
                    <a:pt x="33653" y="59405"/>
                  </a:cubicBezTo>
                  <a:cubicBezTo>
                    <a:pt x="33461" y="59405"/>
                    <a:pt x="33461" y="59405"/>
                    <a:pt x="33461" y="59405"/>
                  </a:cubicBezTo>
                  <a:cubicBezTo>
                    <a:pt x="33461" y="58217"/>
                    <a:pt x="33461" y="58217"/>
                    <a:pt x="33461" y="58217"/>
                  </a:cubicBezTo>
                  <a:cubicBezTo>
                    <a:pt x="33461" y="59405"/>
                    <a:pt x="33461" y="58217"/>
                    <a:pt x="33461" y="59405"/>
                  </a:cubicBezTo>
                  <a:cubicBezTo>
                    <a:pt x="33461" y="59405"/>
                    <a:pt x="33461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076" y="59405"/>
                    <a:pt x="33076" y="59405"/>
                    <a:pt x="33076" y="59405"/>
                  </a:cubicBezTo>
                  <a:cubicBezTo>
                    <a:pt x="33269" y="59405"/>
                    <a:pt x="33269" y="59405"/>
                    <a:pt x="33269" y="59405"/>
                  </a:cubicBezTo>
                  <a:cubicBezTo>
                    <a:pt x="33076" y="59405"/>
                    <a:pt x="33076" y="59405"/>
                    <a:pt x="33076" y="59405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269" y="60594"/>
                    <a:pt x="33269" y="60594"/>
                    <a:pt x="33269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3076" y="60594"/>
                    <a:pt x="33076" y="60594"/>
                    <a:pt x="33076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884" y="60594"/>
                    <a:pt x="32884" y="60594"/>
                    <a:pt x="32884" y="60594"/>
                  </a:cubicBezTo>
                  <a:cubicBezTo>
                    <a:pt x="32692" y="60594"/>
                    <a:pt x="32692" y="60594"/>
                    <a:pt x="32692" y="60594"/>
                  </a:cubicBezTo>
                  <a:cubicBezTo>
                    <a:pt x="32692" y="60594"/>
                    <a:pt x="32692" y="60594"/>
                    <a:pt x="32692" y="60594"/>
                  </a:cubicBezTo>
                  <a:cubicBezTo>
                    <a:pt x="32692" y="60594"/>
                    <a:pt x="32500" y="60594"/>
                    <a:pt x="32500" y="60594"/>
                  </a:cubicBezTo>
                  <a:cubicBezTo>
                    <a:pt x="32500" y="60594"/>
                    <a:pt x="32500" y="60594"/>
                    <a:pt x="32500" y="60594"/>
                  </a:cubicBezTo>
                  <a:cubicBezTo>
                    <a:pt x="32500" y="60594"/>
                    <a:pt x="32500" y="60594"/>
                    <a:pt x="32500" y="60594"/>
                  </a:cubicBezTo>
                  <a:cubicBezTo>
                    <a:pt x="32307" y="60594"/>
                    <a:pt x="32307" y="60594"/>
                    <a:pt x="32307" y="60594"/>
                  </a:cubicBezTo>
                  <a:cubicBezTo>
                    <a:pt x="32307" y="60594"/>
                    <a:pt x="32307" y="60594"/>
                    <a:pt x="32307" y="60594"/>
                  </a:cubicBezTo>
                  <a:cubicBezTo>
                    <a:pt x="32307" y="61782"/>
                    <a:pt x="32307" y="61782"/>
                    <a:pt x="32307" y="61782"/>
                  </a:cubicBezTo>
                  <a:cubicBezTo>
                    <a:pt x="32307" y="61782"/>
                    <a:pt x="32307" y="61782"/>
                    <a:pt x="32307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2115" y="61782"/>
                    <a:pt x="32115" y="61782"/>
                    <a:pt x="32115" y="61782"/>
                  </a:cubicBezTo>
                  <a:cubicBezTo>
                    <a:pt x="31923" y="62970"/>
                    <a:pt x="31923" y="62970"/>
                    <a:pt x="31923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730" y="62970"/>
                    <a:pt x="31538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2970"/>
                    <a:pt x="31730" y="62970"/>
                    <a:pt x="31730" y="62970"/>
                  </a:cubicBezTo>
                  <a:cubicBezTo>
                    <a:pt x="31730" y="64158"/>
                    <a:pt x="31730" y="64158"/>
                    <a:pt x="31730" y="64158"/>
                  </a:cubicBezTo>
                  <a:cubicBezTo>
                    <a:pt x="31730" y="64158"/>
                    <a:pt x="31730" y="64158"/>
                    <a:pt x="31730" y="64158"/>
                  </a:cubicBezTo>
                  <a:cubicBezTo>
                    <a:pt x="31730" y="64158"/>
                    <a:pt x="31730" y="64158"/>
                    <a:pt x="31730" y="64158"/>
                  </a:cubicBezTo>
                  <a:cubicBezTo>
                    <a:pt x="31730" y="64158"/>
                    <a:pt x="31538" y="64158"/>
                    <a:pt x="31538" y="64158"/>
                  </a:cubicBezTo>
                  <a:cubicBezTo>
                    <a:pt x="31538" y="64158"/>
                    <a:pt x="31538" y="64158"/>
                    <a:pt x="31538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4158"/>
                    <a:pt x="31346" y="64158"/>
                    <a:pt x="31346" y="64158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538" y="62970"/>
                    <a:pt x="31538" y="62970"/>
                    <a:pt x="31538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346" y="62970"/>
                    <a:pt x="31346" y="62970"/>
                    <a:pt x="31346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2970"/>
                    <a:pt x="31153" y="62970"/>
                    <a:pt x="31153" y="62970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0961" y="64158"/>
                    <a:pt x="30961" y="64158"/>
                    <a:pt x="30961" y="64158"/>
                  </a:cubicBezTo>
                  <a:cubicBezTo>
                    <a:pt x="31153" y="64158"/>
                    <a:pt x="30961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346" y="64158"/>
                    <a:pt x="31346" y="64158"/>
                  </a:cubicBezTo>
                  <a:cubicBezTo>
                    <a:pt x="31346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153" y="64158"/>
                    <a:pt x="31153" y="64158"/>
                    <a:pt x="31153" y="64158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538" y="65346"/>
                    <a:pt x="31538" y="65346"/>
                    <a:pt x="31538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153" y="65346"/>
                    <a:pt x="31153" y="65346"/>
                    <a:pt x="31153" y="65346"/>
                  </a:cubicBezTo>
                  <a:cubicBezTo>
                    <a:pt x="31153" y="65346"/>
                    <a:pt x="31153" y="65346"/>
                    <a:pt x="31153" y="65346"/>
                  </a:cubicBezTo>
                  <a:cubicBezTo>
                    <a:pt x="31346" y="65346"/>
                    <a:pt x="31346" y="65346"/>
                    <a:pt x="31346" y="65346"/>
                  </a:cubicBezTo>
                  <a:cubicBezTo>
                    <a:pt x="31153" y="65346"/>
                    <a:pt x="31153" y="65346"/>
                    <a:pt x="31153" y="65346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1153" y="66534"/>
                    <a:pt x="31153" y="66534"/>
                    <a:pt x="31153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961" y="66534"/>
                    <a:pt x="30961" y="66534"/>
                    <a:pt x="30961" y="66534"/>
                  </a:cubicBezTo>
                  <a:cubicBezTo>
                    <a:pt x="30769" y="66534"/>
                    <a:pt x="30769" y="66534"/>
                    <a:pt x="30769" y="66534"/>
                  </a:cubicBezTo>
                  <a:cubicBezTo>
                    <a:pt x="30576" y="67722"/>
                    <a:pt x="30576" y="67722"/>
                    <a:pt x="30576" y="67722"/>
                  </a:cubicBezTo>
                  <a:cubicBezTo>
                    <a:pt x="30576" y="67722"/>
                    <a:pt x="30576" y="67722"/>
                    <a:pt x="30576" y="67722"/>
                  </a:cubicBezTo>
                  <a:cubicBezTo>
                    <a:pt x="30576" y="67722"/>
                    <a:pt x="30576" y="67722"/>
                    <a:pt x="30576" y="67722"/>
                  </a:cubicBezTo>
                  <a:cubicBezTo>
                    <a:pt x="30384" y="67722"/>
                    <a:pt x="30384" y="67722"/>
                    <a:pt x="30384" y="67722"/>
                  </a:cubicBezTo>
                  <a:cubicBezTo>
                    <a:pt x="30384" y="67722"/>
                    <a:pt x="30384" y="67722"/>
                    <a:pt x="30384" y="67722"/>
                  </a:cubicBezTo>
                  <a:cubicBezTo>
                    <a:pt x="30192" y="67722"/>
                    <a:pt x="30192" y="67722"/>
                    <a:pt x="30192" y="67722"/>
                  </a:cubicBezTo>
                  <a:cubicBezTo>
                    <a:pt x="30192" y="67722"/>
                    <a:pt x="30192" y="67722"/>
                    <a:pt x="30192" y="67722"/>
                  </a:cubicBezTo>
                  <a:cubicBezTo>
                    <a:pt x="30192" y="67722"/>
                    <a:pt x="30192" y="67722"/>
                    <a:pt x="30000" y="67722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30000" y="68910"/>
                    <a:pt x="30000" y="68910"/>
                    <a:pt x="30000" y="68910"/>
                  </a:cubicBezTo>
                  <a:cubicBezTo>
                    <a:pt x="29807" y="68910"/>
                    <a:pt x="29807" y="68910"/>
                    <a:pt x="29807" y="68910"/>
                  </a:cubicBezTo>
                  <a:cubicBezTo>
                    <a:pt x="29807" y="68910"/>
                    <a:pt x="29807" y="68910"/>
                    <a:pt x="29807" y="68910"/>
                  </a:cubicBezTo>
                  <a:cubicBezTo>
                    <a:pt x="29807" y="68910"/>
                    <a:pt x="29807" y="68910"/>
                    <a:pt x="29807" y="68910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29807" y="70099"/>
                    <a:pt x="29807" y="70099"/>
                    <a:pt x="29807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0099"/>
                    <a:pt x="30000" y="70099"/>
                    <a:pt x="30000" y="70099"/>
                  </a:cubicBezTo>
                  <a:cubicBezTo>
                    <a:pt x="30000" y="71287"/>
                    <a:pt x="30000" y="71287"/>
                    <a:pt x="30000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192" y="71287"/>
                    <a:pt x="30192" y="71287"/>
                    <a:pt x="30192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1287"/>
                    <a:pt x="30384" y="71287"/>
                    <a:pt x="30384" y="71287"/>
                  </a:cubicBezTo>
                  <a:cubicBezTo>
                    <a:pt x="30384" y="72475"/>
                    <a:pt x="30384" y="72475"/>
                    <a:pt x="30384" y="72475"/>
                  </a:cubicBezTo>
                  <a:cubicBezTo>
                    <a:pt x="30384" y="72475"/>
                    <a:pt x="30384" y="72475"/>
                    <a:pt x="30384" y="72475"/>
                  </a:cubicBezTo>
                  <a:cubicBezTo>
                    <a:pt x="30384" y="72475"/>
                    <a:pt x="30384" y="72475"/>
                    <a:pt x="30384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192" y="72475"/>
                    <a:pt x="30192" y="72475"/>
                    <a:pt x="30192" y="72475"/>
                  </a:cubicBezTo>
                  <a:cubicBezTo>
                    <a:pt x="30000" y="72475"/>
                    <a:pt x="30192" y="72475"/>
                    <a:pt x="30000" y="72475"/>
                  </a:cubicBezTo>
                  <a:cubicBezTo>
                    <a:pt x="30000" y="72475"/>
                    <a:pt x="30000" y="72475"/>
                    <a:pt x="30000" y="72475"/>
                  </a:cubicBezTo>
                  <a:cubicBezTo>
                    <a:pt x="30000" y="72475"/>
                    <a:pt x="30000" y="72475"/>
                    <a:pt x="30000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807" y="72475"/>
                    <a:pt x="29807" y="72475"/>
                    <a:pt x="29807" y="72475"/>
                  </a:cubicBezTo>
                  <a:cubicBezTo>
                    <a:pt x="29615" y="72475"/>
                    <a:pt x="29615" y="72475"/>
                    <a:pt x="29615" y="72475"/>
                  </a:cubicBezTo>
                  <a:cubicBezTo>
                    <a:pt x="29615" y="72475"/>
                    <a:pt x="29615" y="72475"/>
                    <a:pt x="29615" y="72475"/>
                  </a:cubicBezTo>
                  <a:cubicBezTo>
                    <a:pt x="29615" y="72475"/>
                    <a:pt x="29615" y="71287"/>
                    <a:pt x="29615" y="71287"/>
                  </a:cubicBezTo>
                  <a:cubicBezTo>
                    <a:pt x="29615" y="71287"/>
                    <a:pt x="29615" y="71287"/>
                    <a:pt x="29615" y="71287"/>
                  </a:cubicBezTo>
                  <a:cubicBezTo>
                    <a:pt x="29615" y="71287"/>
                    <a:pt x="29615" y="71287"/>
                    <a:pt x="29615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1287"/>
                    <a:pt x="29423" y="71287"/>
                    <a:pt x="29423" y="71287"/>
                  </a:cubicBezTo>
                  <a:cubicBezTo>
                    <a:pt x="29423" y="70099"/>
                    <a:pt x="29423" y="70099"/>
                    <a:pt x="29423" y="70099"/>
                  </a:cubicBezTo>
                  <a:cubicBezTo>
                    <a:pt x="29230" y="70099"/>
                    <a:pt x="29230" y="70099"/>
                    <a:pt x="29230" y="70099"/>
                  </a:cubicBezTo>
                  <a:cubicBezTo>
                    <a:pt x="29230" y="70099"/>
                    <a:pt x="29230" y="70099"/>
                    <a:pt x="29230" y="70099"/>
                  </a:cubicBezTo>
                  <a:cubicBezTo>
                    <a:pt x="29230" y="70099"/>
                    <a:pt x="29230" y="70099"/>
                    <a:pt x="29230" y="70099"/>
                  </a:cubicBezTo>
                  <a:cubicBezTo>
                    <a:pt x="29230" y="70099"/>
                    <a:pt x="29230" y="70099"/>
                    <a:pt x="29038" y="70099"/>
                  </a:cubicBezTo>
                  <a:cubicBezTo>
                    <a:pt x="29038" y="70099"/>
                    <a:pt x="28846" y="70099"/>
                    <a:pt x="28846" y="70099"/>
                  </a:cubicBezTo>
                  <a:cubicBezTo>
                    <a:pt x="28846" y="70099"/>
                    <a:pt x="28846" y="70099"/>
                    <a:pt x="28846" y="70099"/>
                  </a:cubicBezTo>
                  <a:cubicBezTo>
                    <a:pt x="28653" y="70099"/>
                    <a:pt x="28653" y="70099"/>
                    <a:pt x="28653" y="70099"/>
                  </a:cubicBezTo>
                  <a:cubicBezTo>
                    <a:pt x="28653" y="70099"/>
                    <a:pt x="28653" y="70099"/>
                    <a:pt x="28653" y="70099"/>
                  </a:cubicBezTo>
                  <a:cubicBezTo>
                    <a:pt x="28653" y="70099"/>
                    <a:pt x="28653" y="70099"/>
                    <a:pt x="28653" y="70099"/>
                  </a:cubicBezTo>
                  <a:cubicBezTo>
                    <a:pt x="28461" y="70099"/>
                    <a:pt x="28461" y="70099"/>
                    <a:pt x="28461" y="70099"/>
                  </a:cubicBezTo>
                  <a:cubicBezTo>
                    <a:pt x="28461" y="70099"/>
                    <a:pt x="28461" y="70099"/>
                    <a:pt x="28461" y="70099"/>
                  </a:cubicBezTo>
                  <a:cubicBezTo>
                    <a:pt x="28269" y="70099"/>
                    <a:pt x="28269" y="70099"/>
                    <a:pt x="28269" y="70099"/>
                  </a:cubicBezTo>
                  <a:cubicBezTo>
                    <a:pt x="28269" y="70099"/>
                    <a:pt x="28269" y="70099"/>
                    <a:pt x="28269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8076" y="70099"/>
                    <a:pt x="28076" y="70099"/>
                    <a:pt x="28076" y="70099"/>
                  </a:cubicBezTo>
                  <a:cubicBezTo>
                    <a:pt x="27884" y="70099"/>
                    <a:pt x="27884" y="70099"/>
                    <a:pt x="27884" y="70099"/>
                  </a:cubicBezTo>
                  <a:cubicBezTo>
                    <a:pt x="27884" y="70099"/>
                    <a:pt x="27884" y="70099"/>
                    <a:pt x="27884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692" y="70099"/>
                    <a:pt x="27692" y="70099"/>
                    <a:pt x="27692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500" y="70099"/>
                    <a:pt x="27500" y="70099"/>
                    <a:pt x="27500" y="70099"/>
                  </a:cubicBezTo>
                  <a:cubicBezTo>
                    <a:pt x="27307" y="70099"/>
                    <a:pt x="27307" y="70099"/>
                    <a:pt x="27307" y="70099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115" y="71287"/>
                    <a:pt x="27115" y="71287"/>
                    <a:pt x="26923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500" y="71287"/>
                    <a:pt x="27500" y="71287"/>
                    <a:pt x="27500" y="71287"/>
                  </a:cubicBezTo>
                  <a:cubicBezTo>
                    <a:pt x="27500" y="71287"/>
                    <a:pt x="27500" y="71287"/>
                    <a:pt x="27500" y="71287"/>
                  </a:cubicBezTo>
                  <a:cubicBezTo>
                    <a:pt x="27500" y="71287"/>
                    <a:pt x="27500" y="71287"/>
                    <a:pt x="27500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307" y="71287"/>
                    <a:pt x="27307" y="71287"/>
                    <a:pt x="27307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7115" y="71287"/>
                  </a:cubicBezTo>
                  <a:cubicBezTo>
                    <a:pt x="27115" y="71287"/>
                    <a:pt x="27115" y="71287"/>
                    <a:pt x="26923" y="71287"/>
                  </a:cubicBezTo>
                  <a:cubicBezTo>
                    <a:pt x="26923" y="71287"/>
                    <a:pt x="26923" y="71287"/>
                    <a:pt x="26923" y="71287"/>
                  </a:cubicBezTo>
                  <a:cubicBezTo>
                    <a:pt x="26923" y="71287"/>
                    <a:pt x="26923" y="71287"/>
                    <a:pt x="26923" y="71287"/>
                  </a:cubicBezTo>
                  <a:cubicBezTo>
                    <a:pt x="26923" y="71287"/>
                    <a:pt x="26923" y="71287"/>
                    <a:pt x="26923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730" y="71287"/>
                    <a:pt x="26538" y="71287"/>
                    <a:pt x="26538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730" y="71287"/>
                    <a:pt x="26730" y="71287"/>
                    <a:pt x="26730" y="71287"/>
                  </a:cubicBezTo>
                  <a:cubicBezTo>
                    <a:pt x="26538" y="71287"/>
                    <a:pt x="26538" y="71287"/>
                    <a:pt x="26538" y="71287"/>
                  </a:cubicBezTo>
                  <a:cubicBezTo>
                    <a:pt x="26346" y="71287"/>
                    <a:pt x="26346" y="71287"/>
                    <a:pt x="26346" y="71287"/>
                  </a:cubicBezTo>
                  <a:cubicBezTo>
                    <a:pt x="26346" y="71287"/>
                    <a:pt x="26346" y="71287"/>
                    <a:pt x="26346" y="71287"/>
                  </a:cubicBezTo>
                  <a:cubicBezTo>
                    <a:pt x="26346" y="71287"/>
                    <a:pt x="26346" y="71287"/>
                    <a:pt x="26153" y="71287"/>
                  </a:cubicBezTo>
                  <a:cubicBezTo>
                    <a:pt x="26153" y="71287"/>
                    <a:pt x="26153" y="71287"/>
                    <a:pt x="26153" y="71287"/>
                  </a:cubicBezTo>
                  <a:cubicBezTo>
                    <a:pt x="25961" y="71287"/>
                    <a:pt x="25961" y="71287"/>
                    <a:pt x="25961" y="71287"/>
                  </a:cubicBezTo>
                  <a:cubicBezTo>
                    <a:pt x="25961" y="71287"/>
                    <a:pt x="25961" y="71287"/>
                    <a:pt x="25961" y="71287"/>
                  </a:cubicBezTo>
                  <a:cubicBezTo>
                    <a:pt x="25961" y="71287"/>
                    <a:pt x="25961" y="71287"/>
                    <a:pt x="25961" y="71287"/>
                  </a:cubicBezTo>
                  <a:cubicBezTo>
                    <a:pt x="25961" y="71287"/>
                    <a:pt x="25961" y="71287"/>
                    <a:pt x="25769" y="71287"/>
                  </a:cubicBezTo>
                  <a:cubicBezTo>
                    <a:pt x="25769" y="71287"/>
                    <a:pt x="25769" y="71287"/>
                    <a:pt x="25769" y="71287"/>
                  </a:cubicBezTo>
                  <a:cubicBezTo>
                    <a:pt x="25769" y="71287"/>
                    <a:pt x="25769" y="71287"/>
                    <a:pt x="25769" y="71287"/>
                  </a:cubicBezTo>
                  <a:cubicBezTo>
                    <a:pt x="25576" y="71287"/>
                    <a:pt x="25576" y="71287"/>
                    <a:pt x="25576" y="71287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576" y="72475"/>
                    <a:pt x="25576" y="72475"/>
                    <a:pt x="25576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384" y="72475"/>
                    <a:pt x="25384" y="72475"/>
                    <a:pt x="25384" y="72475"/>
                  </a:cubicBezTo>
                  <a:cubicBezTo>
                    <a:pt x="25192" y="72475"/>
                    <a:pt x="25192" y="72475"/>
                    <a:pt x="25192" y="72475"/>
                  </a:cubicBezTo>
                  <a:cubicBezTo>
                    <a:pt x="25192" y="72475"/>
                    <a:pt x="25192" y="72475"/>
                    <a:pt x="25192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5000" y="72475"/>
                    <a:pt x="25000" y="72475"/>
                    <a:pt x="25000" y="72475"/>
                  </a:cubicBezTo>
                  <a:cubicBezTo>
                    <a:pt x="24807" y="72475"/>
                    <a:pt x="24807" y="72475"/>
                    <a:pt x="24807" y="72475"/>
                  </a:cubicBezTo>
                  <a:cubicBezTo>
                    <a:pt x="24807" y="73663"/>
                    <a:pt x="24807" y="73663"/>
                    <a:pt x="24807" y="73663"/>
                  </a:cubicBezTo>
                  <a:cubicBezTo>
                    <a:pt x="24807" y="73663"/>
                    <a:pt x="24807" y="73663"/>
                    <a:pt x="24807" y="73663"/>
                  </a:cubicBezTo>
                  <a:cubicBezTo>
                    <a:pt x="24807" y="73663"/>
                    <a:pt x="24807" y="73663"/>
                    <a:pt x="24807" y="73663"/>
                  </a:cubicBezTo>
                  <a:cubicBezTo>
                    <a:pt x="24615" y="73663"/>
                    <a:pt x="24807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3663"/>
                    <a:pt x="24615" y="73663"/>
                    <a:pt x="24615" y="73663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807" y="74851"/>
                    <a:pt x="24807" y="74851"/>
                    <a:pt x="24807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4851"/>
                    <a:pt x="24615" y="74851"/>
                    <a:pt x="24615" y="74851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6039"/>
                    <a:pt x="24615" y="76039"/>
                    <a:pt x="24615" y="76039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615" y="77227"/>
                    <a:pt x="24615" y="77227"/>
                    <a:pt x="24615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7227"/>
                    <a:pt x="24807" y="77227"/>
                    <a:pt x="24807" y="77227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4807" y="78415"/>
                    <a:pt x="24807" y="78415"/>
                    <a:pt x="24807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000" y="78415"/>
                    <a:pt x="25000" y="78415"/>
                    <a:pt x="25000" y="78415"/>
                  </a:cubicBezTo>
                  <a:cubicBezTo>
                    <a:pt x="25192" y="78415"/>
                    <a:pt x="25192" y="78415"/>
                    <a:pt x="25192" y="78415"/>
                  </a:cubicBezTo>
                  <a:cubicBezTo>
                    <a:pt x="25192" y="78415"/>
                    <a:pt x="25192" y="78415"/>
                    <a:pt x="25192" y="78415"/>
                  </a:cubicBezTo>
                  <a:cubicBezTo>
                    <a:pt x="25384" y="79603"/>
                    <a:pt x="25384" y="79603"/>
                    <a:pt x="25384" y="79603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576" y="78415"/>
                    <a:pt x="25576" y="78415"/>
                    <a:pt x="25576" y="78415"/>
                  </a:cubicBezTo>
                  <a:cubicBezTo>
                    <a:pt x="25769" y="78415"/>
                    <a:pt x="25769" y="78415"/>
                    <a:pt x="25769" y="78415"/>
                  </a:cubicBezTo>
                  <a:cubicBezTo>
                    <a:pt x="25769" y="79603"/>
                    <a:pt x="25769" y="79603"/>
                    <a:pt x="25769" y="79603"/>
                  </a:cubicBezTo>
                  <a:cubicBezTo>
                    <a:pt x="25961" y="79603"/>
                    <a:pt x="25961" y="79603"/>
                    <a:pt x="26153" y="79603"/>
                  </a:cubicBezTo>
                  <a:cubicBezTo>
                    <a:pt x="26153" y="79603"/>
                    <a:pt x="26153" y="79603"/>
                    <a:pt x="26153" y="79603"/>
                  </a:cubicBezTo>
                  <a:cubicBezTo>
                    <a:pt x="26153" y="78415"/>
                    <a:pt x="26153" y="78415"/>
                    <a:pt x="26346" y="78415"/>
                  </a:cubicBezTo>
                  <a:cubicBezTo>
                    <a:pt x="26346" y="78415"/>
                    <a:pt x="26346" y="78415"/>
                    <a:pt x="26346" y="78415"/>
                  </a:cubicBezTo>
                  <a:cubicBezTo>
                    <a:pt x="26346" y="78415"/>
                    <a:pt x="26346" y="78415"/>
                    <a:pt x="26538" y="78415"/>
                  </a:cubicBezTo>
                  <a:cubicBezTo>
                    <a:pt x="26538" y="78415"/>
                    <a:pt x="26538" y="78415"/>
                    <a:pt x="26538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730" y="78415"/>
                    <a:pt x="26730" y="78415"/>
                    <a:pt x="26730" y="78415"/>
                  </a:cubicBezTo>
                  <a:cubicBezTo>
                    <a:pt x="26923" y="78415"/>
                    <a:pt x="26923" y="78415"/>
                    <a:pt x="26923" y="78415"/>
                  </a:cubicBezTo>
                  <a:cubicBezTo>
                    <a:pt x="26923" y="78415"/>
                    <a:pt x="26923" y="78415"/>
                    <a:pt x="26923" y="78415"/>
                  </a:cubicBezTo>
                  <a:cubicBezTo>
                    <a:pt x="27115" y="78415"/>
                    <a:pt x="27115" y="78415"/>
                    <a:pt x="27115" y="78415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115" y="77227"/>
                    <a:pt x="27115" y="77227"/>
                    <a:pt x="27115" y="77227"/>
                  </a:cubicBezTo>
                  <a:cubicBezTo>
                    <a:pt x="27307" y="77227"/>
                    <a:pt x="27307" y="77227"/>
                    <a:pt x="27307" y="77227"/>
                  </a:cubicBezTo>
                  <a:cubicBezTo>
                    <a:pt x="27307" y="77227"/>
                    <a:pt x="27307" y="77227"/>
                    <a:pt x="27307" y="77227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500" y="76039"/>
                    <a:pt x="27500" y="76039"/>
                    <a:pt x="27500" y="76039"/>
                  </a:cubicBezTo>
                  <a:cubicBezTo>
                    <a:pt x="27692" y="76039"/>
                    <a:pt x="27692" y="76039"/>
                    <a:pt x="27692" y="76039"/>
                  </a:cubicBezTo>
                  <a:cubicBezTo>
                    <a:pt x="27692" y="76039"/>
                    <a:pt x="27692" y="76039"/>
                    <a:pt x="27692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269" y="76039"/>
                    <a:pt x="28269" y="76039"/>
                    <a:pt x="28269" y="76039"/>
                  </a:cubicBezTo>
                  <a:cubicBezTo>
                    <a:pt x="28076" y="76039"/>
                    <a:pt x="28076" y="76039"/>
                    <a:pt x="28076" y="76039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076" y="77227"/>
                    <a:pt x="28076" y="77227"/>
                  </a:cubicBezTo>
                  <a:cubicBezTo>
                    <a:pt x="28076" y="77227"/>
                    <a:pt x="28269" y="77227"/>
                    <a:pt x="28076" y="77227"/>
                  </a:cubicBezTo>
                  <a:cubicBezTo>
                    <a:pt x="28076" y="78415"/>
                    <a:pt x="28076" y="78415"/>
                    <a:pt x="28076" y="78415"/>
                  </a:cubicBezTo>
                  <a:cubicBezTo>
                    <a:pt x="28076" y="78415"/>
                    <a:pt x="28076" y="78415"/>
                    <a:pt x="28076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692" y="78415"/>
                    <a:pt x="27692" y="78415"/>
                    <a:pt x="27692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8415"/>
                    <a:pt x="27884" y="78415"/>
                    <a:pt x="27884" y="78415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692" y="79603"/>
                    <a:pt x="27692" y="79603"/>
                    <a:pt x="27692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7884" y="79603"/>
                    <a:pt x="27884" y="79603"/>
                    <a:pt x="27884" y="79603"/>
                  </a:cubicBezTo>
                  <a:cubicBezTo>
                    <a:pt x="28269" y="79603"/>
                    <a:pt x="28269" y="79603"/>
                    <a:pt x="28269" y="79603"/>
                  </a:cubicBezTo>
                  <a:cubicBezTo>
                    <a:pt x="28269" y="79603"/>
                    <a:pt x="28269" y="79603"/>
                    <a:pt x="28269" y="79603"/>
                  </a:cubicBezTo>
                  <a:cubicBezTo>
                    <a:pt x="28269" y="79603"/>
                    <a:pt x="28269" y="79603"/>
                    <a:pt x="28269" y="79603"/>
                  </a:cubicBezTo>
                  <a:cubicBezTo>
                    <a:pt x="28461" y="79603"/>
                    <a:pt x="28653" y="79603"/>
                    <a:pt x="28653" y="79603"/>
                  </a:cubicBezTo>
                  <a:cubicBezTo>
                    <a:pt x="28653" y="79603"/>
                    <a:pt x="28653" y="79603"/>
                    <a:pt x="28653" y="79603"/>
                  </a:cubicBezTo>
                  <a:cubicBezTo>
                    <a:pt x="28846" y="79603"/>
                    <a:pt x="28653" y="79603"/>
                    <a:pt x="28846" y="79603"/>
                  </a:cubicBezTo>
                  <a:cubicBezTo>
                    <a:pt x="28846" y="79603"/>
                    <a:pt x="29038" y="79603"/>
                    <a:pt x="29038" y="79603"/>
                  </a:cubicBezTo>
                  <a:cubicBezTo>
                    <a:pt x="29038" y="79603"/>
                    <a:pt x="29038" y="79603"/>
                    <a:pt x="29038" y="79603"/>
                  </a:cubicBezTo>
                  <a:cubicBezTo>
                    <a:pt x="29230" y="79603"/>
                    <a:pt x="29230" y="79603"/>
                    <a:pt x="29230" y="79603"/>
                  </a:cubicBezTo>
                  <a:cubicBezTo>
                    <a:pt x="29230" y="79603"/>
                    <a:pt x="29230" y="79603"/>
                    <a:pt x="29230" y="79603"/>
                  </a:cubicBezTo>
                  <a:cubicBezTo>
                    <a:pt x="29230" y="79603"/>
                    <a:pt x="29230" y="79603"/>
                    <a:pt x="29230" y="79603"/>
                  </a:cubicBezTo>
                  <a:cubicBezTo>
                    <a:pt x="29423" y="79603"/>
                    <a:pt x="29423" y="79603"/>
                    <a:pt x="29615" y="79603"/>
                  </a:cubicBezTo>
                  <a:cubicBezTo>
                    <a:pt x="29423" y="79603"/>
                    <a:pt x="29423" y="79603"/>
                    <a:pt x="29423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615" y="79603"/>
                    <a:pt x="29615" y="79603"/>
                    <a:pt x="29615" y="79603"/>
                  </a:cubicBezTo>
                  <a:cubicBezTo>
                    <a:pt x="29423" y="79603"/>
                    <a:pt x="29423" y="79603"/>
                    <a:pt x="29423" y="79603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0792"/>
                    <a:pt x="29423" y="80792"/>
                    <a:pt x="29423" y="80792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423" y="81980"/>
                    <a:pt x="29423" y="81980"/>
                    <a:pt x="29423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615" y="81980"/>
                    <a:pt x="29615" y="81980"/>
                    <a:pt x="29615" y="81980"/>
                  </a:cubicBezTo>
                  <a:cubicBezTo>
                    <a:pt x="29807" y="81980"/>
                    <a:pt x="29807" y="81980"/>
                    <a:pt x="29807" y="81980"/>
                  </a:cubicBezTo>
                  <a:cubicBezTo>
                    <a:pt x="29807" y="81980"/>
                    <a:pt x="29807" y="81980"/>
                    <a:pt x="29807" y="81980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29807" y="83168"/>
                    <a:pt x="29807" y="83168"/>
                    <a:pt x="29807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30000" y="83168"/>
                    <a:pt x="30000" y="83168"/>
                    <a:pt x="30192" y="83168"/>
                  </a:cubicBezTo>
                  <a:cubicBezTo>
                    <a:pt x="30000" y="83168"/>
                    <a:pt x="30000" y="83168"/>
                    <a:pt x="30000" y="83168"/>
                  </a:cubicBezTo>
                  <a:cubicBezTo>
                    <a:pt x="30192" y="83168"/>
                    <a:pt x="30192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384" y="83168"/>
                    <a:pt x="30384" y="83168"/>
                    <a:pt x="30384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3168"/>
                    <a:pt x="30576" y="83168"/>
                    <a:pt x="30576" y="83168"/>
                  </a:cubicBezTo>
                  <a:cubicBezTo>
                    <a:pt x="30576" y="81980"/>
                    <a:pt x="30769" y="81980"/>
                    <a:pt x="30769" y="81980"/>
                  </a:cubicBezTo>
                  <a:cubicBezTo>
                    <a:pt x="30769" y="81980"/>
                    <a:pt x="30769" y="81980"/>
                    <a:pt x="30769" y="81980"/>
                  </a:cubicBezTo>
                  <a:cubicBezTo>
                    <a:pt x="30961" y="81980"/>
                    <a:pt x="30961" y="81980"/>
                    <a:pt x="31153" y="81980"/>
                  </a:cubicBezTo>
                  <a:cubicBezTo>
                    <a:pt x="31153" y="81980"/>
                    <a:pt x="31153" y="81980"/>
                    <a:pt x="31153" y="81980"/>
                  </a:cubicBezTo>
                  <a:cubicBezTo>
                    <a:pt x="31346" y="81980"/>
                    <a:pt x="31346" y="83168"/>
                    <a:pt x="31346" y="83168"/>
                  </a:cubicBezTo>
                  <a:cubicBezTo>
                    <a:pt x="31346" y="83168"/>
                    <a:pt x="31346" y="83168"/>
                    <a:pt x="31346" y="83168"/>
                  </a:cubicBezTo>
                  <a:cubicBezTo>
                    <a:pt x="31538" y="83168"/>
                    <a:pt x="31538" y="83168"/>
                    <a:pt x="31538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923" y="83168"/>
                    <a:pt x="31923" y="83168"/>
                    <a:pt x="31923" y="83168"/>
                  </a:cubicBezTo>
                  <a:cubicBezTo>
                    <a:pt x="31730" y="83168"/>
                    <a:pt x="31730" y="83168"/>
                    <a:pt x="31730" y="83168"/>
                  </a:cubicBezTo>
                  <a:cubicBezTo>
                    <a:pt x="31923" y="81980"/>
                    <a:pt x="31923" y="81980"/>
                    <a:pt x="31923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1980"/>
                    <a:pt x="32115" y="81980"/>
                    <a:pt x="32115" y="81980"/>
                  </a:cubicBezTo>
                  <a:cubicBezTo>
                    <a:pt x="32115" y="80792"/>
                    <a:pt x="32115" y="80792"/>
                    <a:pt x="32115" y="80792"/>
                  </a:cubicBezTo>
                  <a:cubicBezTo>
                    <a:pt x="32307" y="80792"/>
                    <a:pt x="32115" y="80792"/>
                    <a:pt x="32307" y="80792"/>
                  </a:cubicBezTo>
                  <a:cubicBezTo>
                    <a:pt x="32307" y="80792"/>
                    <a:pt x="32307" y="80792"/>
                    <a:pt x="32307" y="80792"/>
                  </a:cubicBezTo>
                  <a:cubicBezTo>
                    <a:pt x="32307" y="80792"/>
                    <a:pt x="32307" y="80792"/>
                    <a:pt x="32307" y="80792"/>
                  </a:cubicBezTo>
                  <a:cubicBezTo>
                    <a:pt x="32500" y="80792"/>
                    <a:pt x="32500" y="80792"/>
                    <a:pt x="32500" y="80792"/>
                  </a:cubicBezTo>
                  <a:cubicBezTo>
                    <a:pt x="32500" y="80792"/>
                    <a:pt x="32500" y="80792"/>
                    <a:pt x="32500" y="80792"/>
                  </a:cubicBezTo>
                  <a:cubicBezTo>
                    <a:pt x="32692" y="80792"/>
                    <a:pt x="32692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2884" y="80792"/>
                    <a:pt x="32884" y="80792"/>
                    <a:pt x="32884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80792"/>
                    <a:pt x="33076" y="80792"/>
                    <a:pt x="33076" y="80792"/>
                  </a:cubicBezTo>
                  <a:cubicBezTo>
                    <a:pt x="33076" y="79603"/>
                    <a:pt x="33076" y="80792"/>
                    <a:pt x="33076" y="79603"/>
                  </a:cubicBezTo>
                  <a:cubicBezTo>
                    <a:pt x="33076" y="79603"/>
                    <a:pt x="33076" y="79603"/>
                    <a:pt x="33076" y="79603"/>
                  </a:cubicBezTo>
                  <a:cubicBezTo>
                    <a:pt x="33076" y="79603"/>
                    <a:pt x="33076" y="79603"/>
                    <a:pt x="33076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461" y="79603"/>
                    <a:pt x="33461" y="79603"/>
                    <a:pt x="33269" y="79603"/>
                  </a:cubicBezTo>
                  <a:cubicBezTo>
                    <a:pt x="33461" y="79603"/>
                    <a:pt x="33461" y="79603"/>
                    <a:pt x="33461" y="79603"/>
                  </a:cubicBezTo>
                  <a:cubicBezTo>
                    <a:pt x="33269" y="79603"/>
                    <a:pt x="33269" y="79603"/>
                    <a:pt x="33269" y="79603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0792"/>
                    <a:pt x="33269" y="80792"/>
                    <a:pt x="33269" y="80792"/>
                  </a:cubicBezTo>
                  <a:cubicBezTo>
                    <a:pt x="33269" y="81980"/>
                    <a:pt x="33269" y="81980"/>
                    <a:pt x="33269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461" y="81980"/>
                  </a:cubicBezTo>
                  <a:cubicBezTo>
                    <a:pt x="33461" y="81980"/>
                    <a:pt x="33461" y="81980"/>
                    <a:pt x="33653" y="81980"/>
                  </a:cubicBezTo>
                  <a:cubicBezTo>
                    <a:pt x="33653" y="80792"/>
                    <a:pt x="33653" y="80792"/>
                    <a:pt x="33653" y="80792"/>
                  </a:cubicBezTo>
                  <a:cubicBezTo>
                    <a:pt x="33653" y="80792"/>
                    <a:pt x="33653" y="80792"/>
                    <a:pt x="33653" y="80792"/>
                  </a:cubicBezTo>
                  <a:cubicBezTo>
                    <a:pt x="33653" y="80792"/>
                    <a:pt x="33653" y="80792"/>
                    <a:pt x="33653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461" y="80792"/>
                    <a:pt x="33461" y="80792"/>
                    <a:pt x="33461" y="80792"/>
                  </a:cubicBezTo>
                  <a:cubicBezTo>
                    <a:pt x="33653" y="80792"/>
                    <a:pt x="33653" y="79603"/>
                    <a:pt x="34038" y="79603"/>
                  </a:cubicBezTo>
                  <a:cubicBezTo>
                    <a:pt x="34038" y="79603"/>
                    <a:pt x="34038" y="79603"/>
                    <a:pt x="34038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3846" y="79603"/>
                  </a:cubicBezTo>
                  <a:cubicBezTo>
                    <a:pt x="33846" y="79603"/>
                    <a:pt x="33846" y="79603"/>
                    <a:pt x="34038" y="79603"/>
                  </a:cubicBezTo>
                  <a:cubicBezTo>
                    <a:pt x="34038" y="79603"/>
                    <a:pt x="34230" y="79603"/>
                    <a:pt x="34230" y="79603"/>
                  </a:cubicBezTo>
                  <a:cubicBezTo>
                    <a:pt x="34230" y="79603"/>
                    <a:pt x="34230" y="79603"/>
                    <a:pt x="34230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79603"/>
                    <a:pt x="34423" y="79603"/>
                    <a:pt x="34423" y="79603"/>
                  </a:cubicBezTo>
                  <a:cubicBezTo>
                    <a:pt x="34423" y="80792"/>
                    <a:pt x="34423" y="80792"/>
                    <a:pt x="34423" y="80792"/>
                  </a:cubicBezTo>
                  <a:cubicBezTo>
                    <a:pt x="34423" y="80792"/>
                    <a:pt x="34423" y="80792"/>
                    <a:pt x="34423" y="80792"/>
                  </a:cubicBezTo>
                  <a:cubicBezTo>
                    <a:pt x="34615" y="80792"/>
                    <a:pt x="34615" y="79603"/>
                    <a:pt x="34615" y="79603"/>
                  </a:cubicBezTo>
                  <a:cubicBezTo>
                    <a:pt x="34807" y="79603"/>
                    <a:pt x="35000" y="79603"/>
                    <a:pt x="35192" y="79603"/>
                  </a:cubicBezTo>
                  <a:cubicBezTo>
                    <a:pt x="35192" y="79603"/>
                    <a:pt x="35192" y="79603"/>
                    <a:pt x="35192" y="79603"/>
                  </a:cubicBezTo>
                  <a:cubicBezTo>
                    <a:pt x="35384" y="79603"/>
                    <a:pt x="35384" y="79603"/>
                    <a:pt x="35384" y="79603"/>
                  </a:cubicBezTo>
                  <a:cubicBezTo>
                    <a:pt x="35384" y="80792"/>
                    <a:pt x="35384" y="80792"/>
                    <a:pt x="35384" y="80792"/>
                  </a:cubicBezTo>
                  <a:cubicBezTo>
                    <a:pt x="35384" y="79603"/>
                    <a:pt x="35576" y="79603"/>
                    <a:pt x="35576" y="79603"/>
                  </a:cubicBezTo>
                  <a:cubicBezTo>
                    <a:pt x="35576" y="79603"/>
                    <a:pt x="35576" y="79603"/>
                    <a:pt x="35576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769" y="79603"/>
                    <a:pt x="35769" y="79603"/>
                    <a:pt x="35769" y="79603"/>
                  </a:cubicBezTo>
                  <a:cubicBezTo>
                    <a:pt x="35961" y="79603"/>
                    <a:pt x="35961" y="79603"/>
                    <a:pt x="35961" y="79603"/>
                  </a:cubicBezTo>
                  <a:cubicBezTo>
                    <a:pt x="35961" y="79603"/>
                    <a:pt x="35961" y="79603"/>
                    <a:pt x="35961" y="79603"/>
                  </a:cubicBezTo>
                  <a:cubicBezTo>
                    <a:pt x="35961" y="79603"/>
                    <a:pt x="35961" y="79603"/>
                    <a:pt x="35961" y="79603"/>
                  </a:cubicBezTo>
                  <a:cubicBezTo>
                    <a:pt x="36153" y="79603"/>
                    <a:pt x="36153" y="79603"/>
                    <a:pt x="36153" y="79603"/>
                  </a:cubicBezTo>
                  <a:cubicBezTo>
                    <a:pt x="36153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153" y="79603"/>
                    <a:pt x="36153" y="79603"/>
                    <a:pt x="36153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346" y="79603"/>
                    <a:pt x="36346" y="79603"/>
                    <a:pt x="36346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538" y="79603"/>
                    <a:pt x="36538" y="79603"/>
                    <a:pt x="36538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79603"/>
                    <a:pt x="36730" y="79603"/>
                    <a:pt x="36730" y="79603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346" y="80792"/>
                    <a:pt x="36346" y="80792"/>
                    <a:pt x="36346" y="80792"/>
                  </a:cubicBezTo>
                  <a:cubicBezTo>
                    <a:pt x="36538" y="80792"/>
                    <a:pt x="36538" y="80792"/>
                    <a:pt x="36538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730" y="80792"/>
                    <a:pt x="36730" y="80792"/>
                    <a:pt x="36730" y="80792"/>
                  </a:cubicBezTo>
                  <a:cubicBezTo>
                    <a:pt x="36923" y="80792"/>
                    <a:pt x="36923" y="80792"/>
                    <a:pt x="36923" y="80792"/>
                  </a:cubicBezTo>
                  <a:cubicBezTo>
                    <a:pt x="36923" y="80792"/>
                    <a:pt x="36923" y="80792"/>
                    <a:pt x="36923" y="80792"/>
                  </a:cubicBezTo>
                  <a:cubicBezTo>
                    <a:pt x="36923" y="80792"/>
                    <a:pt x="36923" y="80792"/>
                    <a:pt x="36923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115" y="80792"/>
                    <a:pt x="37115" y="80792"/>
                    <a:pt x="37115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307" y="80792"/>
                    <a:pt x="37307" y="80792"/>
                    <a:pt x="37307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0792"/>
                    <a:pt x="37500" y="80792"/>
                    <a:pt x="37500" y="80792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500" y="81980"/>
                    <a:pt x="37500" y="81980"/>
                    <a:pt x="37500" y="81980"/>
                  </a:cubicBezTo>
                  <a:cubicBezTo>
                    <a:pt x="37692" y="81980"/>
                    <a:pt x="37692" y="81980"/>
                    <a:pt x="37692" y="81980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692" y="80792"/>
                    <a:pt x="37692" y="80792"/>
                    <a:pt x="37692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7884" y="80792"/>
                    <a:pt x="37884" y="80792"/>
                    <a:pt x="37884" y="80792"/>
                  </a:cubicBezTo>
                  <a:cubicBezTo>
                    <a:pt x="38076" y="80792"/>
                    <a:pt x="38076" y="80792"/>
                    <a:pt x="38076" y="80792"/>
                  </a:cubicBezTo>
                  <a:cubicBezTo>
                    <a:pt x="38076" y="80792"/>
                    <a:pt x="38076" y="80792"/>
                    <a:pt x="38076" y="80792"/>
                  </a:cubicBezTo>
                  <a:cubicBezTo>
                    <a:pt x="38076" y="80792"/>
                    <a:pt x="38076" y="80792"/>
                    <a:pt x="38076" y="80792"/>
                  </a:cubicBezTo>
                  <a:cubicBezTo>
                    <a:pt x="38076" y="81980"/>
                    <a:pt x="38076" y="81980"/>
                    <a:pt x="38076" y="81980"/>
                  </a:cubicBezTo>
                  <a:cubicBezTo>
                    <a:pt x="38269" y="81980"/>
                    <a:pt x="38269" y="81980"/>
                    <a:pt x="38269" y="81980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269" y="80792"/>
                    <a:pt x="38269" y="80792"/>
                    <a:pt x="38269" y="80792"/>
                  </a:cubicBezTo>
                  <a:cubicBezTo>
                    <a:pt x="38461" y="80792"/>
                    <a:pt x="38461" y="80792"/>
                    <a:pt x="38461" y="80792"/>
                  </a:cubicBezTo>
                  <a:cubicBezTo>
                    <a:pt x="38461" y="80792"/>
                    <a:pt x="38461" y="80792"/>
                    <a:pt x="38461" y="80792"/>
                  </a:cubicBezTo>
                  <a:cubicBezTo>
                    <a:pt x="38461" y="80792"/>
                    <a:pt x="38653" y="80792"/>
                    <a:pt x="38653" y="80792"/>
                  </a:cubicBezTo>
                  <a:cubicBezTo>
                    <a:pt x="38653" y="80792"/>
                    <a:pt x="38653" y="80792"/>
                    <a:pt x="38653" y="80792"/>
                  </a:cubicBezTo>
                  <a:cubicBezTo>
                    <a:pt x="38846" y="80792"/>
                    <a:pt x="38846" y="80792"/>
                    <a:pt x="38846" y="80792"/>
                  </a:cubicBezTo>
                  <a:cubicBezTo>
                    <a:pt x="38846" y="80792"/>
                    <a:pt x="38846" y="80792"/>
                    <a:pt x="38846" y="80792"/>
                  </a:cubicBezTo>
                  <a:cubicBezTo>
                    <a:pt x="38846" y="80792"/>
                    <a:pt x="38846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038" y="80792"/>
                  </a:cubicBezTo>
                  <a:cubicBezTo>
                    <a:pt x="39038" y="80792"/>
                    <a:pt x="39038" y="80792"/>
                    <a:pt x="39230" y="80792"/>
                  </a:cubicBezTo>
                  <a:cubicBezTo>
                    <a:pt x="39230" y="80792"/>
                    <a:pt x="39230" y="80792"/>
                    <a:pt x="39230" y="80792"/>
                  </a:cubicBezTo>
                  <a:cubicBezTo>
                    <a:pt x="39230" y="80792"/>
                    <a:pt x="39230" y="80792"/>
                    <a:pt x="39230" y="80792"/>
                  </a:cubicBezTo>
                  <a:cubicBezTo>
                    <a:pt x="39230" y="80792"/>
                    <a:pt x="39230" y="80792"/>
                    <a:pt x="39230" y="80792"/>
                  </a:cubicBezTo>
                  <a:cubicBezTo>
                    <a:pt x="39423" y="80792"/>
                    <a:pt x="39423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1980"/>
                    <a:pt x="39615" y="81980"/>
                    <a:pt x="39615" y="81980"/>
                  </a:cubicBezTo>
                  <a:cubicBezTo>
                    <a:pt x="39615" y="80792"/>
                    <a:pt x="39615" y="80792"/>
                    <a:pt x="39615" y="80792"/>
                  </a:cubicBezTo>
                  <a:cubicBezTo>
                    <a:pt x="39615" y="81980"/>
                    <a:pt x="39615" y="81980"/>
                    <a:pt x="39615" y="81980"/>
                  </a:cubicBezTo>
                  <a:cubicBezTo>
                    <a:pt x="39807" y="81980"/>
                    <a:pt x="39807" y="81980"/>
                    <a:pt x="39807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000" y="81980"/>
                    <a:pt x="40000" y="81980"/>
                    <a:pt x="40000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1980"/>
                    <a:pt x="40192" y="81980"/>
                    <a:pt x="40192" y="81980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192" y="83168"/>
                    <a:pt x="40192" y="83168"/>
                    <a:pt x="40192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576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3168"/>
                    <a:pt x="40384" y="83168"/>
                    <a:pt x="40384" y="83168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384" y="84356"/>
                    <a:pt x="40384" y="84356"/>
                    <a:pt x="40384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40000" y="84356"/>
                    <a:pt x="40000" y="84356"/>
                    <a:pt x="40000" y="84356"/>
                  </a:cubicBezTo>
                  <a:cubicBezTo>
                    <a:pt x="39807" y="84356"/>
                    <a:pt x="39807" y="84356"/>
                    <a:pt x="39807" y="84356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038" y="85544"/>
                    <a:pt x="39038" y="85544"/>
                    <a:pt x="39038" y="85544"/>
                  </a:cubicBezTo>
                  <a:cubicBezTo>
                    <a:pt x="39038" y="85544"/>
                    <a:pt x="39038" y="85544"/>
                    <a:pt x="39038" y="85544"/>
                  </a:cubicBezTo>
                  <a:cubicBezTo>
                    <a:pt x="38846" y="85544"/>
                    <a:pt x="38846" y="85544"/>
                    <a:pt x="38846" y="85544"/>
                  </a:cubicBezTo>
                  <a:cubicBezTo>
                    <a:pt x="38846" y="85544"/>
                    <a:pt x="38653" y="86732"/>
                    <a:pt x="38461" y="86732"/>
                  </a:cubicBezTo>
                  <a:cubicBezTo>
                    <a:pt x="38461" y="86732"/>
                    <a:pt x="38461" y="86732"/>
                    <a:pt x="38461" y="86732"/>
                  </a:cubicBezTo>
                  <a:cubicBezTo>
                    <a:pt x="38653" y="86732"/>
                    <a:pt x="38653" y="86732"/>
                    <a:pt x="38653" y="86732"/>
                  </a:cubicBezTo>
                  <a:cubicBezTo>
                    <a:pt x="38653" y="85544"/>
                    <a:pt x="39038" y="85544"/>
                    <a:pt x="39038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230" y="85544"/>
                    <a:pt x="39230" y="85544"/>
                    <a:pt x="39230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423" y="85544"/>
                    <a:pt x="39423" y="85544"/>
                    <a:pt x="39423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615" y="85544"/>
                    <a:pt x="39615" y="85544"/>
                    <a:pt x="39615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39807" y="85544"/>
                    <a:pt x="39807" y="85544"/>
                    <a:pt x="39807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000" y="85544"/>
                    <a:pt x="40000" y="85544"/>
                    <a:pt x="40000" y="85544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5544"/>
                    <a:pt x="40192" y="85544"/>
                    <a:pt x="40192" y="85544"/>
                  </a:cubicBezTo>
                  <a:cubicBezTo>
                    <a:pt x="40192" y="84356"/>
                    <a:pt x="40192" y="84356"/>
                    <a:pt x="40192" y="84356"/>
                  </a:cubicBezTo>
                  <a:cubicBezTo>
                    <a:pt x="40192" y="85544"/>
                    <a:pt x="40192" y="85544"/>
                    <a:pt x="40192" y="85544"/>
                  </a:cubicBezTo>
                  <a:cubicBezTo>
                    <a:pt x="40384" y="85544"/>
                    <a:pt x="40384" y="85544"/>
                    <a:pt x="40384" y="85544"/>
                  </a:cubicBezTo>
                  <a:cubicBezTo>
                    <a:pt x="40384" y="85544"/>
                    <a:pt x="40384" y="85544"/>
                    <a:pt x="40384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576" y="85544"/>
                    <a:pt x="40576" y="85544"/>
                    <a:pt x="40576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769" y="85544"/>
                    <a:pt x="40769" y="85544"/>
                    <a:pt x="40769" y="85544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0961" y="84356"/>
                    <a:pt x="40961" y="84356"/>
                    <a:pt x="40961" y="84356"/>
                  </a:cubicBezTo>
                  <a:cubicBezTo>
                    <a:pt x="41153" y="84356"/>
                    <a:pt x="41153" y="84356"/>
                    <a:pt x="41153" y="84356"/>
                  </a:cubicBezTo>
                  <a:cubicBezTo>
                    <a:pt x="41153" y="84356"/>
                    <a:pt x="41153" y="84356"/>
                    <a:pt x="41153" y="84356"/>
                  </a:cubicBezTo>
                  <a:cubicBezTo>
                    <a:pt x="41346" y="84356"/>
                    <a:pt x="41346" y="84356"/>
                    <a:pt x="41346" y="84356"/>
                  </a:cubicBezTo>
                  <a:cubicBezTo>
                    <a:pt x="41538" y="84356"/>
                    <a:pt x="41538" y="84356"/>
                    <a:pt x="41538" y="84356"/>
                  </a:cubicBezTo>
                  <a:cubicBezTo>
                    <a:pt x="41538" y="84356"/>
                    <a:pt x="41538" y="84356"/>
                    <a:pt x="41538" y="84356"/>
                  </a:cubicBezTo>
                  <a:cubicBezTo>
                    <a:pt x="41538" y="84356"/>
                    <a:pt x="41538" y="84356"/>
                    <a:pt x="41538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730" y="84356"/>
                    <a:pt x="41730" y="84356"/>
                    <a:pt x="41730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1923" y="84356"/>
                    <a:pt x="41923" y="84356"/>
                    <a:pt x="41923" y="84356"/>
                  </a:cubicBezTo>
                  <a:cubicBezTo>
                    <a:pt x="42115" y="84356"/>
                    <a:pt x="41923" y="84356"/>
                    <a:pt x="42115" y="84356"/>
                  </a:cubicBezTo>
                  <a:cubicBezTo>
                    <a:pt x="42115" y="84356"/>
                    <a:pt x="42115" y="84356"/>
                    <a:pt x="42115" y="84356"/>
                  </a:cubicBezTo>
                  <a:cubicBezTo>
                    <a:pt x="42115" y="84356"/>
                    <a:pt x="42115" y="84356"/>
                    <a:pt x="42115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4356"/>
                    <a:pt x="42307" y="84356"/>
                    <a:pt x="42307" y="84356"/>
                  </a:cubicBezTo>
                  <a:cubicBezTo>
                    <a:pt x="42307" y="85544"/>
                    <a:pt x="42307" y="85544"/>
                    <a:pt x="42500" y="85544"/>
                  </a:cubicBezTo>
                  <a:cubicBezTo>
                    <a:pt x="42500" y="85544"/>
                    <a:pt x="42500" y="85544"/>
                    <a:pt x="42500" y="85544"/>
                  </a:cubicBezTo>
                  <a:cubicBezTo>
                    <a:pt x="42500" y="84356"/>
                    <a:pt x="42500" y="84356"/>
                    <a:pt x="42500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692" y="84356"/>
                    <a:pt x="42692" y="84356"/>
                    <a:pt x="42692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2884" y="84356"/>
                    <a:pt x="42884" y="84356"/>
                    <a:pt x="42884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076" y="84356"/>
                    <a:pt x="43076" y="84356"/>
                    <a:pt x="43076" y="84356"/>
                  </a:cubicBezTo>
                  <a:cubicBezTo>
                    <a:pt x="43269" y="84356"/>
                    <a:pt x="43269" y="84356"/>
                    <a:pt x="43269" y="84356"/>
                  </a:cubicBezTo>
                  <a:cubicBezTo>
                    <a:pt x="43269" y="84356"/>
                    <a:pt x="43269" y="84356"/>
                    <a:pt x="43269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461" y="84356"/>
                    <a:pt x="43461" y="84356"/>
                    <a:pt x="43461" y="84356"/>
                  </a:cubicBezTo>
                  <a:cubicBezTo>
                    <a:pt x="43653" y="84356"/>
                    <a:pt x="43653" y="84356"/>
                    <a:pt x="43653" y="84356"/>
                  </a:cubicBezTo>
                  <a:cubicBezTo>
                    <a:pt x="43653" y="84356"/>
                    <a:pt x="43653" y="84356"/>
                    <a:pt x="43653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3846" y="84356"/>
                    <a:pt x="43846" y="84356"/>
                    <a:pt x="43846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038" y="84356"/>
                    <a:pt x="44038" y="84356"/>
                    <a:pt x="44038" y="84356"/>
                  </a:cubicBezTo>
                  <a:cubicBezTo>
                    <a:pt x="44230" y="84356"/>
                    <a:pt x="44230" y="84356"/>
                    <a:pt x="44230" y="84356"/>
                  </a:cubicBezTo>
                  <a:cubicBezTo>
                    <a:pt x="44230" y="84356"/>
                    <a:pt x="44230" y="84356"/>
                    <a:pt x="44230" y="84356"/>
                  </a:cubicBezTo>
                  <a:cubicBezTo>
                    <a:pt x="44423" y="85544"/>
                    <a:pt x="44423" y="84356"/>
                    <a:pt x="44423" y="85544"/>
                  </a:cubicBezTo>
                  <a:cubicBezTo>
                    <a:pt x="44423" y="85544"/>
                    <a:pt x="44423" y="85544"/>
                    <a:pt x="44423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615" y="85544"/>
                  </a:cubicBezTo>
                  <a:cubicBezTo>
                    <a:pt x="44615" y="85544"/>
                    <a:pt x="44615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4807" y="85544"/>
                    <a:pt x="44807" y="85544"/>
                    <a:pt x="44807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192" y="85544"/>
                    <a:pt x="45192" y="85544"/>
                    <a:pt x="45192" y="85544"/>
                  </a:cubicBezTo>
                  <a:cubicBezTo>
                    <a:pt x="45384" y="85544"/>
                    <a:pt x="45384" y="85544"/>
                    <a:pt x="45384" y="85544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ubicBezTo>
                    <a:pt x="45384" y="86732"/>
                    <a:pt x="45384" y="86732"/>
                    <a:pt x="45384" y="86732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490738805" y="215019264"/>
              <a:ext cx="530519376" cy="163469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377" y="56470"/>
                  </a:moveTo>
                  <a:cubicBezTo>
                    <a:pt x="37377" y="56470"/>
                    <a:pt x="37377" y="56470"/>
                    <a:pt x="37377" y="56470"/>
                  </a:cubicBezTo>
                  <a:cubicBezTo>
                    <a:pt x="37377" y="56470"/>
                    <a:pt x="37377" y="56470"/>
                    <a:pt x="37377" y="56470"/>
                  </a:cubicBezTo>
                  <a:cubicBezTo>
                    <a:pt x="37377" y="56470"/>
                    <a:pt x="37377" y="56470"/>
                    <a:pt x="37377" y="56470"/>
                  </a:cubicBezTo>
                  <a:close/>
                  <a:moveTo>
                    <a:pt x="38450" y="50588"/>
                  </a:moveTo>
                  <a:cubicBezTo>
                    <a:pt x="38450" y="50588"/>
                    <a:pt x="38450" y="50588"/>
                    <a:pt x="38450" y="50588"/>
                  </a:cubicBezTo>
                  <a:cubicBezTo>
                    <a:pt x="38450" y="50588"/>
                    <a:pt x="38450" y="50588"/>
                    <a:pt x="38450" y="50588"/>
                  </a:cubicBezTo>
                  <a:cubicBezTo>
                    <a:pt x="38271" y="50588"/>
                    <a:pt x="38271" y="50588"/>
                    <a:pt x="38271" y="50588"/>
                  </a:cubicBezTo>
                  <a:cubicBezTo>
                    <a:pt x="38271" y="50588"/>
                    <a:pt x="38271" y="50588"/>
                    <a:pt x="38271" y="50588"/>
                  </a:cubicBezTo>
                  <a:cubicBezTo>
                    <a:pt x="38450" y="50588"/>
                    <a:pt x="38450" y="50588"/>
                    <a:pt x="38450" y="50588"/>
                  </a:cubicBezTo>
                  <a:close/>
                  <a:moveTo>
                    <a:pt x="37734" y="49411"/>
                  </a:move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ubicBezTo>
                    <a:pt x="37734" y="49411"/>
                    <a:pt x="37734" y="49411"/>
                    <a:pt x="37734" y="49411"/>
                  </a:cubicBezTo>
                  <a:close/>
                  <a:moveTo>
                    <a:pt x="37019" y="50588"/>
                  </a:move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ubicBezTo>
                    <a:pt x="37019" y="50588"/>
                    <a:pt x="37019" y="50588"/>
                    <a:pt x="37019" y="50588"/>
                  </a:cubicBezTo>
                  <a:close/>
                  <a:moveTo>
                    <a:pt x="36840" y="51764"/>
                  </a:moveTo>
                  <a:cubicBezTo>
                    <a:pt x="36840" y="51764"/>
                    <a:pt x="36840" y="51764"/>
                    <a:pt x="36840" y="51764"/>
                  </a:cubicBezTo>
                  <a:cubicBezTo>
                    <a:pt x="36840" y="51764"/>
                    <a:pt x="36840" y="51764"/>
                    <a:pt x="36840" y="51764"/>
                  </a:cubicBezTo>
                  <a:cubicBezTo>
                    <a:pt x="36840" y="51764"/>
                    <a:pt x="36840" y="51764"/>
                    <a:pt x="36840" y="51764"/>
                  </a:cubicBezTo>
                  <a:cubicBezTo>
                    <a:pt x="36840" y="51764"/>
                    <a:pt x="36840" y="51764"/>
                    <a:pt x="36840" y="51764"/>
                  </a:cubicBezTo>
                  <a:cubicBezTo>
                    <a:pt x="36661" y="51764"/>
                    <a:pt x="36661" y="51764"/>
                    <a:pt x="36661" y="51764"/>
                  </a:cubicBezTo>
                  <a:cubicBezTo>
                    <a:pt x="36661" y="51764"/>
                    <a:pt x="36661" y="51764"/>
                    <a:pt x="36661" y="51764"/>
                  </a:cubicBezTo>
                  <a:cubicBezTo>
                    <a:pt x="36661" y="51764"/>
                    <a:pt x="36661" y="51764"/>
                    <a:pt x="36661" y="51764"/>
                  </a:cubicBezTo>
                  <a:lnTo>
                    <a:pt x="36840" y="51764"/>
                  </a:lnTo>
                  <a:close/>
                  <a:moveTo>
                    <a:pt x="35767" y="58823"/>
                  </a:moveTo>
                  <a:cubicBezTo>
                    <a:pt x="35767" y="58823"/>
                    <a:pt x="35767" y="58823"/>
                    <a:pt x="35767" y="58823"/>
                  </a:cubicBezTo>
                  <a:cubicBezTo>
                    <a:pt x="35767" y="58823"/>
                    <a:pt x="35767" y="58823"/>
                    <a:pt x="35767" y="58823"/>
                  </a:cubicBezTo>
                  <a:cubicBezTo>
                    <a:pt x="35767" y="57647"/>
                    <a:pt x="35767" y="57647"/>
                    <a:pt x="35767" y="57647"/>
                  </a:cubicBezTo>
                  <a:cubicBezTo>
                    <a:pt x="35767" y="57647"/>
                    <a:pt x="35767" y="57647"/>
                    <a:pt x="35767" y="57647"/>
                  </a:cubicBezTo>
                  <a:lnTo>
                    <a:pt x="35767" y="58823"/>
                  </a:lnTo>
                  <a:close/>
                  <a:moveTo>
                    <a:pt x="35946" y="52941"/>
                  </a:moveTo>
                  <a:cubicBezTo>
                    <a:pt x="35946" y="52941"/>
                    <a:pt x="35946" y="52941"/>
                    <a:pt x="35946" y="52941"/>
                  </a:cubicBezTo>
                  <a:cubicBezTo>
                    <a:pt x="36125" y="52941"/>
                    <a:pt x="36125" y="52941"/>
                    <a:pt x="36125" y="52941"/>
                  </a:cubicBezTo>
                  <a:cubicBezTo>
                    <a:pt x="36125" y="52941"/>
                    <a:pt x="36125" y="52941"/>
                    <a:pt x="36125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lose/>
                  <a:moveTo>
                    <a:pt x="35588" y="50588"/>
                  </a:move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ubicBezTo>
                    <a:pt x="35588" y="50588"/>
                    <a:pt x="35588" y="50588"/>
                    <a:pt x="35588" y="50588"/>
                  </a:cubicBezTo>
                  <a:close/>
                  <a:moveTo>
                    <a:pt x="35409" y="49411"/>
                  </a:moveTo>
                  <a:cubicBezTo>
                    <a:pt x="35409" y="49411"/>
                    <a:pt x="35409" y="49411"/>
                    <a:pt x="35409" y="49411"/>
                  </a:cubicBezTo>
                  <a:cubicBezTo>
                    <a:pt x="35409" y="49411"/>
                    <a:pt x="35409" y="49411"/>
                    <a:pt x="35409" y="49411"/>
                  </a:cubicBezTo>
                  <a:cubicBezTo>
                    <a:pt x="35409" y="49411"/>
                    <a:pt x="35409" y="49411"/>
                    <a:pt x="35588" y="49411"/>
                  </a:cubicBezTo>
                  <a:cubicBezTo>
                    <a:pt x="35588" y="49411"/>
                    <a:pt x="35588" y="49411"/>
                    <a:pt x="35588" y="49411"/>
                  </a:cubicBezTo>
                  <a:cubicBezTo>
                    <a:pt x="35588" y="49411"/>
                    <a:pt x="35588" y="49411"/>
                    <a:pt x="35588" y="49411"/>
                  </a:cubicBezTo>
                  <a:cubicBezTo>
                    <a:pt x="35409" y="49411"/>
                    <a:pt x="35409" y="49411"/>
                    <a:pt x="35409" y="49411"/>
                  </a:cubicBezTo>
                  <a:cubicBezTo>
                    <a:pt x="35409" y="49411"/>
                    <a:pt x="35409" y="49411"/>
                    <a:pt x="35409" y="49411"/>
                  </a:cubicBezTo>
                  <a:close/>
                  <a:moveTo>
                    <a:pt x="35409" y="54117"/>
                  </a:moveTo>
                  <a:cubicBezTo>
                    <a:pt x="35409" y="54117"/>
                    <a:pt x="35409" y="54117"/>
                    <a:pt x="35409" y="54117"/>
                  </a:cubicBezTo>
                  <a:cubicBezTo>
                    <a:pt x="35588" y="52941"/>
                    <a:pt x="35588" y="52941"/>
                    <a:pt x="35588" y="52941"/>
                  </a:cubicBezTo>
                  <a:cubicBezTo>
                    <a:pt x="35588" y="52941"/>
                    <a:pt x="35767" y="52941"/>
                    <a:pt x="35767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ubicBezTo>
                    <a:pt x="35946" y="52941"/>
                    <a:pt x="35946" y="52941"/>
                    <a:pt x="35946" y="52941"/>
                  </a:cubicBezTo>
                  <a:cubicBezTo>
                    <a:pt x="35946" y="52941"/>
                    <a:pt x="35767" y="52941"/>
                    <a:pt x="35767" y="52941"/>
                  </a:cubicBezTo>
                  <a:cubicBezTo>
                    <a:pt x="35767" y="52941"/>
                    <a:pt x="35767" y="52941"/>
                    <a:pt x="35767" y="52941"/>
                  </a:cubicBezTo>
                  <a:cubicBezTo>
                    <a:pt x="35767" y="52941"/>
                    <a:pt x="35767" y="52941"/>
                    <a:pt x="35767" y="52941"/>
                  </a:cubicBezTo>
                  <a:cubicBezTo>
                    <a:pt x="35767" y="52941"/>
                    <a:pt x="35767" y="52941"/>
                    <a:pt x="35767" y="52941"/>
                  </a:cubicBezTo>
                  <a:cubicBezTo>
                    <a:pt x="35588" y="54117"/>
                    <a:pt x="35588" y="54117"/>
                    <a:pt x="35588" y="54117"/>
                  </a:cubicBezTo>
                  <a:cubicBezTo>
                    <a:pt x="35409" y="54117"/>
                    <a:pt x="35409" y="54117"/>
                    <a:pt x="35409" y="54117"/>
                  </a:cubicBezTo>
                  <a:close/>
                  <a:moveTo>
                    <a:pt x="35588" y="57647"/>
                  </a:moveTo>
                  <a:cubicBezTo>
                    <a:pt x="35588" y="57647"/>
                    <a:pt x="35588" y="57647"/>
                    <a:pt x="35588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409" y="57647"/>
                    <a:pt x="35409" y="57647"/>
                    <a:pt x="35409" y="57647"/>
                  </a:cubicBezTo>
                  <a:cubicBezTo>
                    <a:pt x="35588" y="57647"/>
                    <a:pt x="35588" y="57647"/>
                    <a:pt x="35588" y="57647"/>
                  </a:cubicBezTo>
                  <a:cubicBezTo>
                    <a:pt x="35588" y="57647"/>
                    <a:pt x="35588" y="57647"/>
                    <a:pt x="35588" y="57647"/>
                  </a:cubicBezTo>
                  <a:close/>
                  <a:moveTo>
                    <a:pt x="35052" y="49411"/>
                  </a:moveTo>
                  <a:cubicBezTo>
                    <a:pt x="35052" y="49411"/>
                    <a:pt x="35052" y="49411"/>
                    <a:pt x="35052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230" y="49411"/>
                    <a:pt x="35230" y="49411"/>
                    <a:pt x="35230" y="49411"/>
                  </a:cubicBezTo>
                  <a:cubicBezTo>
                    <a:pt x="35052" y="49411"/>
                    <a:pt x="35052" y="49411"/>
                    <a:pt x="35052" y="49411"/>
                  </a:cubicBezTo>
                  <a:close/>
                  <a:moveTo>
                    <a:pt x="30402" y="70588"/>
                  </a:move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ubicBezTo>
                    <a:pt x="30402" y="70588"/>
                    <a:pt x="30402" y="70588"/>
                    <a:pt x="30402" y="70588"/>
                  </a:cubicBezTo>
                  <a:close/>
                  <a:moveTo>
                    <a:pt x="33979" y="60000"/>
                  </a:moveTo>
                  <a:cubicBezTo>
                    <a:pt x="33979" y="60000"/>
                    <a:pt x="33979" y="60000"/>
                    <a:pt x="33979" y="60000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515" y="58823"/>
                    <a:pt x="34336" y="58823"/>
                    <a:pt x="34515" y="58823"/>
                  </a:cubicBezTo>
                  <a:cubicBezTo>
                    <a:pt x="34694" y="58823"/>
                    <a:pt x="34694" y="58823"/>
                    <a:pt x="34694" y="58823"/>
                  </a:cubicBezTo>
                  <a:cubicBezTo>
                    <a:pt x="34694" y="58823"/>
                    <a:pt x="34694" y="58823"/>
                    <a:pt x="34694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336" y="58823"/>
                    <a:pt x="34336" y="58823"/>
                  </a:cubicBezTo>
                  <a:cubicBezTo>
                    <a:pt x="34336" y="58823"/>
                    <a:pt x="34515" y="58823"/>
                    <a:pt x="34515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515" y="58823"/>
                    <a:pt x="34515" y="58823"/>
                    <a:pt x="34515" y="58823"/>
                  </a:cubicBezTo>
                  <a:cubicBezTo>
                    <a:pt x="34694" y="58823"/>
                    <a:pt x="34694" y="58823"/>
                    <a:pt x="34694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873" y="58823"/>
                    <a:pt x="34873" y="58823"/>
                    <a:pt x="34873" y="58823"/>
                  </a:cubicBezTo>
                  <a:cubicBezTo>
                    <a:pt x="34694" y="60000"/>
                    <a:pt x="34694" y="60000"/>
                    <a:pt x="34515" y="60000"/>
                  </a:cubicBezTo>
                  <a:cubicBezTo>
                    <a:pt x="34515" y="60000"/>
                    <a:pt x="34515" y="60000"/>
                    <a:pt x="34515" y="60000"/>
                  </a:cubicBezTo>
                  <a:cubicBezTo>
                    <a:pt x="34336" y="60000"/>
                    <a:pt x="34336" y="60000"/>
                    <a:pt x="34336" y="60000"/>
                  </a:cubicBezTo>
                  <a:cubicBezTo>
                    <a:pt x="34336" y="60000"/>
                    <a:pt x="34336" y="60000"/>
                    <a:pt x="34336" y="60000"/>
                  </a:cubicBezTo>
                  <a:cubicBezTo>
                    <a:pt x="34157" y="60000"/>
                    <a:pt x="34157" y="60000"/>
                    <a:pt x="34157" y="60000"/>
                  </a:cubicBezTo>
                  <a:cubicBezTo>
                    <a:pt x="34157" y="60000"/>
                    <a:pt x="34157" y="60000"/>
                    <a:pt x="34157" y="60000"/>
                  </a:cubicBezTo>
                  <a:cubicBezTo>
                    <a:pt x="34157" y="60000"/>
                    <a:pt x="34157" y="60000"/>
                    <a:pt x="33979" y="60000"/>
                  </a:cubicBezTo>
                  <a:cubicBezTo>
                    <a:pt x="33979" y="60000"/>
                    <a:pt x="33979" y="60000"/>
                    <a:pt x="33979" y="60000"/>
                  </a:cubicBezTo>
                  <a:cubicBezTo>
                    <a:pt x="33979" y="60000"/>
                    <a:pt x="33979" y="60000"/>
                    <a:pt x="33979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1176"/>
                    <a:pt x="33800" y="61176"/>
                    <a:pt x="33800" y="61176"/>
                  </a:cubicBezTo>
                  <a:cubicBezTo>
                    <a:pt x="33800" y="61176"/>
                    <a:pt x="33800" y="61176"/>
                    <a:pt x="33800" y="61176"/>
                  </a:cubicBezTo>
                  <a:cubicBezTo>
                    <a:pt x="33800" y="61176"/>
                    <a:pt x="33800" y="61176"/>
                    <a:pt x="33800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621" y="61176"/>
                    <a:pt x="33621" y="61176"/>
                    <a:pt x="33621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442" y="61176"/>
                    <a:pt x="33442" y="61176"/>
                  </a:cubicBezTo>
                  <a:cubicBezTo>
                    <a:pt x="33442" y="61176"/>
                    <a:pt x="33263" y="61176"/>
                    <a:pt x="33263" y="61176"/>
                  </a:cubicBezTo>
                  <a:cubicBezTo>
                    <a:pt x="33263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727" y="62352"/>
                    <a:pt x="32727" y="62352"/>
                    <a:pt x="32727" y="62352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548" y="61176"/>
                    <a:pt x="32548" y="61176"/>
                    <a:pt x="32548" y="61176"/>
                  </a:cubicBezTo>
                  <a:cubicBezTo>
                    <a:pt x="32548" y="61176"/>
                    <a:pt x="32548" y="61176"/>
                    <a:pt x="32548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2906" y="61176"/>
                    <a:pt x="32906" y="61176"/>
                    <a:pt x="32727" y="61176"/>
                  </a:cubicBezTo>
                  <a:cubicBezTo>
                    <a:pt x="32727" y="61176"/>
                    <a:pt x="32727" y="61176"/>
                    <a:pt x="32727" y="61176"/>
                  </a:cubicBezTo>
                  <a:cubicBezTo>
                    <a:pt x="32906" y="61176"/>
                    <a:pt x="32906" y="61176"/>
                    <a:pt x="32906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084" y="61176"/>
                  </a:cubicBezTo>
                  <a:cubicBezTo>
                    <a:pt x="33084" y="61176"/>
                    <a:pt x="33084" y="61176"/>
                    <a:pt x="33263" y="61176"/>
                  </a:cubicBezTo>
                  <a:cubicBezTo>
                    <a:pt x="33263" y="61176"/>
                    <a:pt x="33263" y="61176"/>
                    <a:pt x="33263" y="61176"/>
                  </a:cubicBezTo>
                  <a:cubicBezTo>
                    <a:pt x="33263" y="61176"/>
                    <a:pt x="33263" y="61176"/>
                    <a:pt x="33263" y="61176"/>
                  </a:cubicBezTo>
                  <a:cubicBezTo>
                    <a:pt x="33263" y="60000"/>
                    <a:pt x="33263" y="60000"/>
                    <a:pt x="33263" y="60000"/>
                  </a:cubicBezTo>
                  <a:cubicBezTo>
                    <a:pt x="33442" y="60000"/>
                    <a:pt x="33442" y="60000"/>
                    <a:pt x="33621" y="60000"/>
                  </a:cubicBezTo>
                  <a:cubicBezTo>
                    <a:pt x="33621" y="60000"/>
                    <a:pt x="33621" y="60000"/>
                    <a:pt x="33621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800" y="60000"/>
                    <a:pt x="33800" y="60000"/>
                    <a:pt x="33800" y="60000"/>
                  </a:cubicBezTo>
                  <a:cubicBezTo>
                    <a:pt x="33979" y="60000"/>
                    <a:pt x="33979" y="60000"/>
                    <a:pt x="33979" y="60000"/>
                  </a:cubicBezTo>
                  <a:close/>
                  <a:moveTo>
                    <a:pt x="33800" y="58823"/>
                  </a:move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979" y="58823"/>
                    <a:pt x="33979" y="58823"/>
                    <a:pt x="33979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lose/>
                  <a:moveTo>
                    <a:pt x="33442" y="57647"/>
                  </a:moveTo>
                  <a:cubicBezTo>
                    <a:pt x="33442" y="57647"/>
                    <a:pt x="33442" y="57647"/>
                    <a:pt x="33442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621" y="57647"/>
                    <a:pt x="33621" y="57647"/>
                  </a:cubicBezTo>
                  <a:cubicBezTo>
                    <a:pt x="33621" y="57647"/>
                    <a:pt x="33442" y="57647"/>
                    <a:pt x="33442" y="57647"/>
                  </a:cubicBezTo>
                  <a:close/>
                  <a:moveTo>
                    <a:pt x="30938" y="56470"/>
                  </a:move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0760" y="56470"/>
                    <a:pt x="30760" y="56470"/>
                    <a:pt x="30760" y="56470"/>
                  </a:cubicBezTo>
                  <a:lnTo>
                    <a:pt x="30938" y="56470"/>
                  </a:lnTo>
                  <a:close/>
                  <a:moveTo>
                    <a:pt x="30044" y="58823"/>
                  </a:moveTo>
                  <a:cubicBezTo>
                    <a:pt x="29865" y="58823"/>
                    <a:pt x="29865" y="58823"/>
                    <a:pt x="29865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402" y="58823"/>
                    <a:pt x="30402" y="58823"/>
                    <a:pt x="30402" y="58823"/>
                  </a:cubicBezTo>
                  <a:cubicBezTo>
                    <a:pt x="30402" y="58823"/>
                    <a:pt x="30402" y="58823"/>
                    <a:pt x="30402" y="58823"/>
                  </a:cubicBezTo>
                  <a:cubicBezTo>
                    <a:pt x="30581" y="58823"/>
                    <a:pt x="30581" y="58823"/>
                    <a:pt x="30581" y="58823"/>
                  </a:cubicBezTo>
                  <a:cubicBezTo>
                    <a:pt x="30581" y="58823"/>
                    <a:pt x="30581" y="58823"/>
                    <a:pt x="30760" y="58823"/>
                  </a:cubicBezTo>
                  <a:cubicBezTo>
                    <a:pt x="30760" y="58823"/>
                    <a:pt x="30760" y="58823"/>
                    <a:pt x="30760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7647"/>
                    <a:pt x="30938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0938" y="58823"/>
                    <a:pt x="30938" y="58823"/>
                    <a:pt x="30938" y="58823"/>
                  </a:cubicBezTo>
                  <a:cubicBezTo>
                    <a:pt x="31117" y="58823"/>
                    <a:pt x="31117" y="58823"/>
                    <a:pt x="31296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011" y="58823"/>
                    <a:pt x="32011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833" y="58823"/>
                    <a:pt x="31833" y="58823"/>
                    <a:pt x="31833" y="58823"/>
                  </a:cubicBezTo>
                  <a:cubicBezTo>
                    <a:pt x="31654" y="58823"/>
                    <a:pt x="31654" y="58823"/>
                    <a:pt x="31475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475" y="58823"/>
                    <a:pt x="31475" y="58823"/>
                    <a:pt x="31475" y="58823"/>
                  </a:cubicBezTo>
                  <a:cubicBezTo>
                    <a:pt x="31296" y="58823"/>
                    <a:pt x="31296" y="58823"/>
                    <a:pt x="31296" y="58823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117" y="60000"/>
                    <a:pt x="31117" y="60000"/>
                    <a:pt x="31117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475" y="60000"/>
                  </a:cubicBezTo>
                  <a:cubicBezTo>
                    <a:pt x="31475" y="60000"/>
                    <a:pt x="31475" y="60000"/>
                    <a:pt x="31475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0000"/>
                    <a:pt x="31296" y="60000"/>
                    <a:pt x="31296" y="60000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1176"/>
                    <a:pt x="31296" y="61176"/>
                    <a:pt x="31296" y="61176"/>
                  </a:cubicBezTo>
                  <a:cubicBezTo>
                    <a:pt x="31296" y="62352"/>
                    <a:pt x="31296" y="62352"/>
                    <a:pt x="31296" y="62352"/>
                  </a:cubicBezTo>
                  <a:cubicBezTo>
                    <a:pt x="31475" y="62352"/>
                    <a:pt x="31475" y="62352"/>
                    <a:pt x="31475" y="62352"/>
                  </a:cubicBezTo>
                  <a:cubicBezTo>
                    <a:pt x="31654" y="62352"/>
                    <a:pt x="31654" y="62352"/>
                    <a:pt x="31654" y="62352"/>
                  </a:cubicBezTo>
                  <a:cubicBezTo>
                    <a:pt x="31654" y="62352"/>
                    <a:pt x="31654" y="62352"/>
                    <a:pt x="31654" y="62352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833" y="61176"/>
                    <a:pt x="31833" y="61176"/>
                    <a:pt x="31833" y="61176"/>
                  </a:cubicBezTo>
                  <a:cubicBezTo>
                    <a:pt x="31833" y="61176"/>
                    <a:pt x="31833" y="61176"/>
                    <a:pt x="31833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1176"/>
                    <a:pt x="31654" y="61176"/>
                    <a:pt x="31654" y="61176"/>
                  </a:cubicBezTo>
                  <a:cubicBezTo>
                    <a:pt x="31654" y="60000"/>
                    <a:pt x="31654" y="60000"/>
                    <a:pt x="31654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1833" y="60000"/>
                    <a:pt x="31833" y="60000"/>
                    <a:pt x="31833" y="60000"/>
                  </a:cubicBezTo>
                  <a:cubicBezTo>
                    <a:pt x="32011" y="60000"/>
                    <a:pt x="32011" y="60000"/>
                    <a:pt x="32011" y="60000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011" y="58823"/>
                    <a:pt x="32011" y="58823"/>
                    <a:pt x="32011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369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548" y="60000"/>
                    <a:pt x="32548" y="60000"/>
                    <a:pt x="32548" y="60000"/>
                  </a:cubicBezTo>
                  <a:cubicBezTo>
                    <a:pt x="32727" y="60000"/>
                    <a:pt x="32727" y="60000"/>
                    <a:pt x="32727" y="60000"/>
                  </a:cubicBezTo>
                  <a:cubicBezTo>
                    <a:pt x="32727" y="60000"/>
                    <a:pt x="32727" y="60000"/>
                    <a:pt x="32727" y="60000"/>
                  </a:cubicBezTo>
                  <a:cubicBezTo>
                    <a:pt x="32906" y="60000"/>
                    <a:pt x="32906" y="60000"/>
                    <a:pt x="32906" y="60000"/>
                  </a:cubicBezTo>
                  <a:cubicBezTo>
                    <a:pt x="32906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084" y="60000"/>
                    <a:pt x="33084" y="60000"/>
                    <a:pt x="33084" y="60000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800" y="58823"/>
                    <a:pt x="33800" y="58823"/>
                    <a:pt x="33800" y="58823"/>
                  </a:cubicBezTo>
                  <a:cubicBezTo>
                    <a:pt x="33621" y="58823"/>
                    <a:pt x="33621" y="58823"/>
                    <a:pt x="33621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8823"/>
                    <a:pt x="33442" y="58823"/>
                    <a:pt x="33442" y="58823"/>
                  </a:cubicBezTo>
                  <a:cubicBezTo>
                    <a:pt x="33442" y="57647"/>
                    <a:pt x="33442" y="57647"/>
                    <a:pt x="33442" y="57647"/>
                  </a:cubicBezTo>
                  <a:cubicBezTo>
                    <a:pt x="33263" y="57647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2906" y="58823"/>
                    <a:pt x="32906" y="58823"/>
                    <a:pt x="32906" y="58823"/>
                  </a:cubicBezTo>
                  <a:cubicBezTo>
                    <a:pt x="32906" y="58823"/>
                    <a:pt x="32906" y="58823"/>
                    <a:pt x="32906" y="58823"/>
                  </a:cubicBezTo>
                  <a:cubicBezTo>
                    <a:pt x="32727" y="58823"/>
                    <a:pt x="32727" y="58823"/>
                    <a:pt x="32727" y="58823"/>
                  </a:cubicBezTo>
                  <a:cubicBezTo>
                    <a:pt x="32727" y="58823"/>
                    <a:pt x="32727" y="58823"/>
                    <a:pt x="32727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369" y="58823"/>
                    <a:pt x="32369" y="58823"/>
                    <a:pt x="32369" y="58823"/>
                  </a:cubicBezTo>
                  <a:cubicBezTo>
                    <a:pt x="32190" y="58823"/>
                    <a:pt x="32190" y="58823"/>
                    <a:pt x="32190" y="58823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190" y="57647"/>
                    <a:pt x="32190" y="57647"/>
                    <a:pt x="32190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190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2011" y="57647"/>
                    <a:pt x="32011" y="57647"/>
                    <a:pt x="32011" y="57647"/>
                  </a:cubicBezTo>
                  <a:cubicBezTo>
                    <a:pt x="31833" y="57647"/>
                    <a:pt x="31833" y="57647"/>
                    <a:pt x="31833" y="57647"/>
                  </a:cubicBezTo>
                  <a:cubicBezTo>
                    <a:pt x="31833" y="57647"/>
                    <a:pt x="31833" y="57647"/>
                    <a:pt x="31833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7647"/>
                    <a:pt x="31654" y="57647"/>
                    <a:pt x="31654" y="57647"/>
                  </a:cubicBezTo>
                  <a:cubicBezTo>
                    <a:pt x="31654" y="56470"/>
                    <a:pt x="31654" y="56470"/>
                    <a:pt x="31654" y="56470"/>
                  </a:cubicBezTo>
                  <a:cubicBezTo>
                    <a:pt x="31475" y="56470"/>
                    <a:pt x="31475" y="56470"/>
                    <a:pt x="31475" y="56470"/>
                  </a:cubicBezTo>
                  <a:cubicBezTo>
                    <a:pt x="31475" y="56470"/>
                    <a:pt x="31475" y="56470"/>
                    <a:pt x="31475" y="56470"/>
                  </a:cubicBezTo>
                  <a:cubicBezTo>
                    <a:pt x="31475" y="56470"/>
                    <a:pt x="31475" y="56470"/>
                    <a:pt x="31475" y="56470"/>
                  </a:cubicBezTo>
                  <a:cubicBezTo>
                    <a:pt x="31475" y="56470"/>
                    <a:pt x="31475" y="56470"/>
                    <a:pt x="31296" y="56470"/>
                  </a:cubicBezTo>
                  <a:cubicBezTo>
                    <a:pt x="31296" y="56470"/>
                    <a:pt x="31296" y="56470"/>
                    <a:pt x="31296" y="56470"/>
                  </a:cubicBezTo>
                  <a:cubicBezTo>
                    <a:pt x="31296" y="56470"/>
                    <a:pt x="31296" y="56470"/>
                    <a:pt x="31296" y="56470"/>
                  </a:cubicBezTo>
                  <a:cubicBezTo>
                    <a:pt x="31296" y="56470"/>
                    <a:pt x="31296" y="56470"/>
                    <a:pt x="31296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1117" y="56470"/>
                    <a:pt x="31117" y="56470"/>
                    <a:pt x="31117" y="56470"/>
                  </a:cubicBezTo>
                  <a:cubicBezTo>
                    <a:pt x="30938" y="56470"/>
                    <a:pt x="30938" y="56470"/>
                    <a:pt x="30938" y="56470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938" y="57647"/>
                    <a:pt x="30938" y="57647"/>
                    <a:pt x="30938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581" y="57647"/>
                    <a:pt x="30581" y="57647"/>
                    <a:pt x="30581" y="57647"/>
                  </a:cubicBezTo>
                  <a:cubicBezTo>
                    <a:pt x="30402" y="57647"/>
                    <a:pt x="30402" y="57647"/>
                    <a:pt x="30402" y="57647"/>
                  </a:cubicBezTo>
                  <a:cubicBezTo>
                    <a:pt x="30402" y="57647"/>
                    <a:pt x="30402" y="57647"/>
                    <a:pt x="30402" y="57647"/>
                  </a:cubicBezTo>
                  <a:cubicBezTo>
                    <a:pt x="30402" y="58823"/>
                    <a:pt x="30402" y="58823"/>
                    <a:pt x="30402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223" y="58823"/>
                    <a:pt x="30223" y="58823"/>
                    <a:pt x="30223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ubicBezTo>
                    <a:pt x="30044" y="58823"/>
                    <a:pt x="30044" y="58823"/>
                    <a:pt x="30044" y="58823"/>
                  </a:cubicBezTo>
                  <a:close/>
                  <a:moveTo>
                    <a:pt x="28256" y="37647"/>
                  </a:moveTo>
                  <a:cubicBezTo>
                    <a:pt x="28256" y="37647"/>
                    <a:pt x="28256" y="37647"/>
                    <a:pt x="28256" y="37647"/>
                  </a:cubicBezTo>
                  <a:cubicBezTo>
                    <a:pt x="28256" y="37647"/>
                    <a:pt x="28256" y="37647"/>
                    <a:pt x="28256" y="37647"/>
                  </a:cubicBezTo>
                  <a:cubicBezTo>
                    <a:pt x="28435" y="37647"/>
                    <a:pt x="28435" y="37647"/>
                    <a:pt x="28435" y="37647"/>
                  </a:cubicBezTo>
                  <a:cubicBezTo>
                    <a:pt x="28435" y="37647"/>
                    <a:pt x="28435" y="37647"/>
                    <a:pt x="28435" y="37647"/>
                  </a:cubicBezTo>
                  <a:cubicBezTo>
                    <a:pt x="28435" y="37647"/>
                    <a:pt x="28435" y="37647"/>
                    <a:pt x="28435" y="37647"/>
                  </a:cubicBezTo>
                  <a:lnTo>
                    <a:pt x="28256" y="37647"/>
                  </a:lnTo>
                  <a:close/>
                  <a:moveTo>
                    <a:pt x="9120" y="58823"/>
                  </a:moveTo>
                  <a:cubicBezTo>
                    <a:pt x="9120" y="58823"/>
                    <a:pt x="9120" y="58823"/>
                    <a:pt x="9120" y="58823"/>
                  </a:cubicBezTo>
                  <a:cubicBezTo>
                    <a:pt x="9120" y="58823"/>
                    <a:pt x="9120" y="58823"/>
                    <a:pt x="9120" y="58823"/>
                  </a:cubicBezTo>
                  <a:cubicBezTo>
                    <a:pt x="9120" y="58823"/>
                    <a:pt x="9120" y="58823"/>
                    <a:pt x="9120" y="58823"/>
                  </a:cubicBezTo>
                  <a:cubicBezTo>
                    <a:pt x="8941" y="58823"/>
                    <a:pt x="8941" y="58823"/>
                    <a:pt x="8941" y="58823"/>
                  </a:cubicBezTo>
                  <a:cubicBezTo>
                    <a:pt x="8941" y="58823"/>
                    <a:pt x="8941" y="58823"/>
                    <a:pt x="8941" y="58823"/>
                  </a:cubicBezTo>
                  <a:cubicBezTo>
                    <a:pt x="9120" y="58823"/>
                    <a:pt x="9120" y="58823"/>
                    <a:pt x="9120" y="58823"/>
                  </a:cubicBezTo>
                  <a:close/>
                  <a:moveTo>
                    <a:pt x="15916" y="56470"/>
                  </a:moveTo>
                  <a:cubicBezTo>
                    <a:pt x="15916" y="56470"/>
                    <a:pt x="15916" y="56470"/>
                    <a:pt x="15916" y="56470"/>
                  </a:cubicBezTo>
                  <a:cubicBezTo>
                    <a:pt x="15916" y="56470"/>
                    <a:pt x="15916" y="56470"/>
                    <a:pt x="15916" y="56470"/>
                  </a:cubicBezTo>
                  <a:cubicBezTo>
                    <a:pt x="15916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737" y="56470"/>
                  </a:cubicBezTo>
                  <a:cubicBezTo>
                    <a:pt x="15737" y="55294"/>
                    <a:pt x="15737" y="55294"/>
                    <a:pt x="15737" y="55294"/>
                  </a:cubicBezTo>
                  <a:cubicBezTo>
                    <a:pt x="15737" y="55294"/>
                    <a:pt x="15737" y="55294"/>
                    <a:pt x="15737" y="55294"/>
                  </a:cubicBezTo>
                  <a:cubicBezTo>
                    <a:pt x="15737" y="55294"/>
                    <a:pt x="15737" y="55294"/>
                    <a:pt x="15737" y="55294"/>
                  </a:cubicBezTo>
                  <a:cubicBezTo>
                    <a:pt x="15737" y="55294"/>
                    <a:pt x="15916" y="55294"/>
                    <a:pt x="15916" y="55294"/>
                  </a:cubicBezTo>
                  <a:cubicBezTo>
                    <a:pt x="15916" y="55294"/>
                    <a:pt x="15916" y="55294"/>
                    <a:pt x="15916" y="55294"/>
                  </a:cubicBezTo>
                  <a:lnTo>
                    <a:pt x="15916" y="56470"/>
                  </a:lnTo>
                  <a:close/>
                  <a:moveTo>
                    <a:pt x="16095" y="55294"/>
                  </a:move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ubicBezTo>
                    <a:pt x="16095" y="55294"/>
                    <a:pt x="16095" y="55294"/>
                    <a:pt x="16095" y="55294"/>
                  </a:cubicBezTo>
                  <a:close/>
                  <a:moveTo>
                    <a:pt x="17168" y="45882"/>
                  </a:moveTo>
                  <a:cubicBezTo>
                    <a:pt x="17168" y="45882"/>
                    <a:pt x="17168" y="45882"/>
                    <a:pt x="17168" y="45882"/>
                  </a:cubicBezTo>
                  <a:cubicBezTo>
                    <a:pt x="17168" y="45882"/>
                    <a:pt x="17168" y="45882"/>
                    <a:pt x="17168" y="45882"/>
                  </a:cubicBezTo>
                  <a:cubicBezTo>
                    <a:pt x="17168" y="45882"/>
                    <a:pt x="17168" y="45882"/>
                    <a:pt x="17168" y="45882"/>
                  </a:cubicBezTo>
                  <a:cubicBezTo>
                    <a:pt x="17168" y="45882"/>
                    <a:pt x="17168" y="45882"/>
                    <a:pt x="17168" y="45882"/>
                  </a:cubicBezTo>
                  <a:close/>
                  <a:moveTo>
                    <a:pt x="18420" y="58823"/>
                  </a:moveTo>
                  <a:cubicBezTo>
                    <a:pt x="18420" y="58823"/>
                    <a:pt x="18420" y="58823"/>
                    <a:pt x="18420" y="58823"/>
                  </a:cubicBezTo>
                  <a:cubicBezTo>
                    <a:pt x="18420" y="58823"/>
                    <a:pt x="18420" y="58823"/>
                    <a:pt x="18420" y="58823"/>
                  </a:cubicBezTo>
                  <a:cubicBezTo>
                    <a:pt x="18420" y="58823"/>
                    <a:pt x="18420" y="58823"/>
                    <a:pt x="18420" y="58823"/>
                  </a:cubicBezTo>
                  <a:cubicBezTo>
                    <a:pt x="18420" y="58823"/>
                    <a:pt x="18420" y="58823"/>
                    <a:pt x="18420" y="58823"/>
                  </a:cubicBezTo>
                  <a:close/>
                  <a:moveTo>
                    <a:pt x="20566" y="62352"/>
                  </a:moveTo>
                  <a:cubicBezTo>
                    <a:pt x="20566" y="62352"/>
                    <a:pt x="20566" y="62352"/>
                    <a:pt x="20566" y="62352"/>
                  </a:cubicBezTo>
                  <a:cubicBezTo>
                    <a:pt x="20387" y="62352"/>
                    <a:pt x="20387" y="62352"/>
                    <a:pt x="20387" y="62352"/>
                  </a:cubicBezTo>
                  <a:cubicBezTo>
                    <a:pt x="20387" y="62352"/>
                    <a:pt x="20387" y="62352"/>
                    <a:pt x="20387" y="62352"/>
                  </a:cubicBezTo>
                  <a:cubicBezTo>
                    <a:pt x="20387" y="63529"/>
                    <a:pt x="20387" y="63529"/>
                    <a:pt x="20387" y="63529"/>
                  </a:cubicBezTo>
                  <a:cubicBezTo>
                    <a:pt x="20387" y="63529"/>
                    <a:pt x="20387" y="63529"/>
                    <a:pt x="20387" y="63529"/>
                  </a:cubicBezTo>
                  <a:cubicBezTo>
                    <a:pt x="20387" y="63529"/>
                    <a:pt x="20387" y="63529"/>
                    <a:pt x="20387" y="63529"/>
                  </a:cubicBezTo>
                  <a:cubicBezTo>
                    <a:pt x="20566" y="62352"/>
                    <a:pt x="20566" y="62352"/>
                    <a:pt x="20566" y="62352"/>
                  </a:cubicBezTo>
                  <a:cubicBezTo>
                    <a:pt x="20566" y="62352"/>
                    <a:pt x="20566" y="62352"/>
                    <a:pt x="20566" y="62352"/>
                  </a:cubicBezTo>
                  <a:cubicBezTo>
                    <a:pt x="20566" y="62352"/>
                    <a:pt x="20566" y="62352"/>
                    <a:pt x="20566" y="62352"/>
                  </a:cubicBezTo>
                  <a:close/>
                  <a:moveTo>
                    <a:pt x="21460" y="49411"/>
                  </a:moveTo>
                  <a:cubicBezTo>
                    <a:pt x="21460" y="49411"/>
                    <a:pt x="21460" y="49411"/>
                    <a:pt x="21460" y="49411"/>
                  </a:cubicBezTo>
                  <a:cubicBezTo>
                    <a:pt x="21460" y="49411"/>
                    <a:pt x="21460" y="49411"/>
                    <a:pt x="21460" y="49411"/>
                  </a:cubicBezTo>
                  <a:cubicBezTo>
                    <a:pt x="21281" y="49411"/>
                    <a:pt x="21281" y="49411"/>
                    <a:pt x="21281" y="49411"/>
                  </a:cubicBezTo>
                  <a:cubicBezTo>
                    <a:pt x="21281" y="49411"/>
                    <a:pt x="21102" y="49411"/>
                    <a:pt x="20923" y="49411"/>
                  </a:cubicBezTo>
                  <a:cubicBezTo>
                    <a:pt x="20923" y="49411"/>
                    <a:pt x="20923" y="49411"/>
                    <a:pt x="20923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745" y="49411"/>
                    <a:pt x="20745" y="49411"/>
                    <a:pt x="20566" y="49411"/>
                  </a:cubicBezTo>
                  <a:cubicBezTo>
                    <a:pt x="20566" y="49411"/>
                    <a:pt x="20566" y="49411"/>
                    <a:pt x="20566" y="49411"/>
                  </a:cubicBezTo>
                  <a:cubicBezTo>
                    <a:pt x="20566" y="49411"/>
                    <a:pt x="20566" y="49411"/>
                    <a:pt x="20566" y="49411"/>
                  </a:cubicBezTo>
                  <a:cubicBezTo>
                    <a:pt x="20566" y="49411"/>
                    <a:pt x="20566" y="49411"/>
                    <a:pt x="20566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745" y="49411"/>
                    <a:pt x="20745" y="49411"/>
                    <a:pt x="20745" y="49411"/>
                  </a:cubicBezTo>
                  <a:cubicBezTo>
                    <a:pt x="20923" y="49411"/>
                    <a:pt x="20923" y="49411"/>
                    <a:pt x="21102" y="49411"/>
                  </a:cubicBezTo>
                  <a:cubicBezTo>
                    <a:pt x="21102" y="49411"/>
                    <a:pt x="21102" y="49411"/>
                    <a:pt x="21102" y="49411"/>
                  </a:cubicBezTo>
                  <a:cubicBezTo>
                    <a:pt x="21102" y="49411"/>
                    <a:pt x="21102" y="49411"/>
                    <a:pt x="21102" y="49411"/>
                  </a:cubicBezTo>
                  <a:cubicBezTo>
                    <a:pt x="21102" y="49411"/>
                    <a:pt x="21102" y="49411"/>
                    <a:pt x="21102" y="49411"/>
                  </a:cubicBezTo>
                  <a:cubicBezTo>
                    <a:pt x="21281" y="49411"/>
                    <a:pt x="21281" y="49411"/>
                    <a:pt x="21460" y="49411"/>
                  </a:cubicBezTo>
                  <a:close/>
                  <a:moveTo>
                    <a:pt x="21460" y="47058"/>
                  </a:moveTo>
                  <a:cubicBezTo>
                    <a:pt x="21460" y="47058"/>
                    <a:pt x="21460" y="47058"/>
                    <a:pt x="21460" y="47058"/>
                  </a:cubicBezTo>
                  <a:cubicBezTo>
                    <a:pt x="21281" y="47058"/>
                    <a:pt x="21281" y="47058"/>
                    <a:pt x="21281" y="47058"/>
                  </a:cubicBezTo>
                  <a:cubicBezTo>
                    <a:pt x="21281" y="47058"/>
                    <a:pt x="21102" y="47058"/>
                    <a:pt x="21102" y="47058"/>
                  </a:cubicBezTo>
                  <a:cubicBezTo>
                    <a:pt x="21102" y="47058"/>
                    <a:pt x="21102" y="47058"/>
                    <a:pt x="21102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0923" y="48235"/>
                    <a:pt x="20923" y="48235"/>
                    <a:pt x="20923" y="48235"/>
                  </a:cubicBezTo>
                  <a:cubicBezTo>
                    <a:pt x="20923" y="48235"/>
                    <a:pt x="20923" y="48235"/>
                    <a:pt x="20923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1102" y="48235"/>
                    <a:pt x="21102" y="48235"/>
                    <a:pt x="21102" y="48235"/>
                  </a:cubicBezTo>
                  <a:cubicBezTo>
                    <a:pt x="20923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566" y="48235"/>
                  </a:cubicBezTo>
                  <a:cubicBezTo>
                    <a:pt x="20566" y="48235"/>
                    <a:pt x="20566" y="48235"/>
                    <a:pt x="20745" y="48235"/>
                  </a:cubicBezTo>
                  <a:cubicBezTo>
                    <a:pt x="20745" y="48235"/>
                    <a:pt x="20745" y="48235"/>
                    <a:pt x="20745" y="48235"/>
                  </a:cubicBezTo>
                  <a:cubicBezTo>
                    <a:pt x="20745" y="48235"/>
                    <a:pt x="20745" y="48235"/>
                    <a:pt x="20745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208" y="48235"/>
                    <a:pt x="20208" y="48235"/>
                    <a:pt x="20208" y="48235"/>
                  </a:cubicBezTo>
                  <a:cubicBezTo>
                    <a:pt x="20387" y="48235"/>
                    <a:pt x="20387" y="48235"/>
                    <a:pt x="20387" y="48235"/>
                  </a:cubicBezTo>
                  <a:cubicBezTo>
                    <a:pt x="20208" y="48235"/>
                    <a:pt x="20208" y="48235"/>
                    <a:pt x="20208" y="48235"/>
                  </a:cubicBezTo>
                  <a:cubicBezTo>
                    <a:pt x="20208" y="48235"/>
                    <a:pt x="20029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19850" y="48235"/>
                    <a:pt x="19850" y="48235"/>
                    <a:pt x="19850" y="48235"/>
                  </a:cubicBezTo>
                  <a:cubicBezTo>
                    <a:pt x="20029" y="48235"/>
                    <a:pt x="20029" y="48235"/>
                    <a:pt x="20029" y="48235"/>
                  </a:cubicBezTo>
                  <a:cubicBezTo>
                    <a:pt x="20029" y="48235"/>
                    <a:pt x="20029" y="48235"/>
                    <a:pt x="20029" y="48235"/>
                  </a:cubicBezTo>
                  <a:cubicBezTo>
                    <a:pt x="20029" y="48235"/>
                    <a:pt x="20029" y="48235"/>
                    <a:pt x="20029" y="48235"/>
                  </a:cubicBezTo>
                  <a:cubicBezTo>
                    <a:pt x="20029" y="48235"/>
                    <a:pt x="19850" y="48235"/>
                    <a:pt x="19850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20029" y="47058"/>
                    <a:pt x="20029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19672" y="47058"/>
                    <a:pt x="19672" y="47058"/>
                    <a:pt x="19672" y="47058"/>
                  </a:cubicBezTo>
                  <a:cubicBezTo>
                    <a:pt x="19672" y="47058"/>
                    <a:pt x="19672" y="47058"/>
                    <a:pt x="19672" y="47058"/>
                  </a:cubicBezTo>
                  <a:cubicBezTo>
                    <a:pt x="19493" y="47058"/>
                    <a:pt x="19493" y="47058"/>
                    <a:pt x="19493" y="47058"/>
                  </a:cubicBezTo>
                  <a:cubicBezTo>
                    <a:pt x="19493" y="47058"/>
                    <a:pt x="19493" y="47058"/>
                    <a:pt x="19493" y="47058"/>
                  </a:cubicBezTo>
                  <a:cubicBezTo>
                    <a:pt x="19493" y="47058"/>
                    <a:pt x="19493" y="47058"/>
                    <a:pt x="19493" y="47058"/>
                  </a:cubicBezTo>
                  <a:cubicBezTo>
                    <a:pt x="19314" y="47058"/>
                    <a:pt x="19314" y="47058"/>
                    <a:pt x="19314" y="47058"/>
                  </a:cubicBezTo>
                  <a:cubicBezTo>
                    <a:pt x="19493" y="47058"/>
                    <a:pt x="19493" y="47058"/>
                    <a:pt x="19672" y="47058"/>
                  </a:cubicBezTo>
                  <a:cubicBezTo>
                    <a:pt x="19672" y="47058"/>
                    <a:pt x="19672" y="47058"/>
                    <a:pt x="19672" y="47058"/>
                  </a:cubicBezTo>
                  <a:cubicBezTo>
                    <a:pt x="19850" y="47058"/>
                    <a:pt x="19850" y="47058"/>
                    <a:pt x="20029" y="47058"/>
                  </a:cubicBezTo>
                  <a:cubicBezTo>
                    <a:pt x="19850" y="47058"/>
                    <a:pt x="19850" y="47058"/>
                    <a:pt x="19850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20029" y="47058"/>
                    <a:pt x="20029" y="47058"/>
                    <a:pt x="20029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387" y="47058"/>
                    <a:pt x="20387" y="47058"/>
                    <a:pt x="20387" y="47058"/>
                  </a:cubicBezTo>
                  <a:cubicBezTo>
                    <a:pt x="20208" y="47058"/>
                    <a:pt x="20208" y="47058"/>
                    <a:pt x="20208" y="47058"/>
                  </a:cubicBezTo>
                  <a:cubicBezTo>
                    <a:pt x="20387" y="47058"/>
                    <a:pt x="20387" y="47058"/>
                    <a:pt x="20387" y="47058"/>
                  </a:cubicBezTo>
                  <a:cubicBezTo>
                    <a:pt x="20387" y="47058"/>
                    <a:pt x="20387" y="47058"/>
                    <a:pt x="20387" y="47058"/>
                  </a:cubicBezTo>
                  <a:cubicBezTo>
                    <a:pt x="20566" y="45882"/>
                    <a:pt x="20566" y="45882"/>
                    <a:pt x="20566" y="45882"/>
                  </a:cubicBezTo>
                  <a:cubicBezTo>
                    <a:pt x="20566" y="45882"/>
                    <a:pt x="20566" y="45882"/>
                    <a:pt x="20566" y="45882"/>
                  </a:cubicBezTo>
                  <a:cubicBezTo>
                    <a:pt x="20566" y="45882"/>
                    <a:pt x="20566" y="45882"/>
                    <a:pt x="20566" y="45882"/>
                  </a:cubicBezTo>
                  <a:cubicBezTo>
                    <a:pt x="20745" y="45882"/>
                    <a:pt x="20745" y="45882"/>
                    <a:pt x="20745" y="45882"/>
                  </a:cubicBezTo>
                  <a:cubicBezTo>
                    <a:pt x="20745" y="45882"/>
                    <a:pt x="20745" y="45882"/>
                    <a:pt x="20745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0923" y="45882"/>
                    <a:pt x="20923" y="45882"/>
                    <a:pt x="20923" y="45882"/>
                  </a:cubicBezTo>
                  <a:cubicBezTo>
                    <a:pt x="21102" y="45882"/>
                    <a:pt x="21102" y="45882"/>
                    <a:pt x="21102" y="45882"/>
                  </a:cubicBezTo>
                  <a:cubicBezTo>
                    <a:pt x="21102" y="45882"/>
                    <a:pt x="21102" y="45882"/>
                    <a:pt x="21102" y="45882"/>
                  </a:cubicBezTo>
                  <a:cubicBezTo>
                    <a:pt x="20923" y="47058"/>
                    <a:pt x="20745" y="47058"/>
                    <a:pt x="20745" y="47058"/>
                  </a:cubicBezTo>
                  <a:cubicBezTo>
                    <a:pt x="20566" y="47058"/>
                    <a:pt x="20566" y="47058"/>
                    <a:pt x="20566" y="47058"/>
                  </a:cubicBezTo>
                  <a:cubicBezTo>
                    <a:pt x="20745" y="47058"/>
                    <a:pt x="20745" y="47058"/>
                    <a:pt x="20745" y="47058"/>
                  </a:cubicBezTo>
                  <a:cubicBezTo>
                    <a:pt x="20745" y="47058"/>
                    <a:pt x="20745" y="47058"/>
                    <a:pt x="20745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0923" y="47058"/>
                    <a:pt x="20923" y="47058"/>
                    <a:pt x="20923" y="47058"/>
                  </a:cubicBezTo>
                  <a:cubicBezTo>
                    <a:pt x="21102" y="47058"/>
                    <a:pt x="21102" y="47058"/>
                    <a:pt x="21102" y="47058"/>
                  </a:cubicBezTo>
                  <a:cubicBezTo>
                    <a:pt x="21102" y="47058"/>
                    <a:pt x="21102" y="47058"/>
                    <a:pt x="21102" y="47058"/>
                  </a:cubicBezTo>
                  <a:cubicBezTo>
                    <a:pt x="21102" y="47058"/>
                    <a:pt x="21281" y="47058"/>
                    <a:pt x="21460" y="47058"/>
                  </a:cubicBezTo>
                  <a:cubicBezTo>
                    <a:pt x="21460" y="47058"/>
                    <a:pt x="21460" y="47058"/>
                    <a:pt x="21460" y="47058"/>
                  </a:cubicBezTo>
                  <a:cubicBezTo>
                    <a:pt x="21460" y="47058"/>
                    <a:pt x="21460" y="47058"/>
                    <a:pt x="21281" y="47058"/>
                  </a:cubicBezTo>
                  <a:cubicBezTo>
                    <a:pt x="21460" y="47058"/>
                    <a:pt x="21460" y="47058"/>
                    <a:pt x="21460" y="47058"/>
                  </a:cubicBezTo>
                  <a:close/>
                  <a:moveTo>
                    <a:pt x="23785" y="65882"/>
                  </a:move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606" y="65882"/>
                    <a:pt x="23606" y="65882"/>
                  </a:cubicBezTo>
                  <a:cubicBezTo>
                    <a:pt x="23606" y="65882"/>
                    <a:pt x="23606" y="65882"/>
                    <a:pt x="23606" y="65882"/>
                  </a:cubicBezTo>
                  <a:cubicBezTo>
                    <a:pt x="23606" y="65882"/>
                    <a:pt x="23606" y="65882"/>
                    <a:pt x="23606" y="65882"/>
                  </a:cubicBezTo>
                  <a:cubicBezTo>
                    <a:pt x="23606" y="65882"/>
                    <a:pt x="23606" y="65882"/>
                    <a:pt x="23606" y="65882"/>
                  </a:cubicBez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785" y="65882"/>
                    <a:pt x="23785" y="65882"/>
                  </a:cubicBezTo>
                  <a:cubicBezTo>
                    <a:pt x="23785" y="65882"/>
                    <a:pt x="23785" y="65882"/>
                    <a:pt x="23964" y="65882"/>
                  </a:cubicBezTo>
                  <a:lnTo>
                    <a:pt x="23785" y="65882"/>
                  </a:lnTo>
                  <a:close/>
                  <a:moveTo>
                    <a:pt x="23427" y="49411"/>
                  </a:move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248" y="49411"/>
                    <a:pt x="23248" y="49411"/>
                    <a:pt x="23248" y="49411"/>
                  </a:cubicBezTo>
                  <a:cubicBezTo>
                    <a:pt x="23248" y="49411"/>
                    <a:pt x="23248" y="49411"/>
                    <a:pt x="23248" y="49411"/>
                  </a:cubicBezTo>
                  <a:cubicBezTo>
                    <a:pt x="23248" y="49411"/>
                    <a:pt x="23248" y="49411"/>
                    <a:pt x="23248" y="49411"/>
                  </a:cubicBezTo>
                  <a:cubicBezTo>
                    <a:pt x="23070" y="50588"/>
                    <a:pt x="23070" y="50588"/>
                    <a:pt x="23070" y="50588"/>
                  </a:cubicBezTo>
                  <a:cubicBezTo>
                    <a:pt x="23070" y="50588"/>
                    <a:pt x="23070" y="50588"/>
                    <a:pt x="22891" y="50588"/>
                  </a:cubicBezTo>
                  <a:cubicBezTo>
                    <a:pt x="22712" y="50588"/>
                    <a:pt x="22891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712" y="50588"/>
                    <a:pt x="22712" y="50588"/>
                    <a:pt x="22712" y="50588"/>
                  </a:cubicBezTo>
                  <a:cubicBezTo>
                    <a:pt x="22533" y="50588"/>
                    <a:pt x="22533" y="50588"/>
                    <a:pt x="22533" y="50588"/>
                  </a:cubicBezTo>
                  <a:cubicBezTo>
                    <a:pt x="22533" y="50588"/>
                    <a:pt x="22533" y="50588"/>
                    <a:pt x="22533" y="50588"/>
                  </a:cubicBezTo>
                  <a:cubicBezTo>
                    <a:pt x="22354" y="50588"/>
                    <a:pt x="22354" y="50588"/>
                    <a:pt x="22354" y="50588"/>
                  </a:cubicBezTo>
                  <a:cubicBezTo>
                    <a:pt x="22354" y="50588"/>
                    <a:pt x="22354" y="50588"/>
                    <a:pt x="22354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2175" y="50588"/>
                    <a:pt x="22175" y="50588"/>
                    <a:pt x="22175" y="50588"/>
                  </a:cubicBezTo>
                  <a:cubicBezTo>
                    <a:pt x="21997" y="50588"/>
                    <a:pt x="21997" y="50588"/>
                    <a:pt x="21997" y="50588"/>
                  </a:cubicBezTo>
                  <a:cubicBezTo>
                    <a:pt x="21997" y="50588"/>
                    <a:pt x="21997" y="50588"/>
                    <a:pt x="21997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639" y="50588"/>
                    <a:pt x="21639" y="50588"/>
                    <a:pt x="21639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818" y="50588"/>
                    <a:pt x="21818" y="50588"/>
                    <a:pt x="21818" y="50588"/>
                  </a:cubicBezTo>
                  <a:cubicBezTo>
                    <a:pt x="21997" y="50588"/>
                    <a:pt x="22175" y="50588"/>
                    <a:pt x="22354" y="49411"/>
                  </a:cubicBezTo>
                  <a:cubicBezTo>
                    <a:pt x="22354" y="49411"/>
                    <a:pt x="22354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175" y="49411"/>
                    <a:pt x="22175" y="49411"/>
                    <a:pt x="22175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354" y="49411"/>
                    <a:pt x="22354" y="49411"/>
                    <a:pt x="22354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533" y="49411"/>
                    <a:pt x="22533" y="49411"/>
                    <a:pt x="22533" y="49411"/>
                  </a:cubicBezTo>
                  <a:cubicBezTo>
                    <a:pt x="22712" y="49411"/>
                    <a:pt x="22712" y="49411"/>
                    <a:pt x="22712" y="49411"/>
                  </a:cubicBezTo>
                  <a:cubicBezTo>
                    <a:pt x="22891" y="49411"/>
                    <a:pt x="23070" y="49411"/>
                    <a:pt x="23248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ubicBezTo>
                    <a:pt x="23427" y="48235"/>
                    <a:pt x="23427" y="48235"/>
                    <a:pt x="23427" y="48235"/>
                  </a:cubicBezTo>
                  <a:cubicBezTo>
                    <a:pt x="23606" y="48235"/>
                    <a:pt x="23606" y="48235"/>
                    <a:pt x="23606" y="48235"/>
                  </a:cubicBezTo>
                  <a:cubicBezTo>
                    <a:pt x="23606" y="48235"/>
                    <a:pt x="23606" y="48235"/>
                    <a:pt x="23606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964" y="48235"/>
                    <a:pt x="23964" y="48235"/>
                    <a:pt x="23964" y="48235"/>
                  </a:cubicBezTo>
                  <a:cubicBezTo>
                    <a:pt x="24143" y="48235"/>
                    <a:pt x="24143" y="48235"/>
                    <a:pt x="24143" y="48235"/>
                  </a:cubicBezTo>
                  <a:cubicBezTo>
                    <a:pt x="24143" y="48235"/>
                    <a:pt x="24143" y="48235"/>
                    <a:pt x="24143" y="48235"/>
                  </a:cubicBezTo>
                  <a:cubicBezTo>
                    <a:pt x="23964" y="48235"/>
                    <a:pt x="23964" y="48235"/>
                    <a:pt x="23964" y="48235"/>
                  </a:cubicBezTo>
                  <a:cubicBezTo>
                    <a:pt x="23964" y="48235"/>
                    <a:pt x="23964" y="48235"/>
                    <a:pt x="23964" y="48235"/>
                  </a:cubicBezTo>
                  <a:cubicBezTo>
                    <a:pt x="23964" y="48235"/>
                    <a:pt x="23964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8235"/>
                    <a:pt x="23785" y="48235"/>
                    <a:pt x="23785" y="48235"/>
                  </a:cubicBezTo>
                  <a:cubicBezTo>
                    <a:pt x="23785" y="49411"/>
                    <a:pt x="23785" y="49411"/>
                    <a:pt x="23785" y="49411"/>
                  </a:cubicBezTo>
                  <a:cubicBezTo>
                    <a:pt x="23606" y="49411"/>
                    <a:pt x="23606" y="49411"/>
                    <a:pt x="23606" y="49411"/>
                  </a:cubicBezTo>
                  <a:cubicBezTo>
                    <a:pt x="23606" y="49411"/>
                    <a:pt x="23606" y="49411"/>
                    <a:pt x="23606" y="49411"/>
                  </a:cubicBezTo>
                  <a:cubicBezTo>
                    <a:pt x="23606" y="49411"/>
                    <a:pt x="23606" y="49411"/>
                    <a:pt x="23606" y="49411"/>
                  </a:cubicBezTo>
                  <a:cubicBezTo>
                    <a:pt x="23427" y="49411"/>
                    <a:pt x="23427" y="49411"/>
                    <a:pt x="23427" y="49411"/>
                  </a:cubicBezTo>
                  <a:close/>
                  <a:moveTo>
                    <a:pt x="24858" y="50588"/>
                  </a:moveTo>
                  <a:cubicBezTo>
                    <a:pt x="25037" y="50588"/>
                    <a:pt x="25037" y="50588"/>
                    <a:pt x="25037" y="50588"/>
                  </a:cubicBezTo>
                  <a:cubicBezTo>
                    <a:pt x="24858" y="50588"/>
                    <a:pt x="24858" y="50588"/>
                    <a:pt x="24858" y="50588"/>
                  </a:cubicBezTo>
                  <a:cubicBezTo>
                    <a:pt x="24679" y="50588"/>
                    <a:pt x="24679" y="50588"/>
                    <a:pt x="24679" y="50588"/>
                  </a:cubicBezTo>
                  <a:cubicBezTo>
                    <a:pt x="24679" y="50588"/>
                    <a:pt x="24679" y="50588"/>
                    <a:pt x="24679" y="50588"/>
                  </a:cubicBezTo>
                  <a:cubicBezTo>
                    <a:pt x="24500" y="50588"/>
                    <a:pt x="24500" y="50588"/>
                    <a:pt x="24500" y="50588"/>
                  </a:cubicBezTo>
                  <a:cubicBezTo>
                    <a:pt x="24500" y="50588"/>
                    <a:pt x="24500" y="50588"/>
                    <a:pt x="24500" y="50588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0588"/>
                    <a:pt x="24321" y="50588"/>
                    <a:pt x="24143" y="50588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3964" y="51764"/>
                    <a:pt x="23964" y="51764"/>
                    <a:pt x="23964" y="51764"/>
                  </a:cubicBezTo>
                  <a:cubicBezTo>
                    <a:pt x="23964" y="51764"/>
                    <a:pt x="23964" y="51764"/>
                    <a:pt x="23964" y="51764"/>
                  </a:cubicBezTo>
                  <a:cubicBezTo>
                    <a:pt x="23785" y="51764"/>
                    <a:pt x="23785" y="51764"/>
                    <a:pt x="23785" y="51764"/>
                  </a:cubicBezTo>
                  <a:cubicBezTo>
                    <a:pt x="23785" y="51764"/>
                    <a:pt x="23785" y="51764"/>
                    <a:pt x="23606" y="52941"/>
                  </a:cubicBezTo>
                  <a:cubicBezTo>
                    <a:pt x="23606" y="52941"/>
                    <a:pt x="23606" y="52941"/>
                    <a:pt x="23606" y="52941"/>
                  </a:cubicBezTo>
                  <a:cubicBezTo>
                    <a:pt x="23606" y="52941"/>
                    <a:pt x="23606" y="52941"/>
                    <a:pt x="23606" y="52941"/>
                  </a:cubicBezTo>
                  <a:cubicBezTo>
                    <a:pt x="23785" y="52941"/>
                    <a:pt x="23785" y="52941"/>
                    <a:pt x="23785" y="52941"/>
                  </a:cubicBezTo>
                  <a:cubicBezTo>
                    <a:pt x="23964" y="52941"/>
                    <a:pt x="23964" y="52941"/>
                    <a:pt x="23964" y="52941"/>
                  </a:cubicBezTo>
                  <a:cubicBezTo>
                    <a:pt x="23964" y="51764"/>
                    <a:pt x="23964" y="51764"/>
                    <a:pt x="23964" y="51764"/>
                  </a:cubicBezTo>
                  <a:cubicBezTo>
                    <a:pt x="23964" y="51764"/>
                    <a:pt x="23964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143" y="51764"/>
                    <a:pt x="24143" y="51764"/>
                    <a:pt x="24143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321" y="51764"/>
                    <a:pt x="24321" y="51764"/>
                    <a:pt x="24321" y="51764"/>
                  </a:cubicBezTo>
                  <a:cubicBezTo>
                    <a:pt x="24500" y="51764"/>
                    <a:pt x="24500" y="51764"/>
                    <a:pt x="24679" y="51764"/>
                  </a:cubicBezTo>
                  <a:cubicBezTo>
                    <a:pt x="24679" y="50588"/>
                    <a:pt x="24679" y="50588"/>
                    <a:pt x="24679" y="50588"/>
                  </a:cubicBezTo>
                  <a:cubicBezTo>
                    <a:pt x="24679" y="50588"/>
                    <a:pt x="24679" y="50588"/>
                    <a:pt x="24858" y="50588"/>
                  </a:cubicBezTo>
                  <a:close/>
                  <a:moveTo>
                    <a:pt x="26110" y="51764"/>
                  </a:moveTo>
                  <a:cubicBezTo>
                    <a:pt x="26110" y="51764"/>
                    <a:pt x="26110" y="51764"/>
                    <a:pt x="26110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110" y="51764"/>
                    <a:pt x="26110" y="51764"/>
                    <a:pt x="26110" y="51764"/>
                  </a:cubicBezTo>
                  <a:cubicBezTo>
                    <a:pt x="26110" y="51764"/>
                    <a:pt x="26110" y="51764"/>
                    <a:pt x="26110" y="51764"/>
                  </a:cubicBezTo>
                  <a:cubicBezTo>
                    <a:pt x="26110" y="51764"/>
                    <a:pt x="26110" y="51764"/>
                    <a:pt x="26110" y="51764"/>
                  </a:cubicBezTo>
                  <a:close/>
                  <a:moveTo>
                    <a:pt x="26110" y="52941"/>
                  </a:move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110" y="52941"/>
                    <a:pt x="26110" y="52941"/>
                    <a:pt x="26110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lnTo>
                    <a:pt x="26110" y="52941"/>
                  </a:lnTo>
                  <a:close/>
                  <a:moveTo>
                    <a:pt x="26646" y="51764"/>
                  </a:moveTo>
                  <a:cubicBezTo>
                    <a:pt x="26646" y="51764"/>
                    <a:pt x="26646" y="51764"/>
                    <a:pt x="26646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1764"/>
                    <a:pt x="26289" y="51764"/>
                    <a:pt x="26289" y="51764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289" y="52941"/>
                    <a:pt x="26289" y="52941"/>
                    <a:pt x="26289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2941"/>
                    <a:pt x="26467" y="52941"/>
                    <a:pt x="26467" y="52941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ubicBezTo>
                    <a:pt x="26467" y="51764"/>
                    <a:pt x="26467" y="51764"/>
                    <a:pt x="26467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ubicBezTo>
                    <a:pt x="26646" y="51764"/>
                    <a:pt x="26646" y="51764"/>
                    <a:pt x="26646" y="51764"/>
                  </a:cubicBezTo>
                  <a:close/>
                  <a:moveTo>
                    <a:pt x="27362" y="55294"/>
                  </a:moveTo>
                  <a:cubicBezTo>
                    <a:pt x="27362" y="55294"/>
                    <a:pt x="27362" y="55294"/>
                    <a:pt x="27362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4117"/>
                    <a:pt x="27540" y="54117"/>
                  </a:cubicBezTo>
                  <a:cubicBezTo>
                    <a:pt x="27540" y="54117"/>
                    <a:pt x="27540" y="54117"/>
                    <a:pt x="27540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719" y="54117"/>
                    <a:pt x="27719" y="54117"/>
                    <a:pt x="27719" y="54117"/>
                  </a:cubicBezTo>
                  <a:cubicBezTo>
                    <a:pt x="27898" y="54117"/>
                    <a:pt x="27898" y="54117"/>
                    <a:pt x="27898" y="54117"/>
                  </a:cubicBezTo>
                  <a:cubicBezTo>
                    <a:pt x="27898" y="54117"/>
                    <a:pt x="27898" y="54117"/>
                    <a:pt x="27898" y="54117"/>
                  </a:cubicBezTo>
                  <a:cubicBezTo>
                    <a:pt x="27898" y="54117"/>
                    <a:pt x="27898" y="54117"/>
                    <a:pt x="27898" y="54117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5294"/>
                    <a:pt x="28256" y="55294"/>
                    <a:pt x="28256" y="55294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614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614" y="56470"/>
                    <a:pt x="28614" y="56470"/>
                    <a:pt x="28614" y="56470"/>
                  </a:cubicBezTo>
                  <a:cubicBezTo>
                    <a:pt x="28614" y="56470"/>
                    <a:pt x="28614" y="56470"/>
                    <a:pt x="28614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435" y="56470"/>
                    <a:pt x="28435" y="56470"/>
                    <a:pt x="28435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256" y="56470"/>
                    <a:pt x="28256" y="56470"/>
                    <a:pt x="28256" y="56470"/>
                  </a:cubicBezTo>
                  <a:cubicBezTo>
                    <a:pt x="28077" y="56470"/>
                    <a:pt x="28077" y="56470"/>
                    <a:pt x="28077" y="56470"/>
                  </a:cubicBezTo>
                  <a:cubicBezTo>
                    <a:pt x="28077" y="56470"/>
                    <a:pt x="28077" y="56470"/>
                    <a:pt x="28077" y="56470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8077" y="55294"/>
                    <a:pt x="28077" y="55294"/>
                    <a:pt x="28077" y="55294"/>
                  </a:cubicBezTo>
                  <a:cubicBezTo>
                    <a:pt x="27898" y="55294"/>
                    <a:pt x="28077" y="55294"/>
                    <a:pt x="27898" y="55294"/>
                  </a:cubicBezTo>
                  <a:cubicBezTo>
                    <a:pt x="27898" y="55294"/>
                    <a:pt x="27898" y="55294"/>
                    <a:pt x="27898" y="55294"/>
                  </a:cubicBezTo>
                  <a:cubicBezTo>
                    <a:pt x="27898" y="55294"/>
                    <a:pt x="27719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719" y="55294"/>
                  </a:cubicBezTo>
                  <a:cubicBezTo>
                    <a:pt x="27719" y="55294"/>
                    <a:pt x="27719" y="55294"/>
                    <a:pt x="27719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540" y="55294"/>
                    <a:pt x="27540" y="55294"/>
                    <a:pt x="27540" y="55294"/>
                  </a:cubicBezTo>
                  <a:cubicBezTo>
                    <a:pt x="27362" y="55294"/>
                    <a:pt x="27362" y="55294"/>
                    <a:pt x="27362" y="55294"/>
                  </a:cubicBezTo>
                  <a:close/>
                  <a:moveTo>
                    <a:pt x="27362" y="56470"/>
                  </a:moveTo>
                  <a:cubicBezTo>
                    <a:pt x="27362" y="56470"/>
                    <a:pt x="27362" y="56470"/>
                    <a:pt x="27362" y="56470"/>
                  </a:cubicBezTo>
                  <a:cubicBezTo>
                    <a:pt x="27362" y="56470"/>
                    <a:pt x="27183" y="56470"/>
                    <a:pt x="27183" y="56470"/>
                  </a:cubicBezTo>
                  <a:cubicBezTo>
                    <a:pt x="27183" y="56470"/>
                    <a:pt x="27183" y="56470"/>
                    <a:pt x="27183" y="56470"/>
                  </a:cubicBezTo>
                  <a:cubicBezTo>
                    <a:pt x="27183" y="56470"/>
                    <a:pt x="27362" y="56470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004" y="55294"/>
                    <a:pt x="27004" y="55294"/>
                  </a:cubicBezTo>
                  <a:cubicBezTo>
                    <a:pt x="27004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183" y="55294"/>
                    <a:pt x="27183" y="55294"/>
                    <a:pt x="27183" y="55294"/>
                  </a:cubicBezTo>
                  <a:cubicBezTo>
                    <a:pt x="27362" y="55294"/>
                    <a:pt x="27362" y="55294"/>
                    <a:pt x="27362" y="55294"/>
                  </a:cubicBezTo>
                  <a:lnTo>
                    <a:pt x="27362" y="56470"/>
                  </a:lnTo>
                  <a:close/>
                  <a:moveTo>
                    <a:pt x="27898" y="57647"/>
                  </a:moveTo>
                  <a:cubicBezTo>
                    <a:pt x="27898" y="57647"/>
                    <a:pt x="27898" y="57647"/>
                    <a:pt x="27898" y="57647"/>
                  </a:cubicBezTo>
                  <a:cubicBezTo>
                    <a:pt x="27898" y="57647"/>
                    <a:pt x="27898" y="57647"/>
                    <a:pt x="27898" y="57647"/>
                  </a:cubicBezTo>
                  <a:cubicBezTo>
                    <a:pt x="27898" y="56470"/>
                    <a:pt x="27898" y="56470"/>
                    <a:pt x="27898" y="56470"/>
                  </a:cubicBezTo>
                  <a:cubicBezTo>
                    <a:pt x="27898" y="56470"/>
                    <a:pt x="27898" y="56470"/>
                    <a:pt x="27898" y="56470"/>
                  </a:cubicBezTo>
                  <a:cubicBezTo>
                    <a:pt x="27719" y="56470"/>
                    <a:pt x="27719" y="56470"/>
                    <a:pt x="27719" y="56470"/>
                  </a:cubicBezTo>
                  <a:cubicBezTo>
                    <a:pt x="27719" y="56470"/>
                    <a:pt x="27719" y="56470"/>
                    <a:pt x="27719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362" y="56470"/>
                    <a:pt x="27362" y="56470"/>
                    <a:pt x="27362" y="56470"/>
                  </a:cubicBezTo>
                  <a:cubicBezTo>
                    <a:pt x="27362" y="56470"/>
                    <a:pt x="27362" y="56470"/>
                    <a:pt x="27362" y="56470"/>
                  </a:cubicBezTo>
                  <a:cubicBezTo>
                    <a:pt x="27362" y="56470"/>
                    <a:pt x="27362" y="56470"/>
                    <a:pt x="27362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540" y="56470"/>
                    <a:pt x="27540" y="56470"/>
                    <a:pt x="27540" y="56470"/>
                  </a:cubicBezTo>
                  <a:cubicBezTo>
                    <a:pt x="27719" y="56470"/>
                    <a:pt x="27719" y="56470"/>
                    <a:pt x="27719" y="56470"/>
                  </a:cubicBezTo>
                  <a:cubicBezTo>
                    <a:pt x="27719" y="57647"/>
                    <a:pt x="27719" y="57647"/>
                    <a:pt x="27719" y="57647"/>
                  </a:cubicBezTo>
                  <a:lnTo>
                    <a:pt x="27898" y="57647"/>
                  </a:lnTo>
                  <a:close/>
                  <a:moveTo>
                    <a:pt x="32369" y="81176"/>
                  </a:moveTo>
                  <a:cubicBezTo>
                    <a:pt x="32369" y="81176"/>
                    <a:pt x="32369" y="81176"/>
                    <a:pt x="32369" y="81176"/>
                  </a:cubicBezTo>
                  <a:cubicBezTo>
                    <a:pt x="32369" y="81176"/>
                    <a:pt x="32369" y="81176"/>
                    <a:pt x="32190" y="81176"/>
                  </a:cubicBezTo>
                  <a:cubicBezTo>
                    <a:pt x="32190" y="81176"/>
                    <a:pt x="32190" y="81176"/>
                    <a:pt x="32190" y="81176"/>
                  </a:cubicBezTo>
                  <a:cubicBezTo>
                    <a:pt x="32190" y="81176"/>
                    <a:pt x="32190" y="81176"/>
                    <a:pt x="32190" y="81176"/>
                  </a:cubicBezTo>
                  <a:cubicBezTo>
                    <a:pt x="32369" y="81176"/>
                    <a:pt x="32369" y="81176"/>
                    <a:pt x="32369" y="81176"/>
                  </a:cubicBezTo>
                  <a:close/>
                  <a:moveTo>
                    <a:pt x="32727" y="81176"/>
                  </a:moveTo>
                  <a:cubicBezTo>
                    <a:pt x="32727" y="81176"/>
                    <a:pt x="32727" y="81176"/>
                    <a:pt x="32727" y="81176"/>
                  </a:cubicBezTo>
                  <a:cubicBezTo>
                    <a:pt x="32727" y="81176"/>
                    <a:pt x="32727" y="81176"/>
                    <a:pt x="32548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369" y="81176"/>
                    <a:pt x="32369" y="81176"/>
                    <a:pt x="32369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548" y="81176"/>
                    <a:pt x="32548" y="81176"/>
                    <a:pt x="32548" y="81176"/>
                  </a:cubicBezTo>
                  <a:cubicBezTo>
                    <a:pt x="32727" y="81176"/>
                    <a:pt x="32727" y="81176"/>
                    <a:pt x="32727" y="81176"/>
                  </a:cubicBezTo>
                  <a:cubicBezTo>
                    <a:pt x="32727" y="81176"/>
                    <a:pt x="32727" y="81176"/>
                    <a:pt x="32727" y="81176"/>
                  </a:cubicBezTo>
                  <a:close/>
                  <a:moveTo>
                    <a:pt x="37377" y="118823"/>
                  </a:move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7647"/>
                    <a:pt x="37377" y="117647"/>
                  </a:cubicBezTo>
                  <a:cubicBezTo>
                    <a:pt x="37555" y="118823"/>
                    <a:pt x="37555" y="118823"/>
                    <a:pt x="37555" y="118823"/>
                  </a:cubicBezTo>
                  <a:lnTo>
                    <a:pt x="37377" y="118823"/>
                  </a:lnTo>
                  <a:close/>
                  <a:moveTo>
                    <a:pt x="37555" y="117647"/>
                  </a:moveTo>
                  <a:cubicBezTo>
                    <a:pt x="37555" y="117647"/>
                    <a:pt x="37555" y="117647"/>
                    <a:pt x="37555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lnTo>
                    <a:pt x="37555" y="117647"/>
                  </a:lnTo>
                  <a:close/>
                  <a:moveTo>
                    <a:pt x="37734" y="118823"/>
                  </a:move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734" y="117647"/>
                    <a:pt x="37734" y="117647"/>
                    <a:pt x="37734" y="117647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lnTo>
                    <a:pt x="37734" y="118823"/>
                  </a:lnTo>
                  <a:close/>
                  <a:moveTo>
                    <a:pt x="37913" y="95294"/>
                  </a:moveTo>
                  <a:cubicBezTo>
                    <a:pt x="37913" y="95294"/>
                    <a:pt x="37913" y="95294"/>
                    <a:pt x="37913" y="95294"/>
                  </a:cubicBezTo>
                  <a:cubicBezTo>
                    <a:pt x="37913" y="95294"/>
                    <a:pt x="37913" y="95294"/>
                    <a:pt x="37913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555" y="95294"/>
                    <a:pt x="37555" y="95294"/>
                    <a:pt x="37555" y="95294"/>
                  </a:cubicBezTo>
                  <a:cubicBezTo>
                    <a:pt x="37555" y="95294"/>
                    <a:pt x="37555" y="95294"/>
                    <a:pt x="37555" y="95294"/>
                  </a:cubicBezTo>
                  <a:cubicBezTo>
                    <a:pt x="37555" y="94117"/>
                    <a:pt x="37555" y="94117"/>
                    <a:pt x="37555" y="94117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734" y="95294"/>
                    <a:pt x="37734" y="95294"/>
                    <a:pt x="37734" y="95294"/>
                  </a:cubicBezTo>
                  <a:cubicBezTo>
                    <a:pt x="37913" y="95294"/>
                    <a:pt x="37913" y="95294"/>
                    <a:pt x="37913" y="95294"/>
                  </a:cubicBezTo>
                  <a:close/>
                  <a:moveTo>
                    <a:pt x="38450" y="96470"/>
                  </a:move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271" y="96470"/>
                    <a:pt x="38271" y="96470"/>
                    <a:pt x="38271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ubicBezTo>
                    <a:pt x="38450" y="96470"/>
                    <a:pt x="38450" y="96470"/>
                    <a:pt x="38450" y="96470"/>
                  </a:cubicBezTo>
                  <a:close/>
                  <a:moveTo>
                    <a:pt x="33800" y="34117"/>
                  </a:move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2941"/>
                    <a:pt x="33800" y="32941"/>
                    <a:pt x="33800" y="32941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2941"/>
                    <a:pt x="33621" y="32941"/>
                    <a:pt x="33621" y="32941"/>
                  </a:cubicBezTo>
                  <a:cubicBezTo>
                    <a:pt x="33621" y="32941"/>
                    <a:pt x="33621" y="32941"/>
                    <a:pt x="33621" y="32941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442" y="34117"/>
                    <a:pt x="33442" y="34117"/>
                    <a:pt x="33442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263" y="34117"/>
                    <a:pt x="33263" y="34117"/>
                    <a:pt x="33263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3084" y="34117"/>
                    <a:pt x="33084" y="34117"/>
                    <a:pt x="33084" y="34117"/>
                  </a:cubicBezTo>
                  <a:cubicBezTo>
                    <a:pt x="32906" y="34117"/>
                    <a:pt x="32906" y="34117"/>
                    <a:pt x="32906" y="34117"/>
                  </a:cubicBezTo>
                  <a:cubicBezTo>
                    <a:pt x="32906" y="34117"/>
                    <a:pt x="32906" y="34117"/>
                    <a:pt x="32906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727" y="34117"/>
                    <a:pt x="32727" y="34117"/>
                    <a:pt x="32727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727" y="35294"/>
                    <a:pt x="32906" y="35294"/>
                  </a:cubicBezTo>
                  <a:cubicBezTo>
                    <a:pt x="32906" y="35294"/>
                    <a:pt x="32906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ubicBezTo>
                    <a:pt x="33800" y="34117"/>
                    <a:pt x="33800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3800" y="34117"/>
                    <a:pt x="33800" y="34117"/>
                    <a:pt x="33800" y="34117"/>
                  </a:cubicBezTo>
                  <a:close/>
                  <a:moveTo>
                    <a:pt x="93532" y="7058"/>
                  </a:moveTo>
                  <a:cubicBezTo>
                    <a:pt x="93532" y="7058"/>
                    <a:pt x="93532" y="7058"/>
                    <a:pt x="93532" y="7058"/>
                  </a:cubicBezTo>
                  <a:cubicBezTo>
                    <a:pt x="93353" y="7058"/>
                    <a:pt x="93353" y="7058"/>
                    <a:pt x="93353" y="7058"/>
                  </a:cubicBezTo>
                  <a:cubicBezTo>
                    <a:pt x="93532" y="7058"/>
                    <a:pt x="93532" y="7058"/>
                    <a:pt x="93532" y="7058"/>
                  </a:cubicBezTo>
                  <a:cubicBezTo>
                    <a:pt x="93710" y="7058"/>
                    <a:pt x="93710" y="7058"/>
                    <a:pt x="93710" y="7058"/>
                  </a:cubicBezTo>
                  <a:cubicBezTo>
                    <a:pt x="93710" y="7058"/>
                    <a:pt x="93710" y="7058"/>
                    <a:pt x="93710" y="7058"/>
                  </a:cubicBezTo>
                  <a:cubicBezTo>
                    <a:pt x="93532" y="7058"/>
                    <a:pt x="93532" y="7058"/>
                    <a:pt x="93532" y="7058"/>
                  </a:cubicBezTo>
                  <a:close/>
                  <a:moveTo>
                    <a:pt x="102295" y="2352"/>
                  </a:moveTo>
                  <a:cubicBezTo>
                    <a:pt x="102295" y="2352"/>
                    <a:pt x="102295" y="2352"/>
                    <a:pt x="102295" y="2352"/>
                  </a:cubicBezTo>
                  <a:cubicBezTo>
                    <a:pt x="102116" y="3529"/>
                    <a:pt x="102116" y="3529"/>
                    <a:pt x="102116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2352"/>
                    <a:pt x="102295" y="2352"/>
                    <a:pt x="102295" y="2352"/>
                  </a:cubicBezTo>
                  <a:cubicBezTo>
                    <a:pt x="102295" y="2352"/>
                    <a:pt x="102295" y="2352"/>
                    <a:pt x="102295" y="2352"/>
                  </a:cubicBezTo>
                  <a:cubicBezTo>
                    <a:pt x="102295" y="2352"/>
                    <a:pt x="102295" y="2352"/>
                    <a:pt x="102295" y="2352"/>
                  </a:cubicBezTo>
                  <a:close/>
                  <a:moveTo>
                    <a:pt x="35767" y="35294"/>
                  </a:move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304" y="35294"/>
                  </a:cubicBezTo>
                  <a:cubicBezTo>
                    <a:pt x="36304" y="35294"/>
                    <a:pt x="36304" y="35294"/>
                    <a:pt x="36304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125" y="35294"/>
                    <a:pt x="36125" y="35294"/>
                    <a:pt x="36125" y="35294"/>
                  </a:cubicBezTo>
                  <a:cubicBezTo>
                    <a:pt x="36304" y="35294"/>
                    <a:pt x="36304" y="35294"/>
                    <a:pt x="36304" y="35294"/>
                  </a:cubicBezTo>
                  <a:cubicBezTo>
                    <a:pt x="36304" y="35294"/>
                    <a:pt x="36304" y="35294"/>
                    <a:pt x="36304" y="35294"/>
                  </a:cubicBezTo>
                  <a:cubicBezTo>
                    <a:pt x="36304" y="35294"/>
                    <a:pt x="36304" y="35294"/>
                    <a:pt x="36482" y="35294"/>
                  </a:cubicBezTo>
                  <a:cubicBezTo>
                    <a:pt x="36482" y="35294"/>
                    <a:pt x="36482" y="35294"/>
                    <a:pt x="36482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661" y="35294"/>
                    <a:pt x="36661" y="35294"/>
                    <a:pt x="36661" y="35294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840" y="35294"/>
                    <a:pt x="36840" y="35294"/>
                    <a:pt x="36840" y="35294"/>
                  </a:cubicBezTo>
                  <a:cubicBezTo>
                    <a:pt x="36840" y="35294"/>
                    <a:pt x="36840" y="35294"/>
                    <a:pt x="36840" y="35294"/>
                  </a:cubicBezTo>
                  <a:cubicBezTo>
                    <a:pt x="37019" y="35294"/>
                    <a:pt x="37019" y="35294"/>
                    <a:pt x="37019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7019" y="36470"/>
                    <a:pt x="37019" y="36470"/>
                    <a:pt x="37019" y="36470"/>
                  </a:cubicBezTo>
                  <a:cubicBezTo>
                    <a:pt x="37019" y="36470"/>
                    <a:pt x="37198" y="36470"/>
                    <a:pt x="37198" y="36470"/>
                  </a:cubicBezTo>
                  <a:cubicBezTo>
                    <a:pt x="37198" y="36470"/>
                    <a:pt x="37198" y="36470"/>
                    <a:pt x="37198" y="36470"/>
                  </a:cubicBezTo>
                  <a:cubicBezTo>
                    <a:pt x="37198" y="36470"/>
                    <a:pt x="37198" y="36470"/>
                    <a:pt x="37198" y="36470"/>
                  </a:cubicBezTo>
                  <a:cubicBezTo>
                    <a:pt x="37019" y="36470"/>
                    <a:pt x="37019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6470"/>
                    <a:pt x="36840" y="36470"/>
                    <a:pt x="36840" y="36470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661" y="37647"/>
                  </a:cubicBezTo>
                  <a:cubicBezTo>
                    <a:pt x="36661" y="37647"/>
                    <a:pt x="36661" y="37647"/>
                    <a:pt x="36661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6840" y="37647"/>
                    <a:pt x="36840" y="37647"/>
                    <a:pt x="36840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019" y="37647"/>
                    <a:pt x="37019" y="37647"/>
                    <a:pt x="37019" y="37647"/>
                  </a:cubicBezTo>
                  <a:cubicBezTo>
                    <a:pt x="37198" y="37647"/>
                    <a:pt x="37019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198" y="37647"/>
                    <a:pt x="37198" y="37647"/>
                    <a:pt x="37198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7647"/>
                    <a:pt x="37377" y="37647"/>
                    <a:pt x="37377" y="37647"/>
                  </a:cubicBezTo>
                  <a:cubicBezTo>
                    <a:pt x="37377" y="38823"/>
                    <a:pt x="37377" y="38823"/>
                    <a:pt x="37377" y="38823"/>
                  </a:cubicBezTo>
                  <a:cubicBezTo>
                    <a:pt x="37555" y="38823"/>
                    <a:pt x="37555" y="38823"/>
                    <a:pt x="37555" y="38823"/>
                  </a:cubicBezTo>
                  <a:cubicBezTo>
                    <a:pt x="37555" y="37647"/>
                    <a:pt x="37555" y="37647"/>
                    <a:pt x="37555" y="37647"/>
                  </a:cubicBezTo>
                  <a:cubicBezTo>
                    <a:pt x="37555" y="37647"/>
                    <a:pt x="37555" y="37647"/>
                    <a:pt x="37555" y="37647"/>
                  </a:cubicBezTo>
                  <a:cubicBezTo>
                    <a:pt x="37555" y="37647"/>
                    <a:pt x="37555" y="37647"/>
                    <a:pt x="37555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734" y="37647"/>
                    <a:pt x="37734" y="37647"/>
                    <a:pt x="37734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7913" y="37647"/>
                    <a:pt x="37913" y="37647"/>
                    <a:pt x="37913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271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7647"/>
                    <a:pt x="38092" y="37647"/>
                    <a:pt x="38092" y="37647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092" y="38823"/>
                    <a:pt x="38092" y="38823"/>
                    <a:pt x="38092" y="38823"/>
                  </a:cubicBezTo>
                  <a:cubicBezTo>
                    <a:pt x="38271" y="38823"/>
                    <a:pt x="38271" y="38823"/>
                    <a:pt x="38271" y="38823"/>
                  </a:cubicBezTo>
                  <a:cubicBezTo>
                    <a:pt x="38271" y="38823"/>
                    <a:pt x="38271" y="38823"/>
                    <a:pt x="38271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8823"/>
                    <a:pt x="38450" y="38823"/>
                    <a:pt x="38450" y="38823"/>
                  </a:cubicBezTo>
                  <a:cubicBezTo>
                    <a:pt x="38450" y="37647"/>
                    <a:pt x="38450" y="37647"/>
                    <a:pt x="38450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7647"/>
                    <a:pt x="38628" y="37647"/>
                    <a:pt x="38628" y="37647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807" y="37647"/>
                    <a:pt x="38807" y="37647"/>
                    <a:pt x="38807" y="37647"/>
                  </a:cubicBezTo>
                  <a:cubicBezTo>
                    <a:pt x="38986" y="37647"/>
                    <a:pt x="38986" y="37647"/>
                    <a:pt x="38986" y="37647"/>
                  </a:cubicBezTo>
                  <a:cubicBezTo>
                    <a:pt x="39165" y="37647"/>
                    <a:pt x="39165" y="37647"/>
                    <a:pt x="39165" y="37647"/>
                  </a:cubicBezTo>
                  <a:cubicBezTo>
                    <a:pt x="39165" y="37647"/>
                    <a:pt x="39165" y="37647"/>
                    <a:pt x="39165" y="37647"/>
                  </a:cubicBezTo>
                  <a:cubicBezTo>
                    <a:pt x="39165" y="38823"/>
                    <a:pt x="39165" y="38823"/>
                    <a:pt x="39165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9165" y="38823"/>
                    <a:pt x="38986" y="38823"/>
                    <a:pt x="38986" y="38823"/>
                  </a:cubicBezTo>
                  <a:cubicBezTo>
                    <a:pt x="39165" y="38823"/>
                    <a:pt x="39165" y="38823"/>
                    <a:pt x="39165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986" y="38823"/>
                    <a:pt x="38986" y="38823"/>
                    <a:pt x="38986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807" y="38823"/>
                    <a:pt x="38628" y="38823"/>
                    <a:pt x="38628" y="38823"/>
                  </a:cubicBezTo>
                  <a:cubicBezTo>
                    <a:pt x="38807" y="38823"/>
                    <a:pt x="38807" y="38823"/>
                    <a:pt x="38807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38823"/>
                    <a:pt x="38628" y="38823"/>
                    <a:pt x="38628" y="38823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807" y="40000"/>
                    <a:pt x="38807" y="40000"/>
                    <a:pt x="38807" y="40000"/>
                  </a:cubicBezTo>
                  <a:cubicBezTo>
                    <a:pt x="38807" y="40000"/>
                    <a:pt x="38807" y="40000"/>
                    <a:pt x="38807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628" y="40000"/>
                    <a:pt x="38628" y="40000"/>
                    <a:pt x="38628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450" y="40000"/>
                    <a:pt x="38450" y="40000"/>
                    <a:pt x="38450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271" y="40000"/>
                    <a:pt x="38271" y="40000"/>
                    <a:pt x="38271" y="40000"/>
                  </a:cubicBezTo>
                  <a:cubicBezTo>
                    <a:pt x="38092" y="40000"/>
                    <a:pt x="38092" y="40000"/>
                    <a:pt x="37913" y="40000"/>
                  </a:cubicBezTo>
                  <a:cubicBezTo>
                    <a:pt x="38092" y="40000"/>
                    <a:pt x="38092" y="40000"/>
                    <a:pt x="38092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913" y="40000"/>
                    <a:pt x="37913" y="40000"/>
                    <a:pt x="37913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913" y="40000"/>
                    <a:pt x="37913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734" y="40000"/>
                    <a:pt x="37734" y="40000"/>
                    <a:pt x="37734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555" y="40000"/>
                    <a:pt x="37555" y="40000"/>
                    <a:pt x="37555" y="40000"/>
                  </a:cubicBezTo>
                  <a:cubicBezTo>
                    <a:pt x="37377" y="40000"/>
                    <a:pt x="37377" y="40000"/>
                    <a:pt x="37377" y="40000"/>
                  </a:cubicBezTo>
                  <a:cubicBezTo>
                    <a:pt x="37377" y="40000"/>
                    <a:pt x="37377" y="40000"/>
                    <a:pt x="37377" y="40000"/>
                  </a:cubicBezTo>
                  <a:cubicBezTo>
                    <a:pt x="37377" y="38823"/>
                    <a:pt x="37377" y="38823"/>
                    <a:pt x="37377" y="38823"/>
                  </a:cubicBezTo>
                  <a:cubicBezTo>
                    <a:pt x="37377" y="38823"/>
                    <a:pt x="37377" y="38823"/>
                    <a:pt x="37377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38823"/>
                    <a:pt x="37198" y="38823"/>
                    <a:pt x="37198" y="38823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019" y="40000"/>
                    <a:pt x="37019" y="40000"/>
                    <a:pt x="37019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0000"/>
                    <a:pt x="37198" y="40000"/>
                    <a:pt x="37198" y="40000"/>
                  </a:cubicBezTo>
                  <a:cubicBezTo>
                    <a:pt x="37198" y="41176"/>
                    <a:pt x="37198" y="41176"/>
                    <a:pt x="37198" y="41176"/>
                  </a:cubicBezTo>
                  <a:cubicBezTo>
                    <a:pt x="37377" y="41176"/>
                    <a:pt x="37377" y="41176"/>
                    <a:pt x="37377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555" y="41176"/>
                    <a:pt x="37555" y="41176"/>
                    <a:pt x="37555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913" y="42352"/>
                    <a:pt x="37913" y="42352"/>
                    <a:pt x="37913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734" y="42352"/>
                    <a:pt x="37734" y="42352"/>
                    <a:pt x="37734" y="42352"/>
                  </a:cubicBezTo>
                  <a:cubicBezTo>
                    <a:pt x="37555" y="42352"/>
                    <a:pt x="37555" y="42352"/>
                    <a:pt x="37555" y="42352"/>
                  </a:cubicBezTo>
                  <a:cubicBezTo>
                    <a:pt x="37555" y="42352"/>
                    <a:pt x="37555" y="42352"/>
                    <a:pt x="37555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198" y="42352"/>
                    <a:pt x="37198" y="42352"/>
                    <a:pt x="37198" y="42352"/>
                  </a:cubicBezTo>
                  <a:cubicBezTo>
                    <a:pt x="37198" y="42352"/>
                    <a:pt x="37198" y="42352"/>
                    <a:pt x="37019" y="42352"/>
                  </a:cubicBezTo>
                  <a:cubicBezTo>
                    <a:pt x="37019" y="42352"/>
                    <a:pt x="37019" y="42352"/>
                    <a:pt x="37019" y="42352"/>
                  </a:cubicBezTo>
                  <a:cubicBezTo>
                    <a:pt x="37019" y="42352"/>
                    <a:pt x="37019" y="42352"/>
                    <a:pt x="37019" y="42352"/>
                  </a:cubicBezTo>
                  <a:cubicBezTo>
                    <a:pt x="37019" y="42352"/>
                    <a:pt x="36840" y="42352"/>
                    <a:pt x="36840" y="42352"/>
                  </a:cubicBezTo>
                  <a:cubicBezTo>
                    <a:pt x="36840" y="42352"/>
                    <a:pt x="36840" y="42352"/>
                    <a:pt x="36840" y="42352"/>
                  </a:cubicBezTo>
                  <a:cubicBezTo>
                    <a:pt x="36661" y="42352"/>
                    <a:pt x="36661" y="42352"/>
                    <a:pt x="36661" y="42352"/>
                  </a:cubicBezTo>
                  <a:cubicBezTo>
                    <a:pt x="36661" y="42352"/>
                    <a:pt x="36661" y="42352"/>
                    <a:pt x="36661" y="42352"/>
                  </a:cubicBezTo>
                  <a:cubicBezTo>
                    <a:pt x="36661" y="42352"/>
                    <a:pt x="36661" y="42352"/>
                    <a:pt x="36661" y="42352"/>
                  </a:cubicBezTo>
                  <a:cubicBezTo>
                    <a:pt x="36661" y="42352"/>
                    <a:pt x="36661" y="42352"/>
                    <a:pt x="36840" y="42352"/>
                  </a:cubicBezTo>
                  <a:cubicBezTo>
                    <a:pt x="36840" y="42352"/>
                    <a:pt x="36840" y="42352"/>
                    <a:pt x="36840" y="42352"/>
                  </a:cubicBezTo>
                  <a:cubicBezTo>
                    <a:pt x="36840" y="42352"/>
                    <a:pt x="37019" y="42352"/>
                    <a:pt x="37198" y="42352"/>
                  </a:cubicBezTo>
                  <a:cubicBezTo>
                    <a:pt x="37198" y="42352"/>
                    <a:pt x="37198" y="42352"/>
                    <a:pt x="37198" y="42352"/>
                  </a:cubicBezTo>
                  <a:cubicBezTo>
                    <a:pt x="37198" y="42352"/>
                    <a:pt x="37198" y="42352"/>
                    <a:pt x="37198" y="42352"/>
                  </a:cubicBezTo>
                  <a:cubicBezTo>
                    <a:pt x="37198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377" y="42352"/>
                    <a:pt x="37377" y="42352"/>
                    <a:pt x="37377" y="42352"/>
                  </a:cubicBezTo>
                  <a:cubicBezTo>
                    <a:pt x="37555" y="42352"/>
                    <a:pt x="37734" y="42352"/>
                    <a:pt x="37734" y="42352"/>
                  </a:cubicBezTo>
                  <a:cubicBezTo>
                    <a:pt x="37734" y="43529"/>
                    <a:pt x="37734" y="43529"/>
                    <a:pt x="37734" y="43529"/>
                  </a:cubicBezTo>
                  <a:cubicBezTo>
                    <a:pt x="37734" y="43529"/>
                    <a:pt x="37555" y="43529"/>
                    <a:pt x="37555" y="43529"/>
                  </a:cubicBezTo>
                  <a:cubicBezTo>
                    <a:pt x="37555" y="43529"/>
                    <a:pt x="37555" y="43529"/>
                    <a:pt x="37555" y="43529"/>
                  </a:cubicBezTo>
                  <a:cubicBezTo>
                    <a:pt x="37555" y="43529"/>
                    <a:pt x="37555" y="43529"/>
                    <a:pt x="37555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377" y="43529"/>
                    <a:pt x="37377" y="43529"/>
                    <a:pt x="37377" y="43529"/>
                  </a:cubicBezTo>
                  <a:cubicBezTo>
                    <a:pt x="37198" y="43529"/>
                    <a:pt x="37198" y="43529"/>
                    <a:pt x="37019" y="43529"/>
                  </a:cubicBezTo>
                  <a:cubicBezTo>
                    <a:pt x="37019" y="43529"/>
                    <a:pt x="37019" y="43529"/>
                    <a:pt x="37019" y="43529"/>
                  </a:cubicBezTo>
                  <a:cubicBezTo>
                    <a:pt x="37019" y="43529"/>
                    <a:pt x="37019" y="43529"/>
                    <a:pt x="37019" y="43529"/>
                  </a:cubicBezTo>
                  <a:cubicBezTo>
                    <a:pt x="37019" y="43529"/>
                    <a:pt x="37019" y="43529"/>
                    <a:pt x="37019" y="43529"/>
                  </a:cubicBezTo>
                  <a:cubicBezTo>
                    <a:pt x="36840" y="43529"/>
                    <a:pt x="36840" y="43529"/>
                    <a:pt x="36840" y="43529"/>
                  </a:cubicBezTo>
                  <a:cubicBezTo>
                    <a:pt x="36840" y="43529"/>
                    <a:pt x="36840" y="43529"/>
                    <a:pt x="36840" y="43529"/>
                  </a:cubicBezTo>
                  <a:cubicBezTo>
                    <a:pt x="36661" y="43529"/>
                    <a:pt x="36661" y="43529"/>
                    <a:pt x="36661" y="43529"/>
                  </a:cubicBezTo>
                  <a:cubicBezTo>
                    <a:pt x="36482" y="43529"/>
                    <a:pt x="36482" y="43529"/>
                    <a:pt x="36482" y="43529"/>
                  </a:cubicBezTo>
                  <a:cubicBezTo>
                    <a:pt x="36482" y="43529"/>
                    <a:pt x="36482" y="43529"/>
                    <a:pt x="36482" y="43529"/>
                  </a:cubicBezTo>
                  <a:cubicBezTo>
                    <a:pt x="36482" y="43529"/>
                    <a:pt x="36482" y="43529"/>
                    <a:pt x="36482" y="43529"/>
                  </a:cubicBezTo>
                  <a:cubicBezTo>
                    <a:pt x="36482" y="43529"/>
                    <a:pt x="36482" y="43529"/>
                    <a:pt x="36304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946" y="43529"/>
                    <a:pt x="35946" y="43529"/>
                    <a:pt x="35946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767" y="43529"/>
                    <a:pt x="35767" y="43529"/>
                    <a:pt x="35767" y="43529"/>
                  </a:cubicBezTo>
                  <a:cubicBezTo>
                    <a:pt x="35588" y="43529"/>
                    <a:pt x="35588" y="43529"/>
                    <a:pt x="35588" y="43529"/>
                  </a:cubicBezTo>
                  <a:cubicBezTo>
                    <a:pt x="35588" y="43529"/>
                    <a:pt x="35588" y="43529"/>
                    <a:pt x="35588" y="43529"/>
                  </a:cubicBezTo>
                  <a:cubicBezTo>
                    <a:pt x="35588" y="42352"/>
                    <a:pt x="35588" y="42352"/>
                    <a:pt x="35588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409" y="42352"/>
                    <a:pt x="35409" y="42352"/>
                    <a:pt x="35409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3529"/>
                    <a:pt x="34873" y="43529"/>
                    <a:pt x="34873" y="43529"/>
                  </a:cubicBezTo>
                  <a:cubicBezTo>
                    <a:pt x="34873" y="43529"/>
                    <a:pt x="34873" y="43529"/>
                    <a:pt x="34873" y="43529"/>
                  </a:cubicBezTo>
                  <a:cubicBezTo>
                    <a:pt x="34873" y="43529"/>
                    <a:pt x="34873" y="43529"/>
                    <a:pt x="34694" y="43529"/>
                  </a:cubicBezTo>
                  <a:cubicBezTo>
                    <a:pt x="34694" y="43529"/>
                    <a:pt x="34694" y="43529"/>
                    <a:pt x="34694" y="43529"/>
                  </a:cubicBezTo>
                  <a:cubicBezTo>
                    <a:pt x="34694" y="43529"/>
                    <a:pt x="34694" y="43529"/>
                    <a:pt x="34694" y="43529"/>
                  </a:cubicBezTo>
                  <a:cubicBezTo>
                    <a:pt x="34694" y="43529"/>
                    <a:pt x="34694" y="43529"/>
                    <a:pt x="34694" y="43529"/>
                  </a:cubicBezTo>
                  <a:cubicBezTo>
                    <a:pt x="34694" y="43529"/>
                    <a:pt x="34694" y="43529"/>
                    <a:pt x="34515" y="43529"/>
                  </a:cubicBezTo>
                  <a:cubicBezTo>
                    <a:pt x="34515" y="43529"/>
                    <a:pt x="34515" y="43529"/>
                    <a:pt x="34515" y="43529"/>
                  </a:cubicBezTo>
                  <a:cubicBezTo>
                    <a:pt x="34515" y="43529"/>
                    <a:pt x="34515" y="43529"/>
                    <a:pt x="34515" y="43529"/>
                  </a:cubicBezTo>
                  <a:cubicBezTo>
                    <a:pt x="34515" y="43529"/>
                    <a:pt x="34515" y="43529"/>
                    <a:pt x="34515" y="43529"/>
                  </a:cubicBezTo>
                  <a:cubicBezTo>
                    <a:pt x="34336" y="43529"/>
                    <a:pt x="34336" y="43529"/>
                    <a:pt x="34157" y="43529"/>
                  </a:cubicBezTo>
                  <a:cubicBezTo>
                    <a:pt x="34157" y="43529"/>
                    <a:pt x="34157" y="43529"/>
                    <a:pt x="34157" y="43529"/>
                  </a:cubicBezTo>
                  <a:cubicBezTo>
                    <a:pt x="34157" y="43529"/>
                    <a:pt x="34157" y="43529"/>
                    <a:pt x="34157" y="43529"/>
                  </a:cubicBezTo>
                  <a:cubicBezTo>
                    <a:pt x="34157" y="43529"/>
                    <a:pt x="34157" y="43529"/>
                    <a:pt x="34157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800" y="43529"/>
                    <a:pt x="33800" y="43529"/>
                    <a:pt x="33800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2352"/>
                    <a:pt x="33979" y="42352"/>
                    <a:pt x="33979" y="42352"/>
                  </a:cubicBezTo>
                  <a:cubicBezTo>
                    <a:pt x="33979" y="42352"/>
                    <a:pt x="33979" y="42352"/>
                    <a:pt x="33979" y="42352"/>
                  </a:cubicBezTo>
                  <a:cubicBezTo>
                    <a:pt x="33979" y="42352"/>
                    <a:pt x="33979" y="42352"/>
                    <a:pt x="33979" y="42352"/>
                  </a:cubicBezTo>
                  <a:cubicBezTo>
                    <a:pt x="34157" y="42352"/>
                    <a:pt x="34157" y="42352"/>
                    <a:pt x="34157" y="42352"/>
                  </a:cubicBezTo>
                  <a:cubicBezTo>
                    <a:pt x="34336" y="42352"/>
                    <a:pt x="34336" y="42352"/>
                    <a:pt x="34336" y="42352"/>
                  </a:cubicBezTo>
                  <a:cubicBezTo>
                    <a:pt x="34336" y="42352"/>
                    <a:pt x="34336" y="42352"/>
                    <a:pt x="34336" y="42352"/>
                  </a:cubicBezTo>
                  <a:cubicBezTo>
                    <a:pt x="34336" y="42352"/>
                    <a:pt x="34336" y="42352"/>
                    <a:pt x="34336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515" y="42352"/>
                    <a:pt x="34515" y="42352"/>
                    <a:pt x="34515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694" y="42352"/>
                    <a:pt x="34694" y="42352"/>
                    <a:pt x="34694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4873" y="42352"/>
                    <a:pt x="34873" y="42352"/>
                    <a:pt x="34873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052" y="42352"/>
                    <a:pt x="35052" y="42352"/>
                    <a:pt x="35052" y="42352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409" y="41176"/>
                    <a:pt x="35409" y="41176"/>
                    <a:pt x="35409" y="41176"/>
                  </a:cubicBezTo>
                  <a:cubicBezTo>
                    <a:pt x="35409" y="41176"/>
                    <a:pt x="35409" y="41176"/>
                    <a:pt x="35409" y="41176"/>
                  </a:cubicBezTo>
                  <a:cubicBezTo>
                    <a:pt x="35409" y="41176"/>
                    <a:pt x="35409" y="41176"/>
                    <a:pt x="35409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052" y="41176"/>
                    <a:pt x="35052" y="41176"/>
                    <a:pt x="35052" y="41176"/>
                  </a:cubicBezTo>
                  <a:cubicBezTo>
                    <a:pt x="35052" y="41176"/>
                    <a:pt x="35052" y="41176"/>
                    <a:pt x="35052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1176"/>
                    <a:pt x="35230" y="41176"/>
                    <a:pt x="35230" y="41176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230" y="40000"/>
                    <a:pt x="35230" y="40000"/>
                    <a:pt x="35230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588" y="40000"/>
                    <a:pt x="35588" y="40000"/>
                    <a:pt x="35588" y="40000"/>
                  </a:cubicBezTo>
                  <a:cubicBezTo>
                    <a:pt x="35588" y="40000"/>
                    <a:pt x="35409" y="40000"/>
                    <a:pt x="35409" y="40000"/>
                  </a:cubicBezTo>
                  <a:cubicBezTo>
                    <a:pt x="35409" y="40000"/>
                    <a:pt x="35409" y="40000"/>
                    <a:pt x="35409" y="40000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588" y="38823"/>
                    <a:pt x="35588" y="38823"/>
                    <a:pt x="35588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409" y="38823"/>
                    <a:pt x="35409" y="38823"/>
                    <a:pt x="35409" y="38823"/>
                  </a:cubicBezTo>
                  <a:cubicBezTo>
                    <a:pt x="35230" y="38823"/>
                    <a:pt x="35409" y="38823"/>
                    <a:pt x="35230" y="38823"/>
                  </a:cubicBezTo>
                  <a:cubicBezTo>
                    <a:pt x="35230" y="38823"/>
                    <a:pt x="35230" y="38823"/>
                    <a:pt x="35230" y="38823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230" y="37647"/>
                    <a:pt x="35230" y="37647"/>
                    <a:pt x="35230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5052" y="37647"/>
                    <a:pt x="35052" y="37647"/>
                    <a:pt x="35052" y="37647"/>
                  </a:cubicBezTo>
                  <a:cubicBezTo>
                    <a:pt x="34873" y="38823"/>
                    <a:pt x="34873" y="38823"/>
                    <a:pt x="34873" y="38823"/>
                  </a:cubicBezTo>
                  <a:cubicBezTo>
                    <a:pt x="34873" y="38823"/>
                    <a:pt x="34873" y="38823"/>
                    <a:pt x="34873" y="38823"/>
                  </a:cubicBezTo>
                  <a:cubicBezTo>
                    <a:pt x="34873" y="38823"/>
                    <a:pt x="34694" y="38823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694" y="37647"/>
                    <a:pt x="34694" y="37647"/>
                    <a:pt x="34694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515" y="37647"/>
                    <a:pt x="34515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4157" y="37647"/>
                    <a:pt x="34157" y="37647"/>
                    <a:pt x="34157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7647"/>
                    <a:pt x="33979" y="37647"/>
                    <a:pt x="33979" y="37647"/>
                  </a:cubicBezTo>
                  <a:cubicBezTo>
                    <a:pt x="33979" y="36470"/>
                    <a:pt x="33979" y="36470"/>
                    <a:pt x="33979" y="36470"/>
                  </a:cubicBezTo>
                  <a:cubicBezTo>
                    <a:pt x="33800" y="36470"/>
                    <a:pt x="33800" y="36470"/>
                    <a:pt x="33800" y="36470"/>
                  </a:cubicBezTo>
                  <a:cubicBezTo>
                    <a:pt x="33800" y="37647"/>
                    <a:pt x="33800" y="37647"/>
                    <a:pt x="33800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6470"/>
                    <a:pt x="33621" y="36470"/>
                    <a:pt x="33621" y="36470"/>
                  </a:cubicBezTo>
                  <a:cubicBezTo>
                    <a:pt x="33621" y="36470"/>
                    <a:pt x="33442" y="36470"/>
                    <a:pt x="33442" y="37647"/>
                  </a:cubicBezTo>
                  <a:cubicBezTo>
                    <a:pt x="33442" y="37647"/>
                    <a:pt x="33442" y="37647"/>
                    <a:pt x="33442" y="37647"/>
                  </a:cubicBezTo>
                  <a:cubicBezTo>
                    <a:pt x="33621" y="37647"/>
                    <a:pt x="33442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442" y="37647"/>
                    <a:pt x="33442" y="37647"/>
                    <a:pt x="33442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084" y="37647"/>
                    <a:pt x="33084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906" y="37647"/>
                    <a:pt x="32906" y="37647"/>
                    <a:pt x="32906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369" y="37647"/>
                    <a:pt x="32369" y="37647"/>
                    <a:pt x="32369" y="37647"/>
                  </a:cubicBezTo>
                  <a:cubicBezTo>
                    <a:pt x="32369" y="37647"/>
                    <a:pt x="32369" y="37647"/>
                    <a:pt x="32369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548" y="37647"/>
                    <a:pt x="32548" y="37647"/>
                    <a:pt x="32548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727" y="37647"/>
                    <a:pt x="32727" y="37647"/>
                    <a:pt x="32727" y="37647"/>
                  </a:cubicBezTo>
                  <a:cubicBezTo>
                    <a:pt x="32548" y="38823"/>
                    <a:pt x="32548" y="38823"/>
                    <a:pt x="32548" y="38823"/>
                  </a:cubicBezTo>
                  <a:cubicBezTo>
                    <a:pt x="32548" y="37647"/>
                    <a:pt x="32369" y="38823"/>
                    <a:pt x="32369" y="38823"/>
                  </a:cubicBezTo>
                  <a:cubicBezTo>
                    <a:pt x="32369" y="37647"/>
                    <a:pt x="32369" y="37647"/>
                    <a:pt x="32369" y="37647"/>
                  </a:cubicBezTo>
                  <a:cubicBezTo>
                    <a:pt x="32369" y="37647"/>
                    <a:pt x="32190" y="37647"/>
                    <a:pt x="32190" y="37647"/>
                  </a:cubicBezTo>
                  <a:cubicBezTo>
                    <a:pt x="32190" y="38823"/>
                    <a:pt x="32190" y="38823"/>
                    <a:pt x="32190" y="38823"/>
                  </a:cubicBezTo>
                  <a:cubicBezTo>
                    <a:pt x="32011" y="38823"/>
                    <a:pt x="32011" y="38823"/>
                    <a:pt x="31833" y="38823"/>
                  </a:cubicBezTo>
                  <a:cubicBezTo>
                    <a:pt x="31833" y="38823"/>
                    <a:pt x="31833" y="38823"/>
                    <a:pt x="31833" y="38823"/>
                  </a:cubicBezTo>
                  <a:cubicBezTo>
                    <a:pt x="31654" y="38823"/>
                    <a:pt x="31654" y="38823"/>
                    <a:pt x="31654" y="38823"/>
                  </a:cubicBezTo>
                  <a:cubicBezTo>
                    <a:pt x="31654" y="38823"/>
                    <a:pt x="31654" y="38823"/>
                    <a:pt x="31654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475" y="38823"/>
                    <a:pt x="31475" y="38823"/>
                    <a:pt x="31475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0938" y="37647"/>
                    <a:pt x="30938" y="37647"/>
                    <a:pt x="30938" y="37647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760" y="38823"/>
                    <a:pt x="30938" y="38823"/>
                    <a:pt x="30760" y="38823"/>
                  </a:cubicBezTo>
                  <a:cubicBezTo>
                    <a:pt x="30760" y="38823"/>
                    <a:pt x="30760" y="38823"/>
                    <a:pt x="30760" y="38823"/>
                  </a:cubicBezTo>
                  <a:cubicBezTo>
                    <a:pt x="30760" y="37647"/>
                    <a:pt x="30760" y="37647"/>
                    <a:pt x="30760" y="37647"/>
                  </a:cubicBezTo>
                  <a:cubicBezTo>
                    <a:pt x="30581" y="38823"/>
                    <a:pt x="30581" y="38823"/>
                    <a:pt x="30581" y="38823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8823"/>
                    <a:pt x="30581" y="38823"/>
                    <a:pt x="30581" y="38823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8823"/>
                    <a:pt x="30581" y="38823"/>
                    <a:pt x="30581" y="38823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402" y="37647"/>
                    <a:pt x="30402" y="37647"/>
                    <a:pt x="30402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760" y="37647"/>
                    <a:pt x="30760" y="37647"/>
                    <a:pt x="30760" y="37647"/>
                  </a:cubicBezTo>
                  <a:cubicBezTo>
                    <a:pt x="30760" y="37647"/>
                    <a:pt x="30760" y="37647"/>
                    <a:pt x="30760" y="37647"/>
                  </a:cubicBezTo>
                  <a:cubicBezTo>
                    <a:pt x="30581" y="37647"/>
                    <a:pt x="30581" y="37647"/>
                    <a:pt x="30581" y="37647"/>
                  </a:cubicBezTo>
                  <a:cubicBezTo>
                    <a:pt x="30581" y="37647"/>
                    <a:pt x="30402" y="37647"/>
                    <a:pt x="30223" y="37647"/>
                  </a:cubicBezTo>
                  <a:cubicBezTo>
                    <a:pt x="30044" y="37647"/>
                    <a:pt x="30044" y="37647"/>
                    <a:pt x="30044" y="37647"/>
                  </a:cubicBezTo>
                  <a:cubicBezTo>
                    <a:pt x="30044" y="37647"/>
                    <a:pt x="30044" y="37647"/>
                    <a:pt x="30044" y="37647"/>
                  </a:cubicBezTo>
                  <a:cubicBezTo>
                    <a:pt x="30044" y="37647"/>
                    <a:pt x="30044" y="37647"/>
                    <a:pt x="30044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29865" y="37647"/>
                    <a:pt x="29865" y="37647"/>
                    <a:pt x="29865" y="37647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044" y="36470"/>
                    <a:pt x="30044" y="36470"/>
                    <a:pt x="30044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223" y="36470"/>
                    <a:pt x="30223" y="36470"/>
                    <a:pt x="30223" y="36470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402" y="35294"/>
                  </a:cubicBezTo>
                  <a:cubicBezTo>
                    <a:pt x="30402" y="35294"/>
                    <a:pt x="30402" y="35294"/>
                    <a:pt x="30581" y="35294"/>
                  </a:cubicBezTo>
                  <a:cubicBezTo>
                    <a:pt x="30760" y="35294"/>
                    <a:pt x="30760" y="35294"/>
                    <a:pt x="30938" y="35294"/>
                  </a:cubicBezTo>
                  <a:cubicBezTo>
                    <a:pt x="30938" y="35294"/>
                    <a:pt x="30938" y="35294"/>
                    <a:pt x="30938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654" y="34117"/>
                    <a:pt x="31654" y="34117"/>
                    <a:pt x="31654" y="34117"/>
                  </a:cubicBezTo>
                  <a:cubicBezTo>
                    <a:pt x="31654" y="34117"/>
                    <a:pt x="31654" y="34117"/>
                    <a:pt x="31654" y="34117"/>
                  </a:cubicBezTo>
                  <a:cubicBezTo>
                    <a:pt x="31654" y="34117"/>
                    <a:pt x="31654" y="34117"/>
                    <a:pt x="31654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1654" y="35294"/>
                    <a:pt x="31475" y="35294"/>
                    <a:pt x="31296" y="35294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5294"/>
                    <a:pt x="31117" y="35294"/>
                    <a:pt x="31117" y="35294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117" y="36470"/>
                    <a:pt x="31117" y="36470"/>
                    <a:pt x="31117" y="36470"/>
                  </a:cubicBezTo>
                  <a:cubicBezTo>
                    <a:pt x="31296" y="37647"/>
                    <a:pt x="31296" y="37647"/>
                    <a:pt x="31296" y="37647"/>
                  </a:cubicBezTo>
                  <a:cubicBezTo>
                    <a:pt x="31117" y="37647"/>
                    <a:pt x="31117" y="37647"/>
                    <a:pt x="30938" y="37647"/>
                  </a:cubicBezTo>
                  <a:cubicBezTo>
                    <a:pt x="30938" y="37647"/>
                    <a:pt x="30938" y="37647"/>
                    <a:pt x="30938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117" y="37647"/>
                    <a:pt x="31117" y="37647"/>
                    <a:pt x="31117" y="37647"/>
                  </a:cubicBezTo>
                  <a:cubicBezTo>
                    <a:pt x="31296" y="37647"/>
                    <a:pt x="31296" y="37647"/>
                    <a:pt x="31296" y="37647"/>
                  </a:cubicBezTo>
                  <a:cubicBezTo>
                    <a:pt x="31475" y="37647"/>
                    <a:pt x="31475" y="37647"/>
                    <a:pt x="31475" y="37647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654" y="36470"/>
                    <a:pt x="31654" y="36470"/>
                  </a:cubicBezTo>
                  <a:cubicBezTo>
                    <a:pt x="31475" y="36470"/>
                    <a:pt x="31475" y="36470"/>
                    <a:pt x="31296" y="36470"/>
                  </a:cubicBezTo>
                  <a:cubicBezTo>
                    <a:pt x="31296" y="36470"/>
                    <a:pt x="31296" y="36470"/>
                    <a:pt x="31296" y="36470"/>
                  </a:cubicBezTo>
                  <a:cubicBezTo>
                    <a:pt x="31475" y="36470"/>
                    <a:pt x="31475" y="36470"/>
                    <a:pt x="31654" y="36470"/>
                  </a:cubicBezTo>
                  <a:cubicBezTo>
                    <a:pt x="31654" y="36470"/>
                    <a:pt x="31654" y="36470"/>
                    <a:pt x="31654" y="36470"/>
                  </a:cubicBezTo>
                  <a:cubicBezTo>
                    <a:pt x="31654" y="36470"/>
                    <a:pt x="31654" y="36470"/>
                    <a:pt x="31654" y="36470"/>
                  </a:cubicBezTo>
                  <a:cubicBezTo>
                    <a:pt x="31654" y="36470"/>
                    <a:pt x="31654" y="36470"/>
                    <a:pt x="31654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475" y="36470"/>
                    <a:pt x="31475" y="36470"/>
                    <a:pt x="31475" y="36470"/>
                  </a:cubicBezTo>
                  <a:cubicBezTo>
                    <a:pt x="31296" y="36470"/>
                    <a:pt x="31296" y="36470"/>
                    <a:pt x="31296" y="36470"/>
                  </a:cubicBezTo>
                  <a:cubicBezTo>
                    <a:pt x="31296" y="35294"/>
                    <a:pt x="31296" y="35294"/>
                    <a:pt x="31296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475" y="35294"/>
                    <a:pt x="31475" y="35294"/>
                    <a:pt x="31475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654" y="35294"/>
                    <a:pt x="31654" y="35294"/>
                    <a:pt x="31654" y="35294"/>
                  </a:cubicBezTo>
                  <a:cubicBezTo>
                    <a:pt x="31833" y="35294"/>
                    <a:pt x="31833" y="35294"/>
                    <a:pt x="31833" y="35294"/>
                  </a:cubicBezTo>
                  <a:cubicBezTo>
                    <a:pt x="31833" y="34117"/>
                    <a:pt x="31833" y="34117"/>
                    <a:pt x="31833" y="34117"/>
                  </a:cubicBezTo>
                  <a:cubicBezTo>
                    <a:pt x="32011" y="34117"/>
                    <a:pt x="32011" y="34117"/>
                    <a:pt x="32011" y="34117"/>
                  </a:cubicBezTo>
                  <a:cubicBezTo>
                    <a:pt x="32011" y="34117"/>
                    <a:pt x="32011" y="34117"/>
                    <a:pt x="32011" y="34117"/>
                  </a:cubicBezTo>
                  <a:cubicBezTo>
                    <a:pt x="32011" y="34117"/>
                    <a:pt x="32011" y="34117"/>
                    <a:pt x="32190" y="34117"/>
                  </a:cubicBezTo>
                  <a:cubicBezTo>
                    <a:pt x="32190" y="34117"/>
                    <a:pt x="32190" y="34117"/>
                    <a:pt x="32190" y="34117"/>
                  </a:cubicBezTo>
                  <a:cubicBezTo>
                    <a:pt x="32369" y="34117"/>
                    <a:pt x="32548" y="34117"/>
                    <a:pt x="32548" y="34117"/>
                  </a:cubicBezTo>
                  <a:cubicBezTo>
                    <a:pt x="32548" y="34117"/>
                    <a:pt x="32548" y="34117"/>
                    <a:pt x="32548" y="34117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548" y="35294"/>
                    <a:pt x="32548" y="35294"/>
                    <a:pt x="32727" y="35294"/>
                  </a:cubicBezTo>
                  <a:cubicBezTo>
                    <a:pt x="32548" y="35294"/>
                    <a:pt x="32548" y="35294"/>
                    <a:pt x="32548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548" y="35294"/>
                    <a:pt x="32548" y="36470"/>
                    <a:pt x="32727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548" y="36470"/>
                    <a:pt x="32548" y="36470"/>
                    <a:pt x="32548" y="36470"/>
                  </a:cubicBezTo>
                  <a:cubicBezTo>
                    <a:pt x="32727" y="36470"/>
                    <a:pt x="32727" y="36470"/>
                    <a:pt x="32727" y="36470"/>
                  </a:cubicBezTo>
                  <a:cubicBezTo>
                    <a:pt x="32727" y="36470"/>
                    <a:pt x="32727" y="36470"/>
                    <a:pt x="32727" y="36470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727" y="35294"/>
                    <a:pt x="32727" y="35294"/>
                    <a:pt x="32727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2906" y="35294"/>
                    <a:pt x="32906" y="35294"/>
                    <a:pt x="32906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084" y="35294"/>
                    <a:pt x="33084" y="35294"/>
                    <a:pt x="33084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6470"/>
                    <a:pt x="33263" y="36470"/>
                    <a:pt x="33263" y="36470"/>
                  </a:cubicBezTo>
                  <a:cubicBezTo>
                    <a:pt x="33442" y="36470"/>
                    <a:pt x="33442" y="36470"/>
                    <a:pt x="33442" y="36470"/>
                  </a:cubicBezTo>
                  <a:cubicBezTo>
                    <a:pt x="33442" y="36470"/>
                    <a:pt x="33442" y="36470"/>
                    <a:pt x="33442" y="36470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263" y="35294"/>
                  </a:cubicBezTo>
                  <a:cubicBezTo>
                    <a:pt x="33263" y="35294"/>
                    <a:pt x="33263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621" y="35294"/>
                    <a:pt x="33621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800" y="35294"/>
                  </a:cubicBezTo>
                  <a:cubicBezTo>
                    <a:pt x="33800" y="35294"/>
                    <a:pt x="33800" y="35294"/>
                    <a:pt x="33621" y="35294"/>
                  </a:cubicBezTo>
                  <a:cubicBezTo>
                    <a:pt x="33621" y="35294"/>
                    <a:pt x="33621" y="35294"/>
                    <a:pt x="33621" y="35294"/>
                  </a:cubicBezTo>
                  <a:cubicBezTo>
                    <a:pt x="33621" y="35294"/>
                    <a:pt x="33621" y="35294"/>
                    <a:pt x="33621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442" y="35294"/>
                  </a:cubicBezTo>
                  <a:cubicBezTo>
                    <a:pt x="33442" y="35294"/>
                    <a:pt x="33442" y="35294"/>
                    <a:pt x="33621" y="34117"/>
                  </a:cubicBezTo>
                  <a:cubicBezTo>
                    <a:pt x="33621" y="34117"/>
                    <a:pt x="33621" y="34117"/>
                    <a:pt x="33621" y="34117"/>
                  </a:cubicBezTo>
                  <a:cubicBezTo>
                    <a:pt x="33621" y="34117"/>
                    <a:pt x="33800" y="34117"/>
                    <a:pt x="33979" y="34117"/>
                  </a:cubicBezTo>
                  <a:cubicBezTo>
                    <a:pt x="33979" y="34117"/>
                    <a:pt x="33979" y="34117"/>
                    <a:pt x="33979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157" y="34117"/>
                    <a:pt x="34157" y="34117"/>
                    <a:pt x="34157" y="34117"/>
                  </a:cubicBezTo>
                  <a:cubicBezTo>
                    <a:pt x="34336" y="34117"/>
                    <a:pt x="34336" y="34117"/>
                    <a:pt x="34336" y="34117"/>
                  </a:cubicBezTo>
                  <a:cubicBezTo>
                    <a:pt x="34336" y="35294"/>
                    <a:pt x="34336" y="35294"/>
                    <a:pt x="34336" y="35294"/>
                  </a:cubicBezTo>
                  <a:cubicBezTo>
                    <a:pt x="34336" y="34117"/>
                    <a:pt x="34336" y="34117"/>
                    <a:pt x="34336" y="34117"/>
                  </a:cubicBezTo>
                  <a:cubicBezTo>
                    <a:pt x="34336" y="35294"/>
                    <a:pt x="34336" y="35294"/>
                    <a:pt x="34336" y="35294"/>
                  </a:cubicBezTo>
                  <a:cubicBezTo>
                    <a:pt x="34515" y="34117"/>
                    <a:pt x="34515" y="34117"/>
                    <a:pt x="34515" y="34117"/>
                  </a:cubicBezTo>
                  <a:cubicBezTo>
                    <a:pt x="34515" y="34117"/>
                    <a:pt x="34515" y="34117"/>
                    <a:pt x="34515" y="34117"/>
                  </a:cubicBezTo>
                  <a:cubicBezTo>
                    <a:pt x="34694" y="34117"/>
                    <a:pt x="34694" y="34117"/>
                    <a:pt x="34694" y="34117"/>
                  </a:cubicBezTo>
                  <a:cubicBezTo>
                    <a:pt x="34694" y="34117"/>
                    <a:pt x="34694" y="34117"/>
                    <a:pt x="34694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4873" y="34117"/>
                    <a:pt x="34873" y="34117"/>
                    <a:pt x="34873" y="34117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4873" y="35294"/>
                    <a:pt x="34873" y="35294"/>
                    <a:pt x="34873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052" y="35294"/>
                    <a:pt x="35052" y="35294"/>
                    <a:pt x="35052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230" y="35294"/>
                    <a:pt x="35230" y="35294"/>
                    <a:pt x="35230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588" y="35294"/>
                    <a:pt x="35588" y="35294"/>
                    <a:pt x="35588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946" y="35294"/>
                    <a:pt x="35946" y="35294"/>
                    <a:pt x="35946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ubicBezTo>
                    <a:pt x="35767" y="35294"/>
                    <a:pt x="35767" y="35294"/>
                    <a:pt x="35767" y="35294"/>
                  </a:cubicBezTo>
                  <a:close/>
                  <a:moveTo>
                    <a:pt x="33442" y="35294"/>
                  </a:moveTo>
                  <a:cubicBezTo>
                    <a:pt x="33442" y="35294"/>
                    <a:pt x="33442" y="35294"/>
                    <a:pt x="33442" y="35294"/>
                  </a:cubicBezTo>
                  <a:close/>
                  <a:moveTo>
                    <a:pt x="35588" y="36470"/>
                  </a:moveTo>
                  <a:cubicBezTo>
                    <a:pt x="35588" y="35294"/>
                    <a:pt x="35588" y="35294"/>
                    <a:pt x="35588" y="35294"/>
                  </a:cubicBezTo>
                  <a:cubicBezTo>
                    <a:pt x="35588" y="35294"/>
                    <a:pt x="35588" y="35294"/>
                    <a:pt x="35588" y="35294"/>
                  </a:cubicBezTo>
                  <a:cubicBezTo>
                    <a:pt x="35588" y="35294"/>
                    <a:pt x="35588" y="35294"/>
                    <a:pt x="35588" y="35294"/>
                  </a:cubicBezTo>
                  <a:cubicBezTo>
                    <a:pt x="35588" y="36470"/>
                    <a:pt x="35588" y="36470"/>
                    <a:pt x="35588" y="36470"/>
                  </a:cubicBezTo>
                  <a:close/>
                  <a:moveTo>
                    <a:pt x="37734" y="41176"/>
                  </a:moveTo>
                  <a:cubicBezTo>
                    <a:pt x="37734" y="41176"/>
                    <a:pt x="37734" y="41176"/>
                    <a:pt x="37734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lose/>
                  <a:moveTo>
                    <a:pt x="36482" y="36470"/>
                  </a:move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482" y="36470"/>
                    <a:pt x="36482" y="36470"/>
                    <a:pt x="36482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cubicBezTo>
                    <a:pt x="36661" y="36470"/>
                    <a:pt x="36661" y="36470"/>
                    <a:pt x="36661" y="36470"/>
                  </a:cubicBezTo>
                  <a:lnTo>
                    <a:pt x="36482" y="36470"/>
                  </a:lnTo>
                  <a:close/>
                  <a:moveTo>
                    <a:pt x="36304" y="36470"/>
                  </a:move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ubicBezTo>
                    <a:pt x="36304" y="36470"/>
                    <a:pt x="36304" y="36470"/>
                    <a:pt x="36304" y="36470"/>
                  </a:cubicBezTo>
                  <a:close/>
                  <a:moveTo>
                    <a:pt x="35946" y="36470"/>
                  </a:moveTo>
                  <a:cubicBezTo>
                    <a:pt x="35946" y="36470"/>
                    <a:pt x="35946" y="36470"/>
                    <a:pt x="35946" y="36470"/>
                  </a:cubicBezTo>
                  <a:cubicBezTo>
                    <a:pt x="36125" y="36470"/>
                    <a:pt x="36125" y="36470"/>
                    <a:pt x="36125" y="36470"/>
                  </a:cubicBezTo>
                  <a:cubicBezTo>
                    <a:pt x="36125" y="36470"/>
                    <a:pt x="36125" y="36470"/>
                    <a:pt x="36125" y="36470"/>
                  </a:cubicBezTo>
                  <a:lnTo>
                    <a:pt x="35946" y="36470"/>
                  </a:lnTo>
                  <a:close/>
                  <a:moveTo>
                    <a:pt x="35946" y="40000"/>
                  </a:move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125" y="40000"/>
                    <a:pt x="36125" y="40000"/>
                    <a:pt x="36125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661" y="40000"/>
                    <a:pt x="36661" y="40000"/>
                    <a:pt x="36840" y="40000"/>
                  </a:cubicBezTo>
                  <a:cubicBezTo>
                    <a:pt x="36840" y="40000"/>
                    <a:pt x="36840" y="40000"/>
                    <a:pt x="36840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661" y="40000"/>
                    <a:pt x="36661" y="40000"/>
                    <a:pt x="36661" y="40000"/>
                  </a:cubicBezTo>
                  <a:cubicBezTo>
                    <a:pt x="36482" y="40000"/>
                    <a:pt x="36482" y="40000"/>
                    <a:pt x="36482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304" y="40000"/>
                    <a:pt x="36304" y="40000"/>
                    <a:pt x="36304" y="40000"/>
                  </a:cubicBezTo>
                  <a:cubicBezTo>
                    <a:pt x="36125" y="38823"/>
                    <a:pt x="36125" y="38823"/>
                    <a:pt x="36125" y="38823"/>
                  </a:cubicBezTo>
                  <a:cubicBezTo>
                    <a:pt x="36125" y="38823"/>
                    <a:pt x="36125" y="38823"/>
                    <a:pt x="36125" y="38823"/>
                  </a:cubicBezTo>
                  <a:cubicBezTo>
                    <a:pt x="36125" y="38823"/>
                    <a:pt x="36125" y="38823"/>
                    <a:pt x="36125" y="38823"/>
                  </a:cubicBezTo>
                  <a:cubicBezTo>
                    <a:pt x="35946" y="38823"/>
                    <a:pt x="35946" y="38823"/>
                    <a:pt x="35946" y="38823"/>
                  </a:cubicBezTo>
                  <a:cubicBezTo>
                    <a:pt x="35946" y="40000"/>
                    <a:pt x="35946" y="40000"/>
                    <a:pt x="35946" y="40000"/>
                  </a:cubicBezTo>
                  <a:close/>
                  <a:moveTo>
                    <a:pt x="35946" y="41176"/>
                  </a:moveTo>
                  <a:cubicBezTo>
                    <a:pt x="35767" y="41176"/>
                    <a:pt x="35767" y="41176"/>
                    <a:pt x="35767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5946" y="42352"/>
                    <a:pt x="35946" y="42352"/>
                    <a:pt x="35946" y="42352"/>
                  </a:cubicBezTo>
                  <a:cubicBezTo>
                    <a:pt x="36125" y="42352"/>
                    <a:pt x="36125" y="42352"/>
                    <a:pt x="36125" y="42352"/>
                  </a:cubicBezTo>
                  <a:cubicBezTo>
                    <a:pt x="36125" y="42352"/>
                    <a:pt x="36125" y="42352"/>
                    <a:pt x="36125" y="42352"/>
                  </a:cubicBezTo>
                  <a:cubicBezTo>
                    <a:pt x="36125" y="42352"/>
                    <a:pt x="36125" y="42352"/>
                    <a:pt x="36125" y="42352"/>
                  </a:cubicBezTo>
                  <a:cubicBezTo>
                    <a:pt x="36304" y="42352"/>
                    <a:pt x="36304" y="42352"/>
                    <a:pt x="36304" y="42352"/>
                  </a:cubicBezTo>
                  <a:cubicBezTo>
                    <a:pt x="36304" y="42352"/>
                    <a:pt x="36304" y="42352"/>
                    <a:pt x="36304" y="42352"/>
                  </a:cubicBezTo>
                  <a:cubicBezTo>
                    <a:pt x="36304" y="42352"/>
                    <a:pt x="36304" y="42352"/>
                    <a:pt x="36304" y="42352"/>
                  </a:cubicBezTo>
                  <a:cubicBezTo>
                    <a:pt x="36125" y="41176"/>
                    <a:pt x="36125" y="41176"/>
                    <a:pt x="36125" y="41176"/>
                  </a:cubicBezTo>
                  <a:cubicBezTo>
                    <a:pt x="36125" y="41176"/>
                    <a:pt x="36125" y="41176"/>
                    <a:pt x="36125" y="41176"/>
                  </a:cubicBezTo>
                  <a:cubicBezTo>
                    <a:pt x="36125" y="41176"/>
                    <a:pt x="36125" y="41176"/>
                    <a:pt x="36125" y="41176"/>
                  </a:cubicBezTo>
                  <a:cubicBezTo>
                    <a:pt x="35946" y="41176"/>
                    <a:pt x="35946" y="41176"/>
                    <a:pt x="35946" y="41176"/>
                  </a:cubicBezTo>
                  <a:close/>
                  <a:moveTo>
                    <a:pt x="102116" y="3529"/>
                  </a:move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652" y="3529"/>
                    <a:pt x="102652" y="3529"/>
                    <a:pt x="102652" y="2352"/>
                  </a:cubicBezTo>
                  <a:cubicBezTo>
                    <a:pt x="102831" y="2352"/>
                    <a:pt x="102831" y="2352"/>
                    <a:pt x="102831" y="2352"/>
                  </a:cubicBezTo>
                  <a:cubicBezTo>
                    <a:pt x="102831" y="2352"/>
                    <a:pt x="102831" y="2352"/>
                    <a:pt x="102831" y="2352"/>
                  </a:cubicBezTo>
                  <a:cubicBezTo>
                    <a:pt x="102831" y="2352"/>
                    <a:pt x="102831" y="2352"/>
                    <a:pt x="103010" y="2352"/>
                  </a:cubicBezTo>
                  <a:cubicBezTo>
                    <a:pt x="103010" y="2352"/>
                    <a:pt x="103010" y="2352"/>
                    <a:pt x="103010" y="2352"/>
                  </a:cubicBezTo>
                  <a:cubicBezTo>
                    <a:pt x="103010" y="2352"/>
                    <a:pt x="103010" y="2352"/>
                    <a:pt x="103010" y="2352"/>
                  </a:cubicBezTo>
                  <a:cubicBezTo>
                    <a:pt x="103010" y="3529"/>
                    <a:pt x="103010" y="3529"/>
                    <a:pt x="103010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189" y="3529"/>
                    <a:pt x="103189" y="3529"/>
                    <a:pt x="103189" y="3529"/>
                  </a:cubicBezTo>
                  <a:cubicBezTo>
                    <a:pt x="103010" y="3529"/>
                    <a:pt x="103010" y="3529"/>
                    <a:pt x="102831" y="3529"/>
                  </a:cubicBezTo>
                  <a:cubicBezTo>
                    <a:pt x="102831" y="3529"/>
                    <a:pt x="102831" y="3529"/>
                    <a:pt x="102831" y="3529"/>
                  </a:cubicBezTo>
                  <a:cubicBezTo>
                    <a:pt x="102831" y="3529"/>
                    <a:pt x="102831" y="3529"/>
                    <a:pt x="102831" y="3529"/>
                  </a:cubicBezTo>
                  <a:cubicBezTo>
                    <a:pt x="102831" y="3529"/>
                    <a:pt x="102831" y="3529"/>
                    <a:pt x="102831" y="3529"/>
                  </a:cubicBezTo>
                  <a:cubicBezTo>
                    <a:pt x="102652" y="3529"/>
                    <a:pt x="102652" y="3529"/>
                    <a:pt x="102652" y="3529"/>
                  </a:cubicBezTo>
                  <a:cubicBezTo>
                    <a:pt x="102652" y="3529"/>
                    <a:pt x="102652" y="3529"/>
                    <a:pt x="102652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473" y="3529"/>
                    <a:pt x="102473" y="3529"/>
                    <a:pt x="102473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295" y="3529"/>
                    <a:pt x="102295" y="3529"/>
                    <a:pt x="102295" y="3529"/>
                  </a:cubicBezTo>
                  <a:cubicBezTo>
                    <a:pt x="102116" y="3529"/>
                    <a:pt x="102116" y="3529"/>
                    <a:pt x="102116" y="3529"/>
                  </a:cubicBezTo>
                  <a:cubicBezTo>
                    <a:pt x="102116" y="3529"/>
                    <a:pt x="102116" y="3529"/>
                    <a:pt x="102116" y="3529"/>
                  </a:cubicBezTo>
                  <a:close/>
                  <a:moveTo>
                    <a:pt x="96751" y="5882"/>
                  </a:move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7058"/>
                    <a:pt x="96751" y="7058"/>
                    <a:pt x="96751" y="7058"/>
                  </a:cubicBezTo>
                  <a:cubicBezTo>
                    <a:pt x="97108" y="5882"/>
                    <a:pt x="97108" y="5882"/>
                    <a:pt x="97108" y="5882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108" y="7058"/>
                    <a:pt x="97108" y="7058"/>
                    <a:pt x="97108" y="7058"/>
                  </a:cubicBezTo>
                  <a:cubicBezTo>
                    <a:pt x="97287" y="7058"/>
                    <a:pt x="97287" y="7058"/>
                    <a:pt x="97287" y="7058"/>
                  </a:cubicBezTo>
                  <a:cubicBezTo>
                    <a:pt x="97287" y="7058"/>
                    <a:pt x="97287" y="7058"/>
                    <a:pt x="97287" y="7058"/>
                  </a:cubicBezTo>
                  <a:cubicBezTo>
                    <a:pt x="97287" y="7058"/>
                    <a:pt x="97287" y="7058"/>
                    <a:pt x="97287" y="7058"/>
                  </a:cubicBezTo>
                  <a:cubicBezTo>
                    <a:pt x="97466" y="7058"/>
                    <a:pt x="97466" y="5882"/>
                    <a:pt x="97466" y="5882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824" y="5882"/>
                    <a:pt x="97824" y="5882"/>
                    <a:pt x="97824" y="5882"/>
                  </a:cubicBezTo>
                  <a:cubicBezTo>
                    <a:pt x="97824" y="5882"/>
                    <a:pt x="97824" y="5882"/>
                    <a:pt x="97824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466" y="5882"/>
                    <a:pt x="97466" y="5882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287" y="5882"/>
                    <a:pt x="97287" y="5882"/>
                    <a:pt x="97287" y="5882"/>
                  </a:cubicBezTo>
                  <a:cubicBezTo>
                    <a:pt x="97287" y="5882"/>
                    <a:pt x="97287" y="5882"/>
                    <a:pt x="97287" y="5882"/>
                  </a:cubicBezTo>
                  <a:cubicBezTo>
                    <a:pt x="97108" y="5882"/>
                    <a:pt x="96929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ubicBezTo>
                    <a:pt x="96751" y="5882"/>
                    <a:pt x="96751" y="5882"/>
                    <a:pt x="96751" y="5882"/>
                  </a:cubicBezTo>
                  <a:close/>
                  <a:moveTo>
                    <a:pt x="26646" y="41176"/>
                  </a:move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467" y="40000"/>
                    <a:pt x="26467" y="40000"/>
                    <a:pt x="26467" y="41176"/>
                  </a:cubicBezTo>
                  <a:cubicBezTo>
                    <a:pt x="26467" y="41176"/>
                    <a:pt x="26467" y="41176"/>
                    <a:pt x="26467" y="41176"/>
                  </a:cubicBezTo>
                  <a:cubicBezTo>
                    <a:pt x="26289" y="41176"/>
                    <a:pt x="26289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0000"/>
                    <a:pt x="25931" y="40000"/>
                    <a:pt x="25931" y="40000"/>
                  </a:cubicBezTo>
                  <a:cubicBezTo>
                    <a:pt x="25931" y="40000"/>
                    <a:pt x="25931" y="40000"/>
                    <a:pt x="25931" y="40000"/>
                  </a:cubicBezTo>
                  <a:cubicBezTo>
                    <a:pt x="25752" y="40000"/>
                    <a:pt x="25931" y="40000"/>
                    <a:pt x="25752" y="40000"/>
                  </a:cubicBezTo>
                  <a:cubicBezTo>
                    <a:pt x="25752" y="41176"/>
                    <a:pt x="25752" y="41176"/>
                    <a:pt x="25752" y="41176"/>
                  </a:cubicBezTo>
                  <a:cubicBezTo>
                    <a:pt x="25752" y="41176"/>
                    <a:pt x="25752" y="41176"/>
                    <a:pt x="25573" y="41176"/>
                  </a:cubicBezTo>
                  <a:cubicBezTo>
                    <a:pt x="25573" y="40000"/>
                    <a:pt x="25394" y="40000"/>
                    <a:pt x="25394" y="40000"/>
                  </a:cubicBezTo>
                  <a:cubicBezTo>
                    <a:pt x="25216" y="40000"/>
                    <a:pt x="25216" y="40000"/>
                    <a:pt x="25216" y="40000"/>
                  </a:cubicBezTo>
                  <a:cubicBezTo>
                    <a:pt x="25037" y="40000"/>
                    <a:pt x="25037" y="40000"/>
                    <a:pt x="25037" y="40000"/>
                  </a:cubicBezTo>
                  <a:cubicBezTo>
                    <a:pt x="25216" y="40000"/>
                    <a:pt x="25216" y="40000"/>
                    <a:pt x="25216" y="40000"/>
                  </a:cubicBezTo>
                  <a:cubicBezTo>
                    <a:pt x="25037" y="40000"/>
                    <a:pt x="25037" y="40000"/>
                    <a:pt x="25037" y="40000"/>
                  </a:cubicBezTo>
                  <a:cubicBezTo>
                    <a:pt x="25037" y="38823"/>
                    <a:pt x="25037" y="38823"/>
                    <a:pt x="25037" y="38823"/>
                  </a:cubicBezTo>
                  <a:cubicBezTo>
                    <a:pt x="25037" y="38823"/>
                    <a:pt x="25037" y="38823"/>
                    <a:pt x="25037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500" y="40000"/>
                    <a:pt x="24500" y="40000"/>
                    <a:pt x="24500" y="40000"/>
                  </a:cubicBezTo>
                  <a:cubicBezTo>
                    <a:pt x="24500" y="38823"/>
                    <a:pt x="24500" y="38823"/>
                    <a:pt x="24500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40000"/>
                    <a:pt x="24321" y="40000"/>
                    <a:pt x="24321" y="40000"/>
                  </a:cubicBezTo>
                  <a:cubicBezTo>
                    <a:pt x="24321" y="40000"/>
                    <a:pt x="24321" y="40000"/>
                    <a:pt x="24321" y="40000"/>
                  </a:cubicBezTo>
                  <a:cubicBezTo>
                    <a:pt x="24321" y="40000"/>
                    <a:pt x="24321" y="40000"/>
                    <a:pt x="24321" y="40000"/>
                  </a:cubicBezTo>
                  <a:cubicBezTo>
                    <a:pt x="24143" y="40000"/>
                    <a:pt x="24143" y="40000"/>
                    <a:pt x="24143" y="40000"/>
                  </a:cubicBezTo>
                  <a:cubicBezTo>
                    <a:pt x="24143" y="40000"/>
                    <a:pt x="24143" y="40000"/>
                    <a:pt x="24143" y="40000"/>
                  </a:cubicBezTo>
                  <a:cubicBezTo>
                    <a:pt x="23964" y="40000"/>
                    <a:pt x="23964" y="40000"/>
                    <a:pt x="23964" y="40000"/>
                  </a:cubicBezTo>
                  <a:cubicBezTo>
                    <a:pt x="24143" y="40000"/>
                    <a:pt x="24143" y="40000"/>
                    <a:pt x="24143" y="40000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4143" y="38823"/>
                    <a:pt x="24143" y="38823"/>
                    <a:pt x="24143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964" y="38823"/>
                    <a:pt x="23964" y="38823"/>
                    <a:pt x="23964" y="38823"/>
                  </a:cubicBezTo>
                  <a:cubicBezTo>
                    <a:pt x="23785" y="38823"/>
                    <a:pt x="23785" y="38823"/>
                    <a:pt x="23785" y="38823"/>
                  </a:cubicBezTo>
                  <a:cubicBezTo>
                    <a:pt x="23785" y="38823"/>
                    <a:pt x="23785" y="38823"/>
                    <a:pt x="23606" y="38823"/>
                  </a:cubicBezTo>
                  <a:cubicBezTo>
                    <a:pt x="23606" y="38823"/>
                    <a:pt x="23606" y="38823"/>
                    <a:pt x="23606" y="38823"/>
                  </a:cubicBezTo>
                  <a:cubicBezTo>
                    <a:pt x="23606" y="40000"/>
                    <a:pt x="23606" y="40000"/>
                    <a:pt x="23606" y="40000"/>
                  </a:cubicBezTo>
                  <a:cubicBezTo>
                    <a:pt x="23427" y="40000"/>
                    <a:pt x="23427" y="40000"/>
                    <a:pt x="23427" y="40000"/>
                  </a:cubicBezTo>
                  <a:cubicBezTo>
                    <a:pt x="23248" y="38823"/>
                    <a:pt x="23070" y="38823"/>
                    <a:pt x="23070" y="38823"/>
                  </a:cubicBezTo>
                  <a:cubicBezTo>
                    <a:pt x="22891" y="38823"/>
                    <a:pt x="22891" y="38823"/>
                    <a:pt x="22891" y="38823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891" y="40000"/>
                    <a:pt x="22891" y="40000"/>
                    <a:pt x="22891" y="40000"/>
                  </a:cubicBezTo>
                  <a:cubicBezTo>
                    <a:pt x="22712" y="40000"/>
                    <a:pt x="22712" y="40000"/>
                    <a:pt x="22712" y="40000"/>
                  </a:cubicBezTo>
                  <a:cubicBezTo>
                    <a:pt x="22712" y="40000"/>
                    <a:pt x="22712" y="40000"/>
                    <a:pt x="22712" y="40000"/>
                  </a:cubicBezTo>
                  <a:cubicBezTo>
                    <a:pt x="22712" y="40000"/>
                    <a:pt x="22712" y="40000"/>
                    <a:pt x="22712" y="40000"/>
                  </a:cubicBezTo>
                  <a:cubicBezTo>
                    <a:pt x="22533" y="40000"/>
                    <a:pt x="22533" y="40000"/>
                    <a:pt x="22533" y="40000"/>
                  </a:cubicBezTo>
                  <a:cubicBezTo>
                    <a:pt x="22533" y="40000"/>
                    <a:pt x="22533" y="40000"/>
                    <a:pt x="22533" y="40000"/>
                  </a:cubicBezTo>
                  <a:cubicBezTo>
                    <a:pt x="22533" y="40000"/>
                    <a:pt x="22533" y="40000"/>
                    <a:pt x="22533" y="40000"/>
                  </a:cubicBezTo>
                  <a:cubicBezTo>
                    <a:pt x="22533" y="40000"/>
                    <a:pt x="22533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40000"/>
                    <a:pt x="22354" y="40000"/>
                    <a:pt x="22354" y="40000"/>
                  </a:cubicBezTo>
                  <a:cubicBezTo>
                    <a:pt x="22354" y="38823"/>
                    <a:pt x="22354" y="38823"/>
                    <a:pt x="22354" y="38823"/>
                  </a:cubicBezTo>
                  <a:cubicBezTo>
                    <a:pt x="22354" y="38823"/>
                    <a:pt x="22354" y="38823"/>
                    <a:pt x="22354" y="38823"/>
                  </a:cubicBezTo>
                  <a:cubicBezTo>
                    <a:pt x="22175" y="38823"/>
                    <a:pt x="22175" y="38823"/>
                    <a:pt x="21997" y="38823"/>
                  </a:cubicBezTo>
                  <a:cubicBezTo>
                    <a:pt x="21997" y="40000"/>
                    <a:pt x="21997" y="40000"/>
                    <a:pt x="21818" y="40000"/>
                  </a:cubicBezTo>
                  <a:cubicBezTo>
                    <a:pt x="21818" y="40000"/>
                    <a:pt x="21818" y="40000"/>
                    <a:pt x="21818" y="40000"/>
                  </a:cubicBezTo>
                  <a:cubicBezTo>
                    <a:pt x="21818" y="40000"/>
                    <a:pt x="21818" y="40000"/>
                    <a:pt x="21818" y="40000"/>
                  </a:cubicBezTo>
                  <a:cubicBezTo>
                    <a:pt x="21818" y="40000"/>
                    <a:pt x="21818" y="40000"/>
                    <a:pt x="21818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460" y="40000"/>
                    <a:pt x="21460" y="40000"/>
                    <a:pt x="21460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281" y="40000"/>
                    <a:pt x="21281" y="40000"/>
                    <a:pt x="21281" y="40000"/>
                  </a:cubicBezTo>
                  <a:cubicBezTo>
                    <a:pt x="21102" y="40000"/>
                    <a:pt x="21102" y="40000"/>
                    <a:pt x="21102" y="40000"/>
                  </a:cubicBezTo>
                  <a:cubicBezTo>
                    <a:pt x="21102" y="40000"/>
                    <a:pt x="21102" y="40000"/>
                    <a:pt x="21102" y="40000"/>
                  </a:cubicBezTo>
                  <a:cubicBezTo>
                    <a:pt x="21102" y="40000"/>
                    <a:pt x="21102" y="40000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0923" y="41176"/>
                    <a:pt x="20923" y="41176"/>
                    <a:pt x="20923" y="41176"/>
                  </a:cubicBezTo>
                  <a:cubicBezTo>
                    <a:pt x="20923" y="41176"/>
                    <a:pt x="20923" y="41176"/>
                    <a:pt x="20923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1176"/>
                    <a:pt x="20745" y="41176"/>
                    <a:pt x="20745" y="41176"/>
                  </a:cubicBezTo>
                  <a:cubicBezTo>
                    <a:pt x="20745" y="42352"/>
                    <a:pt x="20745" y="42352"/>
                    <a:pt x="20745" y="42352"/>
                  </a:cubicBezTo>
                  <a:cubicBezTo>
                    <a:pt x="20923" y="42352"/>
                    <a:pt x="20923" y="42352"/>
                    <a:pt x="20923" y="42352"/>
                  </a:cubicBezTo>
                  <a:cubicBezTo>
                    <a:pt x="20923" y="42352"/>
                    <a:pt x="20923" y="42352"/>
                    <a:pt x="20923" y="42352"/>
                  </a:cubicBezTo>
                  <a:cubicBezTo>
                    <a:pt x="20923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102" y="41176"/>
                    <a:pt x="21102" y="41176"/>
                    <a:pt x="21102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102" y="41176"/>
                    <a:pt x="21102" y="42352"/>
                    <a:pt x="21102" y="42352"/>
                  </a:cubicBezTo>
                  <a:cubicBezTo>
                    <a:pt x="20923" y="42352"/>
                    <a:pt x="20923" y="42352"/>
                    <a:pt x="20923" y="42352"/>
                  </a:cubicBezTo>
                  <a:cubicBezTo>
                    <a:pt x="21102" y="42352"/>
                    <a:pt x="21102" y="42352"/>
                    <a:pt x="21102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281" y="41176"/>
                    <a:pt x="21281" y="41176"/>
                    <a:pt x="21281" y="41176"/>
                  </a:cubicBezTo>
                  <a:cubicBezTo>
                    <a:pt x="21460" y="41176"/>
                    <a:pt x="21460" y="41176"/>
                    <a:pt x="21460" y="41176"/>
                  </a:cubicBezTo>
                  <a:cubicBezTo>
                    <a:pt x="21460" y="41176"/>
                    <a:pt x="21460" y="41176"/>
                    <a:pt x="21639" y="41176"/>
                  </a:cubicBezTo>
                  <a:cubicBezTo>
                    <a:pt x="21639" y="41176"/>
                    <a:pt x="21639" y="41176"/>
                    <a:pt x="21639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2175" y="41176"/>
                    <a:pt x="22175" y="41176"/>
                    <a:pt x="22175" y="41176"/>
                  </a:cubicBezTo>
                  <a:cubicBezTo>
                    <a:pt x="22175" y="41176"/>
                    <a:pt x="22175" y="41176"/>
                    <a:pt x="22175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1997" y="41176"/>
                    <a:pt x="21997" y="41176"/>
                    <a:pt x="21997" y="41176"/>
                  </a:cubicBezTo>
                  <a:cubicBezTo>
                    <a:pt x="21997" y="41176"/>
                    <a:pt x="21997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818" y="41176"/>
                    <a:pt x="21818" y="41176"/>
                    <a:pt x="21818" y="41176"/>
                  </a:cubicBezTo>
                  <a:cubicBezTo>
                    <a:pt x="21639" y="41176"/>
                    <a:pt x="21639" y="41176"/>
                    <a:pt x="21639" y="41176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281" y="42352"/>
                    <a:pt x="21281" y="42352"/>
                    <a:pt x="21102" y="42352"/>
                  </a:cubicBezTo>
                  <a:cubicBezTo>
                    <a:pt x="21102" y="42352"/>
                    <a:pt x="21102" y="42352"/>
                    <a:pt x="21281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281" y="42352"/>
                    <a:pt x="21281" y="42352"/>
                    <a:pt x="21281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460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818" y="42352"/>
                    <a:pt x="21818" y="42352"/>
                  </a:cubicBezTo>
                  <a:cubicBezTo>
                    <a:pt x="21818" y="42352"/>
                    <a:pt x="21818" y="42352"/>
                    <a:pt x="21997" y="42352"/>
                  </a:cubicBezTo>
                  <a:cubicBezTo>
                    <a:pt x="21997" y="42352"/>
                    <a:pt x="21997" y="42352"/>
                    <a:pt x="21997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2354" y="42352"/>
                    <a:pt x="22354" y="42352"/>
                    <a:pt x="22354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712" y="42352"/>
                    <a:pt x="22712" y="42352"/>
                    <a:pt x="22712" y="42352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712" y="41176"/>
                    <a:pt x="22712" y="41176"/>
                    <a:pt x="22712" y="41176"/>
                  </a:cubicBezTo>
                  <a:cubicBezTo>
                    <a:pt x="22891" y="41176"/>
                    <a:pt x="22891" y="41176"/>
                    <a:pt x="22891" y="41176"/>
                  </a:cubicBezTo>
                  <a:cubicBezTo>
                    <a:pt x="22891" y="42352"/>
                    <a:pt x="22891" y="42352"/>
                    <a:pt x="22891" y="42352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248" y="41176"/>
                    <a:pt x="23248" y="41176"/>
                    <a:pt x="23248" y="41176"/>
                  </a:cubicBezTo>
                  <a:cubicBezTo>
                    <a:pt x="23248" y="41176"/>
                    <a:pt x="23248" y="41176"/>
                    <a:pt x="23248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1176"/>
                    <a:pt x="23070" y="41176"/>
                    <a:pt x="23070" y="41176"/>
                  </a:cubicBezTo>
                  <a:cubicBezTo>
                    <a:pt x="23070" y="42352"/>
                    <a:pt x="23070" y="42352"/>
                    <a:pt x="23070" y="42352"/>
                  </a:cubicBezTo>
                  <a:cubicBezTo>
                    <a:pt x="23070" y="42352"/>
                    <a:pt x="23070" y="42352"/>
                    <a:pt x="23070" y="42352"/>
                  </a:cubicBezTo>
                  <a:cubicBezTo>
                    <a:pt x="22891" y="42352"/>
                    <a:pt x="22891" y="42352"/>
                    <a:pt x="22891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533" y="42352"/>
                    <a:pt x="22533" y="42352"/>
                    <a:pt x="22533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2175" y="42352"/>
                    <a:pt x="22175" y="42352"/>
                    <a:pt x="22175" y="42352"/>
                  </a:cubicBezTo>
                  <a:cubicBezTo>
                    <a:pt x="21997" y="42352"/>
                    <a:pt x="21997" y="42352"/>
                    <a:pt x="21997" y="42352"/>
                  </a:cubicBezTo>
                  <a:cubicBezTo>
                    <a:pt x="21997" y="42352"/>
                    <a:pt x="21818" y="42352"/>
                    <a:pt x="21818" y="42352"/>
                  </a:cubicBezTo>
                  <a:cubicBezTo>
                    <a:pt x="21818" y="42352"/>
                    <a:pt x="21818" y="42352"/>
                    <a:pt x="21818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639" y="42352"/>
                    <a:pt x="21639" y="42352"/>
                    <a:pt x="21639" y="42352"/>
                  </a:cubicBezTo>
                  <a:cubicBezTo>
                    <a:pt x="21460" y="42352"/>
                    <a:pt x="21460" y="42352"/>
                    <a:pt x="21460" y="42352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460" y="43529"/>
                    <a:pt x="21460" y="43529"/>
                    <a:pt x="21460" y="43529"/>
                  </a:cubicBezTo>
                  <a:cubicBezTo>
                    <a:pt x="21639" y="43529"/>
                    <a:pt x="21639" y="43529"/>
                    <a:pt x="21639" y="43529"/>
                  </a:cubicBezTo>
                  <a:cubicBezTo>
                    <a:pt x="21818" y="43529"/>
                    <a:pt x="21818" y="43529"/>
                    <a:pt x="21818" y="43529"/>
                  </a:cubicBezTo>
                  <a:cubicBezTo>
                    <a:pt x="21818" y="43529"/>
                    <a:pt x="21997" y="43529"/>
                    <a:pt x="21997" y="43529"/>
                  </a:cubicBezTo>
                  <a:cubicBezTo>
                    <a:pt x="22175" y="43529"/>
                    <a:pt x="22175" y="43529"/>
                    <a:pt x="22175" y="43529"/>
                  </a:cubicBezTo>
                  <a:cubicBezTo>
                    <a:pt x="22175" y="43529"/>
                    <a:pt x="22175" y="43529"/>
                    <a:pt x="22175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354" y="43529"/>
                    <a:pt x="22354" y="43529"/>
                    <a:pt x="22354" y="43529"/>
                  </a:cubicBezTo>
                  <a:cubicBezTo>
                    <a:pt x="22533" y="43529"/>
                    <a:pt x="22533" y="43529"/>
                    <a:pt x="22533" y="43529"/>
                  </a:cubicBezTo>
                  <a:cubicBezTo>
                    <a:pt x="22533" y="43529"/>
                    <a:pt x="22533" y="43529"/>
                    <a:pt x="22533" y="43529"/>
                  </a:cubicBezTo>
                  <a:cubicBezTo>
                    <a:pt x="22533" y="43529"/>
                    <a:pt x="22533" y="43529"/>
                    <a:pt x="22533" y="43529"/>
                  </a:cubicBezTo>
                  <a:cubicBezTo>
                    <a:pt x="22712" y="43529"/>
                    <a:pt x="22712" y="43529"/>
                    <a:pt x="22712" y="43529"/>
                  </a:cubicBezTo>
                  <a:cubicBezTo>
                    <a:pt x="22712" y="43529"/>
                    <a:pt x="22712" y="43529"/>
                    <a:pt x="22712" y="43529"/>
                  </a:cubicBezTo>
                  <a:cubicBezTo>
                    <a:pt x="22712" y="43529"/>
                    <a:pt x="22891" y="43529"/>
                    <a:pt x="23070" y="43529"/>
                  </a:cubicBezTo>
                  <a:cubicBezTo>
                    <a:pt x="23070" y="43529"/>
                    <a:pt x="23070" y="43529"/>
                    <a:pt x="23070" y="43529"/>
                  </a:cubicBezTo>
                  <a:cubicBezTo>
                    <a:pt x="23248" y="43529"/>
                    <a:pt x="23248" y="43529"/>
                    <a:pt x="23248" y="43529"/>
                  </a:cubicBezTo>
                  <a:cubicBezTo>
                    <a:pt x="23248" y="43529"/>
                    <a:pt x="23248" y="43529"/>
                    <a:pt x="23248" y="43529"/>
                  </a:cubicBezTo>
                  <a:cubicBezTo>
                    <a:pt x="23248" y="43529"/>
                    <a:pt x="23248" y="43529"/>
                    <a:pt x="23248" y="43529"/>
                  </a:cubicBezTo>
                  <a:cubicBezTo>
                    <a:pt x="23427" y="43529"/>
                    <a:pt x="23427" y="43529"/>
                    <a:pt x="23427" y="43529"/>
                  </a:cubicBezTo>
                  <a:cubicBezTo>
                    <a:pt x="23606" y="43529"/>
                    <a:pt x="23606" y="43529"/>
                    <a:pt x="23606" y="43529"/>
                  </a:cubicBezTo>
                  <a:cubicBezTo>
                    <a:pt x="23606" y="43529"/>
                    <a:pt x="23606" y="43529"/>
                    <a:pt x="23606" y="43529"/>
                  </a:cubicBezTo>
                  <a:cubicBezTo>
                    <a:pt x="23785" y="43529"/>
                    <a:pt x="23785" y="43529"/>
                    <a:pt x="23964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4143" y="43529"/>
                    <a:pt x="24143" y="43529"/>
                    <a:pt x="24143" y="43529"/>
                  </a:cubicBezTo>
                  <a:cubicBezTo>
                    <a:pt x="23964" y="43529"/>
                    <a:pt x="23964" y="43529"/>
                    <a:pt x="23964" y="43529"/>
                  </a:cubicBezTo>
                  <a:cubicBezTo>
                    <a:pt x="24143" y="42352"/>
                    <a:pt x="24143" y="42352"/>
                    <a:pt x="24143" y="42352"/>
                  </a:cubicBezTo>
                  <a:cubicBezTo>
                    <a:pt x="24143" y="42352"/>
                    <a:pt x="24143" y="42352"/>
                    <a:pt x="24143" y="42352"/>
                  </a:cubicBezTo>
                  <a:cubicBezTo>
                    <a:pt x="24321" y="42352"/>
                    <a:pt x="24321" y="42352"/>
                    <a:pt x="24321" y="42352"/>
                  </a:cubicBezTo>
                  <a:cubicBezTo>
                    <a:pt x="24321" y="42352"/>
                    <a:pt x="24321" y="42352"/>
                    <a:pt x="24321" y="42352"/>
                  </a:cubicBezTo>
                  <a:cubicBezTo>
                    <a:pt x="24321" y="42352"/>
                    <a:pt x="24321" y="42352"/>
                    <a:pt x="24321" y="42352"/>
                  </a:cubicBezTo>
                  <a:cubicBezTo>
                    <a:pt x="24500" y="42352"/>
                    <a:pt x="24679" y="42352"/>
                    <a:pt x="24679" y="42352"/>
                  </a:cubicBezTo>
                  <a:cubicBezTo>
                    <a:pt x="24679" y="42352"/>
                    <a:pt x="24858" y="42352"/>
                    <a:pt x="24858" y="41176"/>
                  </a:cubicBezTo>
                  <a:cubicBezTo>
                    <a:pt x="25037" y="41176"/>
                    <a:pt x="25037" y="41176"/>
                    <a:pt x="25037" y="41176"/>
                  </a:cubicBezTo>
                  <a:cubicBezTo>
                    <a:pt x="25037" y="41176"/>
                    <a:pt x="25037" y="41176"/>
                    <a:pt x="25037" y="41176"/>
                  </a:cubicBezTo>
                  <a:cubicBezTo>
                    <a:pt x="25037" y="41176"/>
                    <a:pt x="25037" y="41176"/>
                    <a:pt x="25037" y="41176"/>
                  </a:cubicBezTo>
                  <a:cubicBezTo>
                    <a:pt x="25037" y="42352"/>
                    <a:pt x="25037" y="42352"/>
                    <a:pt x="25037" y="42352"/>
                  </a:cubicBezTo>
                  <a:cubicBezTo>
                    <a:pt x="25037" y="42352"/>
                    <a:pt x="25037" y="42352"/>
                    <a:pt x="25037" y="42352"/>
                  </a:cubicBezTo>
                  <a:cubicBezTo>
                    <a:pt x="25216" y="42352"/>
                    <a:pt x="25216" y="42352"/>
                    <a:pt x="25216" y="42352"/>
                  </a:cubicBezTo>
                  <a:cubicBezTo>
                    <a:pt x="25216" y="42352"/>
                    <a:pt x="25216" y="42352"/>
                    <a:pt x="25216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573" y="42352"/>
                    <a:pt x="25573" y="42352"/>
                    <a:pt x="25573" y="42352"/>
                  </a:cubicBezTo>
                  <a:cubicBezTo>
                    <a:pt x="25573" y="42352"/>
                    <a:pt x="25573" y="42352"/>
                    <a:pt x="25573" y="42352"/>
                  </a:cubicBezTo>
                  <a:cubicBezTo>
                    <a:pt x="25752" y="42352"/>
                    <a:pt x="25752" y="42352"/>
                    <a:pt x="25752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5931" y="42352"/>
                    <a:pt x="25931" y="42352"/>
                    <a:pt x="25931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289" y="42352"/>
                    <a:pt x="26289" y="42352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752" y="41176"/>
                    <a:pt x="25752" y="41176"/>
                    <a:pt x="25752" y="41176"/>
                  </a:cubicBezTo>
                  <a:cubicBezTo>
                    <a:pt x="25752" y="41176"/>
                    <a:pt x="25752" y="41176"/>
                    <a:pt x="25752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5931" y="41176"/>
                    <a:pt x="25931" y="41176"/>
                    <a:pt x="25931" y="41176"/>
                  </a:cubicBezTo>
                  <a:cubicBezTo>
                    <a:pt x="26110" y="41176"/>
                    <a:pt x="26289" y="41176"/>
                    <a:pt x="26289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110" y="41176"/>
                    <a:pt x="26110" y="41176"/>
                    <a:pt x="26110" y="41176"/>
                  </a:cubicBezTo>
                  <a:cubicBezTo>
                    <a:pt x="26289" y="41176"/>
                    <a:pt x="26289" y="41176"/>
                    <a:pt x="26289" y="41176"/>
                  </a:cubicBezTo>
                  <a:cubicBezTo>
                    <a:pt x="26289" y="41176"/>
                    <a:pt x="26467" y="41176"/>
                    <a:pt x="26467" y="41176"/>
                  </a:cubicBezTo>
                  <a:cubicBezTo>
                    <a:pt x="26467" y="41176"/>
                    <a:pt x="26467" y="41176"/>
                    <a:pt x="26467" y="41176"/>
                  </a:cubicBezTo>
                  <a:lnTo>
                    <a:pt x="26646" y="41176"/>
                  </a:lnTo>
                  <a:close/>
                  <a:moveTo>
                    <a:pt x="24858" y="38823"/>
                  </a:move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858" y="38823"/>
                    <a:pt x="24858" y="38823"/>
                    <a:pt x="24858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8823"/>
                    <a:pt x="24321" y="38823"/>
                    <a:pt x="24321" y="38823"/>
                  </a:cubicBezTo>
                  <a:cubicBezTo>
                    <a:pt x="24321" y="37647"/>
                    <a:pt x="24321" y="37647"/>
                    <a:pt x="24321" y="37647"/>
                  </a:cubicBezTo>
                  <a:cubicBezTo>
                    <a:pt x="24321" y="37647"/>
                    <a:pt x="24321" y="37647"/>
                    <a:pt x="24321" y="37647"/>
                  </a:cubicBezTo>
                  <a:cubicBezTo>
                    <a:pt x="24500" y="38823"/>
                    <a:pt x="24500" y="38823"/>
                    <a:pt x="24500" y="38823"/>
                  </a:cubicBezTo>
                  <a:cubicBezTo>
                    <a:pt x="24500" y="38823"/>
                    <a:pt x="24500" y="38823"/>
                    <a:pt x="24500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cubicBezTo>
                    <a:pt x="24679" y="38823"/>
                    <a:pt x="24679" y="38823"/>
                    <a:pt x="24679" y="38823"/>
                  </a:cubicBezTo>
                  <a:lnTo>
                    <a:pt x="24858" y="38823"/>
                  </a:lnTo>
                  <a:close/>
                  <a:moveTo>
                    <a:pt x="80476" y="14117"/>
                  </a:moveTo>
                  <a:cubicBezTo>
                    <a:pt x="80476" y="14117"/>
                    <a:pt x="80476" y="14117"/>
                    <a:pt x="80476" y="14117"/>
                  </a:cubicBezTo>
                  <a:cubicBezTo>
                    <a:pt x="80476" y="14117"/>
                    <a:pt x="80476" y="14117"/>
                    <a:pt x="80476" y="14117"/>
                  </a:cubicBezTo>
                  <a:cubicBezTo>
                    <a:pt x="80655" y="12941"/>
                    <a:pt x="80655" y="12941"/>
                    <a:pt x="80655" y="12941"/>
                  </a:cubicBezTo>
                  <a:cubicBezTo>
                    <a:pt x="80476" y="12941"/>
                    <a:pt x="80476" y="12941"/>
                    <a:pt x="80476" y="12941"/>
                  </a:cubicBezTo>
                  <a:cubicBezTo>
                    <a:pt x="80298" y="12941"/>
                    <a:pt x="80476" y="12941"/>
                    <a:pt x="80298" y="12941"/>
                  </a:cubicBezTo>
                  <a:cubicBezTo>
                    <a:pt x="80298" y="12941"/>
                    <a:pt x="80298" y="12941"/>
                    <a:pt x="80298" y="12941"/>
                  </a:cubicBezTo>
                  <a:cubicBezTo>
                    <a:pt x="80298" y="14117"/>
                    <a:pt x="80298" y="14117"/>
                    <a:pt x="80298" y="14117"/>
                  </a:cubicBezTo>
                  <a:cubicBezTo>
                    <a:pt x="80298" y="14117"/>
                    <a:pt x="80298" y="14117"/>
                    <a:pt x="80298" y="14117"/>
                  </a:cubicBezTo>
                  <a:lnTo>
                    <a:pt x="80476" y="14117"/>
                  </a:lnTo>
                  <a:close/>
                  <a:moveTo>
                    <a:pt x="27719" y="36470"/>
                  </a:move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ubicBezTo>
                    <a:pt x="27719" y="36470"/>
                    <a:pt x="27719" y="36470"/>
                    <a:pt x="27719" y="36470"/>
                  </a:cubicBezTo>
                  <a:close/>
                  <a:moveTo>
                    <a:pt x="51326" y="28235"/>
                  </a:moveTo>
                  <a:cubicBezTo>
                    <a:pt x="51326" y="28235"/>
                    <a:pt x="51326" y="28235"/>
                    <a:pt x="51326" y="28235"/>
                  </a:cubicBezTo>
                  <a:cubicBezTo>
                    <a:pt x="51505" y="28235"/>
                    <a:pt x="51505" y="28235"/>
                    <a:pt x="51505" y="28235"/>
                  </a:cubicBezTo>
                  <a:cubicBezTo>
                    <a:pt x="51505" y="28235"/>
                    <a:pt x="51505" y="28235"/>
                    <a:pt x="51505" y="28235"/>
                  </a:cubicBezTo>
                  <a:cubicBezTo>
                    <a:pt x="51505" y="28235"/>
                    <a:pt x="51505" y="28235"/>
                    <a:pt x="51505" y="28235"/>
                  </a:cubicBezTo>
                  <a:cubicBezTo>
                    <a:pt x="51505" y="28235"/>
                    <a:pt x="51505" y="28235"/>
                    <a:pt x="51326" y="28235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326" y="27058"/>
                    <a:pt x="51326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326" y="27058"/>
                    <a:pt x="51326" y="27058"/>
                  </a:cubicBezTo>
                  <a:cubicBezTo>
                    <a:pt x="51326" y="27058"/>
                    <a:pt x="51326" y="27058"/>
                    <a:pt x="51505" y="27058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505" y="27058"/>
                    <a:pt x="51505" y="27058"/>
                    <a:pt x="51505" y="27058"/>
                  </a:cubicBezTo>
                  <a:cubicBezTo>
                    <a:pt x="51326" y="27058"/>
                    <a:pt x="51326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1147" y="27058"/>
                    <a:pt x="51147" y="27058"/>
                    <a:pt x="51147" y="27058"/>
                  </a:cubicBezTo>
                  <a:cubicBezTo>
                    <a:pt x="51326" y="27058"/>
                    <a:pt x="51326" y="27058"/>
                    <a:pt x="51326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968" y="27058"/>
                    <a:pt x="50789" y="27058"/>
                    <a:pt x="50789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253" y="27058"/>
                    <a:pt x="50253" y="27058"/>
                    <a:pt x="50253" y="27058"/>
                  </a:cubicBezTo>
                  <a:cubicBezTo>
                    <a:pt x="50253" y="27058"/>
                    <a:pt x="50253" y="27058"/>
                    <a:pt x="50074" y="27058"/>
                  </a:cubicBezTo>
                  <a:cubicBezTo>
                    <a:pt x="50074" y="27058"/>
                    <a:pt x="50074" y="27058"/>
                    <a:pt x="50074" y="27058"/>
                  </a:cubicBezTo>
                  <a:cubicBezTo>
                    <a:pt x="50074" y="27058"/>
                    <a:pt x="50074" y="27058"/>
                    <a:pt x="49895" y="27058"/>
                  </a:cubicBezTo>
                  <a:cubicBezTo>
                    <a:pt x="49895" y="28235"/>
                    <a:pt x="49895" y="28235"/>
                    <a:pt x="49895" y="28235"/>
                  </a:cubicBezTo>
                  <a:cubicBezTo>
                    <a:pt x="50074" y="27058"/>
                    <a:pt x="50074" y="27058"/>
                    <a:pt x="50074" y="27058"/>
                  </a:cubicBezTo>
                  <a:cubicBezTo>
                    <a:pt x="50074" y="28235"/>
                    <a:pt x="50074" y="28235"/>
                    <a:pt x="50074" y="28235"/>
                  </a:cubicBezTo>
                  <a:cubicBezTo>
                    <a:pt x="50253" y="28235"/>
                    <a:pt x="50253" y="28235"/>
                    <a:pt x="50253" y="27058"/>
                  </a:cubicBezTo>
                  <a:cubicBezTo>
                    <a:pt x="50253" y="27058"/>
                    <a:pt x="50253" y="27058"/>
                    <a:pt x="50253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432" y="27058"/>
                    <a:pt x="50432" y="27058"/>
                    <a:pt x="50432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611" y="27058"/>
                    <a:pt x="50611" y="27058"/>
                    <a:pt x="50611" y="27058"/>
                  </a:cubicBezTo>
                  <a:cubicBezTo>
                    <a:pt x="50789" y="27058"/>
                    <a:pt x="50789" y="27058"/>
                    <a:pt x="50968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789" y="27058"/>
                    <a:pt x="50789" y="27058"/>
                    <a:pt x="50789" y="27058"/>
                  </a:cubicBezTo>
                  <a:cubicBezTo>
                    <a:pt x="50968" y="27058"/>
                    <a:pt x="50968" y="27058"/>
                    <a:pt x="50968" y="27058"/>
                  </a:cubicBezTo>
                  <a:cubicBezTo>
                    <a:pt x="50789" y="28235"/>
                    <a:pt x="50789" y="28235"/>
                    <a:pt x="50789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0968" y="28235"/>
                    <a:pt x="50968" y="28235"/>
                    <a:pt x="50968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147" y="28235"/>
                    <a:pt x="51147" y="28235"/>
                    <a:pt x="51147" y="28235"/>
                  </a:cubicBezTo>
                  <a:cubicBezTo>
                    <a:pt x="51326" y="28235"/>
                    <a:pt x="51326" y="28235"/>
                    <a:pt x="51326" y="28235"/>
                  </a:cubicBezTo>
                  <a:cubicBezTo>
                    <a:pt x="51326" y="28235"/>
                    <a:pt x="51326" y="28235"/>
                    <a:pt x="51326" y="28235"/>
                  </a:cubicBezTo>
                  <a:close/>
                  <a:moveTo>
                    <a:pt x="82980" y="12941"/>
                  </a:moveTo>
                  <a:cubicBezTo>
                    <a:pt x="82980" y="12941"/>
                    <a:pt x="82980" y="12941"/>
                    <a:pt x="82980" y="12941"/>
                  </a:cubicBezTo>
                  <a:cubicBezTo>
                    <a:pt x="83159" y="12941"/>
                    <a:pt x="83159" y="12941"/>
                    <a:pt x="83159" y="12941"/>
                  </a:cubicBezTo>
                  <a:cubicBezTo>
                    <a:pt x="83159" y="12941"/>
                    <a:pt x="83159" y="12941"/>
                    <a:pt x="83159" y="12941"/>
                  </a:cubicBezTo>
                  <a:cubicBezTo>
                    <a:pt x="83159" y="11764"/>
                    <a:pt x="83159" y="11764"/>
                    <a:pt x="83159" y="11764"/>
                  </a:cubicBezTo>
                  <a:cubicBezTo>
                    <a:pt x="83159" y="12941"/>
                    <a:pt x="83159" y="12941"/>
                    <a:pt x="83159" y="12941"/>
                  </a:cubicBezTo>
                  <a:cubicBezTo>
                    <a:pt x="83159" y="11764"/>
                    <a:pt x="83159" y="11764"/>
                    <a:pt x="83159" y="11764"/>
                  </a:cubicBezTo>
                  <a:cubicBezTo>
                    <a:pt x="82980" y="11764"/>
                    <a:pt x="82980" y="12941"/>
                    <a:pt x="82980" y="12941"/>
                  </a:cubicBezTo>
                  <a:close/>
                  <a:moveTo>
                    <a:pt x="27719" y="37647"/>
                  </a:moveTo>
                  <a:cubicBezTo>
                    <a:pt x="27719" y="37647"/>
                    <a:pt x="27719" y="37647"/>
                    <a:pt x="27719" y="37647"/>
                  </a:cubicBezTo>
                  <a:cubicBezTo>
                    <a:pt x="27719" y="37647"/>
                    <a:pt x="27719" y="37647"/>
                    <a:pt x="27719" y="37647"/>
                  </a:cubicBezTo>
                  <a:cubicBezTo>
                    <a:pt x="27719" y="37647"/>
                    <a:pt x="27719" y="37647"/>
                    <a:pt x="27719" y="37647"/>
                  </a:cubicBezTo>
                  <a:close/>
                  <a:moveTo>
                    <a:pt x="98181" y="5882"/>
                  </a:move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002" y="5882"/>
                    <a:pt x="98002" y="5882"/>
                    <a:pt x="98002" y="5882"/>
                  </a:cubicBezTo>
                  <a:cubicBezTo>
                    <a:pt x="98002" y="5882"/>
                    <a:pt x="98002" y="5882"/>
                    <a:pt x="98002" y="5882"/>
                  </a:cubicBezTo>
                  <a:cubicBezTo>
                    <a:pt x="98002" y="5882"/>
                    <a:pt x="98002" y="5882"/>
                    <a:pt x="98002" y="5882"/>
                  </a:cubicBezTo>
                  <a:lnTo>
                    <a:pt x="98181" y="5882"/>
                  </a:lnTo>
                  <a:close/>
                  <a:moveTo>
                    <a:pt x="81549" y="12941"/>
                  </a:moveTo>
                  <a:cubicBezTo>
                    <a:pt x="81549" y="12941"/>
                    <a:pt x="81549" y="12941"/>
                    <a:pt x="81549" y="12941"/>
                  </a:cubicBezTo>
                  <a:cubicBezTo>
                    <a:pt x="81549" y="12941"/>
                    <a:pt x="81549" y="12941"/>
                    <a:pt x="81549" y="12941"/>
                  </a:cubicBezTo>
                  <a:cubicBezTo>
                    <a:pt x="81371" y="12941"/>
                    <a:pt x="81371" y="12941"/>
                    <a:pt x="81371" y="12941"/>
                  </a:cubicBezTo>
                  <a:cubicBezTo>
                    <a:pt x="81371" y="12941"/>
                    <a:pt x="81371" y="12941"/>
                    <a:pt x="81371" y="12941"/>
                  </a:cubicBezTo>
                  <a:cubicBezTo>
                    <a:pt x="81549" y="12941"/>
                    <a:pt x="81549" y="12941"/>
                    <a:pt x="81549" y="12941"/>
                  </a:cubicBezTo>
                  <a:close/>
                  <a:moveTo>
                    <a:pt x="97824" y="5882"/>
                  </a:moveTo>
                  <a:cubicBezTo>
                    <a:pt x="97824" y="5882"/>
                    <a:pt x="97824" y="5882"/>
                    <a:pt x="97824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824" y="5882"/>
                    <a:pt x="97824" y="5882"/>
                    <a:pt x="97824" y="5882"/>
                  </a:cubicBezTo>
                  <a:close/>
                  <a:moveTo>
                    <a:pt x="97824" y="5882"/>
                  </a:moveTo>
                  <a:cubicBezTo>
                    <a:pt x="97824" y="5882"/>
                    <a:pt x="97824" y="5882"/>
                    <a:pt x="97824" y="5882"/>
                  </a:cubicBezTo>
                  <a:cubicBezTo>
                    <a:pt x="97824" y="5882"/>
                    <a:pt x="97824" y="5882"/>
                    <a:pt x="97824" y="5882"/>
                  </a:cubicBezTo>
                  <a:cubicBezTo>
                    <a:pt x="98002" y="5882"/>
                    <a:pt x="98002" y="5882"/>
                    <a:pt x="98002" y="5882"/>
                  </a:cubicBezTo>
                  <a:cubicBezTo>
                    <a:pt x="97824" y="5882"/>
                    <a:pt x="97824" y="5882"/>
                    <a:pt x="97824" y="5882"/>
                  </a:cubicBezTo>
                  <a:close/>
                  <a:moveTo>
                    <a:pt x="96929" y="7058"/>
                  </a:moveTo>
                  <a:cubicBezTo>
                    <a:pt x="96929" y="7058"/>
                    <a:pt x="96929" y="7058"/>
                    <a:pt x="96929" y="7058"/>
                  </a:cubicBezTo>
                  <a:cubicBezTo>
                    <a:pt x="96929" y="7058"/>
                    <a:pt x="96929" y="7058"/>
                    <a:pt x="96929" y="7058"/>
                  </a:cubicBezTo>
                  <a:cubicBezTo>
                    <a:pt x="96929" y="7058"/>
                    <a:pt x="96929" y="7058"/>
                    <a:pt x="96929" y="7058"/>
                  </a:cubicBezTo>
                  <a:close/>
                  <a:moveTo>
                    <a:pt x="98181" y="5882"/>
                  </a:move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lose/>
                  <a:moveTo>
                    <a:pt x="98360" y="5882"/>
                  </a:moveTo>
                  <a:cubicBezTo>
                    <a:pt x="98360" y="5882"/>
                    <a:pt x="98360" y="5882"/>
                    <a:pt x="98360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360" y="5882"/>
                    <a:pt x="98360" y="5882"/>
                    <a:pt x="98360" y="5882"/>
                  </a:cubicBezTo>
                  <a:close/>
                  <a:moveTo>
                    <a:pt x="97466" y="7058"/>
                  </a:move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466" y="5882"/>
                    <a:pt x="97466" y="5882"/>
                    <a:pt x="97466" y="5882"/>
                  </a:cubicBezTo>
                  <a:cubicBezTo>
                    <a:pt x="97645" y="5882"/>
                    <a:pt x="97645" y="5882"/>
                    <a:pt x="97645" y="5882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466" y="7058"/>
                  </a:cubicBezTo>
                  <a:close/>
                  <a:moveTo>
                    <a:pt x="98718" y="5882"/>
                  </a:moveTo>
                  <a:cubicBezTo>
                    <a:pt x="98718" y="5882"/>
                    <a:pt x="98718" y="5882"/>
                    <a:pt x="98718" y="5882"/>
                  </a:cubicBezTo>
                  <a:cubicBezTo>
                    <a:pt x="98539" y="5882"/>
                    <a:pt x="98539" y="5882"/>
                    <a:pt x="98360" y="5882"/>
                  </a:cubicBezTo>
                  <a:cubicBezTo>
                    <a:pt x="98360" y="5882"/>
                    <a:pt x="98360" y="5882"/>
                    <a:pt x="98360" y="5882"/>
                  </a:cubicBezTo>
                  <a:cubicBezTo>
                    <a:pt x="98539" y="5882"/>
                    <a:pt x="98539" y="5882"/>
                    <a:pt x="98539" y="5882"/>
                  </a:cubicBezTo>
                  <a:lnTo>
                    <a:pt x="98718" y="5882"/>
                  </a:lnTo>
                  <a:close/>
                  <a:moveTo>
                    <a:pt x="82622" y="14117"/>
                  </a:moveTo>
                  <a:cubicBezTo>
                    <a:pt x="82622" y="14117"/>
                    <a:pt x="82622" y="14117"/>
                    <a:pt x="82622" y="14117"/>
                  </a:cubicBezTo>
                  <a:cubicBezTo>
                    <a:pt x="82622" y="14117"/>
                    <a:pt x="82622" y="14117"/>
                    <a:pt x="82622" y="14117"/>
                  </a:cubicBezTo>
                  <a:cubicBezTo>
                    <a:pt x="82622" y="12941"/>
                    <a:pt x="82622" y="12941"/>
                    <a:pt x="82622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980" y="12941"/>
                    <a:pt x="82980" y="12941"/>
                    <a:pt x="82980" y="12941"/>
                  </a:cubicBezTo>
                  <a:cubicBezTo>
                    <a:pt x="82980" y="12941"/>
                    <a:pt x="82980" y="12941"/>
                    <a:pt x="82980" y="12941"/>
                  </a:cubicBezTo>
                  <a:cubicBezTo>
                    <a:pt x="82980" y="12941"/>
                    <a:pt x="82980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801" y="12941"/>
                    <a:pt x="82801" y="12941"/>
                    <a:pt x="82801" y="12941"/>
                  </a:cubicBezTo>
                  <a:cubicBezTo>
                    <a:pt x="82622" y="12941"/>
                    <a:pt x="82622" y="12941"/>
                    <a:pt x="82444" y="12941"/>
                  </a:cubicBezTo>
                  <a:cubicBezTo>
                    <a:pt x="82444" y="14117"/>
                    <a:pt x="82444" y="14117"/>
                    <a:pt x="82444" y="14117"/>
                  </a:cubicBezTo>
                  <a:cubicBezTo>
                    <a:pt x="82622" y="14117"/>
                    <a:pt x="82622" y="14117"/>
                    <a:pt x="82622" y="14117"/>
                  </a:cubicBezTo>
                  <a:close/>
                  <a:moveTo>
                    <a:pt x="98002" y="7058"/>
                  </a:moveTo>
                  <a:cubicBezTo>
                    <a:pt x="98002" y="7058"/>
                    <a:pt x="98002" y="7058"/>
                    <a:pt x="98002" y="7058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181" y="5882"/>
                    <a:pt x="98181" y="5882"/>
                    <a:pt x="98181" y="5882"/>
                  </a:cubicBezTo>
                  <a:cubicBezTo>
                    <a:pt x="98002" y="5882"/>
                    <a:pt x="98002" y="7058"/>
                    <a:pt x="98002" y="7058"/>
                  </a:cubicBezTo>
                  <a:cubicBezTo>
                    <a:pt x="98002" y="7058"/>
                    <a:pt x="98002" y="7058"/>
                    <a:pt x="98002" y="7058"/>
                  </a:cubicBezTo>
                  <a:close/>
                  <a:moveTo>
                    <a:pt x="96751" y="7058"/>
                  </a:moveTo>
                  <a:cubicBezTo>
                    <a:pt x="96751" y="7058"/>
                    <a:pt x="96751" y="7058"/>
                    <a:pt x="96751" y="7058"/>
                  </a:cubicBezTo>
                  <a:cubicBezTo>
                    <a:pt x="96751" y="7058"/>
                    <a:pt x="96751" y="7058"/>
                    <a:pt x="96751" y="7058"/>
                  </a:cubicBezTo>
                  <a:cubicBezTo>
                    <a:pt x="96929" y="7058"/>
                    <a:pt x="96929" y="7058"/>
                    <a:pt x="96929" y="7058"/>
                  </a:cubicBezTo>
                  <a:cubicBezTo>
                    <a:pt x="96751" y="7058"/>
                    <a:pt x="96751" y="7058"/>
                    <a:pt x="96751" y="7058"/>
                  </a:cubicBezTo>
                  <a:close/>
                  <a:moveTo>
                    <a:pt x="97824" y="7058"/>
                  </a:move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lose/>
                  <a:moveTo>
                    <a:pt x="98360" y="5882"/>
                  </a:moveTo>
                  <a:cubicBezTo>
                    <a:pt x="98360" y="5882"/>
                    <a:pt x="98360" y="5882"/>
                    <a:pt x="98360" y="5882"/>
                  </a:cubicBezTo>
                  <a:cubicBezTo>
                    <a:pt x="98360" y="5882"/>
                    <a:pt x="98360" y="5882"/>
                    <a:pt x="98360" y="5882"/>
                  </a:cubicBezTo>
                  <a:close/>
                  <a:moveTo>
                    <a:pt x="98539" y="7058"/>
                  </a:move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5882"/>
                    <a:pt x="98539" y="5882"/>
                    <a:pt x="98539" y="5882"/>
                  </a:cubicBezTo>
                  <a:cubicBezTo>
                    <a:pt x="98539" y="5882"/>
                    <a:pt x="98539" y="5882"/>
                    <a:pt x="98539" y="5882"/>
                  </a:cubicBezTo>
                  <a:cubicBezTo>
                    <a:pt x="98539" y="7058"/>
                    <a:pt x="98539" y="7058"/>
                    <a:pt x="98539" y="7058"/>
                  </a:cubicBezTo>
                  <a:cubicBezTo>
                    <a:pt x="98539" y="7058"/>
                    <a:pt x="98539" y="7058"/>
                    <a:pt x="98539" y="7058"/>
                  </a:cubicBezTo>
                  <a:close/>
                  <a:moveTo>
                    <a:pt x="97466" y="7058"/>
                  </a:moveTo>
                  <a:cubicBezTo>
                    <a:pt x="97466" y="7058"/>
                    <a:pt x="97466" y="7058"/>
                    <a:pt x="97466" y="7058"/>
                  </a:cubicBezTo>
                  <a:cubicBezTo>
                    <a:pt x="97466" y="7058"/>
                    <a:pt x="97466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645" y="7058"/>
                    <a:pt x="97645" y="7058"/>
                  </a:cubicBezTo>
                  <a:cubicBezTo>
                    <a:pt x="97645" y="7058"/>
                    <a:pt x="97466" y="7058"/>
                    <a:pt x="97466" y="7058"/>
                  </a:cubicBezTo>
                  <a:close/>
                  <a:moveTo>
                    <a:pt x="98181" y="7058"/>
                  </a:moveTo>
                  <a:cubicBezTo>
                    <a:pt x="98181" y="7058"/>
                    <a:pt x="98181" y="7058"/>
                    <a:pt x="98181" y="7058"/>
                  </a:cubicBezTo>
                  <a:cubicBezTo>
                    <a:pt x="98181" y="7058"/>
                    <a:pt x="98181" y="7058"/>
                    <a:pt x="98181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181" y="7058"/>
                    <a:pt x="98181" y="7058"/>
                    <a:pt x="98181" y="7058"/>
                  </a:cubicBezTo>
                  <a:close/>
                  <a:moveTo>
                    <a:pt x="97824" y="7058"/>
                  </a:move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8002" y="7058"/>
                    <a:pt x="98002" y="7058"/>
                    <a:pt x="98002" y="7058"/>
                  </a:cubicBezTo>
                  <a:cubicBezTo>
                    <a:pt x="97824" y="7058"/>
                    <a:pt x="97824" y="7058"/>
                    <a:pt x="97824" y="7058"/>
                  </a:cubicBezTo>
                  <a:cubicBezTo>
                    <a:pt x="97824" y="7058"/>
                    <a:pt x="97824" y="7058"/>
                    <a:pt x="97824" y="7058"/>
                  </a:cubicBezTo>
                  <a:close/>
                  <a:moveTo>
                    <a:pt x="98181" y="7058"/>
                  </a:moveTo>
                  <a:cubicBezTo>
                    <a:pt x="98181" y="7058"/>
                    <a:pt x="98181" y="7058"/>
                    <a:pt x="98181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181" y="7058"/>
                    <a:pt x="98181" y="7058"/>
                    <a:pt x="98181" y="7058"/>
                  </a:cubicBezTo>
                  <a:close/>
                  <a:moveTo>
                    <a:pt x="98360" y="7058"/>
                  </a:moveTo>
                  <a:cubicBezTo>
                    <a:pt x="98360" y="7058"/>
                    <a:pt x="98360" y="7058"/>
                    <a:pt x="98360" y="7058"/>
                  </a:cubicBezTo>
                  <a:cubicBezTo>
                    <a:pt x="98360" y="7058"/>
                    <a:pt x="98360" y="7058"/>
                    <a:pt x="98360" y="7058"/>
                  </a:cubicBezTo>
                  <a:cubicBezTo>
                    <a:pt x="98539" y="7058"/>
                    <a:pt x="98539" y="7058"/>
                    <a:pt x="98539" y="7058"/>
                  </a:cubicBezTo>
                  <a:lnTo>
                    <a:pt x="98360" y="7058"/>
                  </a:lnTo>
                  <a:close/>
                  <a:moveTo>
                    <a:pt x="35409" y="35294"/>
                  </a:move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ubicBezTo>
                    <a:pt x="35409" y="35294"/>
                    <a:pt x="35409" y="35294"/>
                    <a:pt x="35409" y="35294"/>
                  </a:cubicBezTo>
                  <a:close/>
                  <a:moveTo>
                    <a:pt x="41490" y="32941"/>
                  </a:move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311" y="32941"/>
                    <a:pt x="41311" y="32941"/>
                    <a:pt x="41311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ubicBezTo>
                    <a:pt x="41490" y="32941"/>
                    <a:pt x="41490" y="32941"/>
                    <a:pt x="41490" y="32941"/>
                  </a:cubicBezTo>
                  <a:close/>
                  <a:moveTo>
                    <a:pt x="41847" y="32941"/>
                  </a:moveTo>
                  <a:cubicBezTo>
                    <a:pt x="41847" y="32941"/>
                    <a:pt x="41847" y="32941"/>
                    <a:pt x="41847" y="32941"/>
                  </a:cubicBezTo>
                  <a:cubicBezTo>
                    <a:pt x="41847" y="32941"/>
                    <a:pt x="41847" y="32941"/>
                    <a:pt x="41847" y="32941"/>
                  </a:cubicBezTo>
                  <a:cubicBezTo>
                    <a:pt x="41847" y="32941"/>
                    <a:pt x="41847" y="32941"/>
                    <a:pt x="41847" y="32941"/>
                  </a:cubicBezTo>
                  <a:cubicBezTo>
                    <a:pt x="41669" y="32941"/>
                    <a:pt x="41669" y="32941"/>
                    <a:pt x="41669" y="32941"/>
                  </a:cubicBezTo>
                  <a:cubicBezTo>
                    <a:pt x="41669" y="32941"/>
                    <a:pt x="41669" y="32941"/>
                    <a:pt x="41669" y="32941"/>
                  </a:cubicBezTo>
                  <a:cubicBezTo>
                    <a:pt x="41847" y="32941"/>
                    <a:pt x="41847" y="32941"/>
                    <a:pt x="41847" y="32941"/>
                  </a:cubicBezTo>
                  <a:close/>
                  <a:moveTo>
                    <a:pt x="66348" y="22352"/>
                  </a:move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348" y="22352"/>
                    <a:pt x="66348" y="22352"/>
                    <a:pt x="66348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cubicBezTo>
                    <a:pt x="66169" y="22352"/>
                    <a:pt x="66169" y="22352"/>
                    <a:pt x="66169" y="22352"/>
                  </a:cubicBezTo>
                  <a:lnTo>
                    <a:pt x="66348" y="22352"/>
                  </a:lnTo>
                  <a:close/>
                  <a:moveTo>
                    <a:pt x="105335" y="4705"/>
                  </a:move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lose/>
                  <a:moveTo>
                    <a:pt x="105335" y="4705"/>
                  </a:move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4977" y="4705"/>
                    <a:pt x="105156" y="4705"/>
                    <a:pt x="104977" y="5882"/>
                  </a:cubicBezTo>
                  <a:cubicBezTo>
                    <a:pt x="104977" y="5882"/>
                    <a:pt x="104977" y="5882"/>
                    <a:pt x="104977" y="5882"/>
                  </a:cubicBezTo>
                  <a:cubicBezTo>
                    <a:pt x="104977" y="4705"/>
                    <a:pt x="104977" y="4705"/>
                    <a:pt x="104977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lose/>
                  <a:moveTo>
                    <a:pt x="65275" y="22352"/>
                  </a:moveTo>
                  <a:cubicBezTo>
                    <a:pt x="65275" y="22352"/>
                    <a:pt x="65275" y="22352"/>
                    <a:pt x="65275" y="22352"/>
                  </a:cubicBezTo>
                  <a:cubicBezTo>
                    <a:pt x="65454" y="22352"/>
                    <a:pt x="65454" y="22352"/>
                    <a:pt x="65454" y="22352"/>
                  </a:cubicBezTo>
                  <a:cubicBezTo>
                    <a:pt x="65275" y="22352"/>
                    <a:pt x="65275" y="22352"/>
                    <a:pt x="65275" y="22352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4918" y="22352"/>
                    <a:pt x="64918" y="22352"/>
                    <a:pt x="64918" y="22352"/>
                  </a:cubicBezTo>
                  <a:cubicBezTo>
                    <a:pt x="64918" y="23529"/>
                    <a:pt x="64918" y="23529"/>
                    <a:pt x="64918" y="23529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096" y="23529"/>
                    <a:pt x="65096" y="23529"/>
                    <a:pt x="65096" y="23529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096" y="22352"/>
                    <a:pt x="65096" y="22352"/>
                    <a:pt x="65096" y="22352"/>
                  </a:cubicBezTo>
                  <a:cubicBezTo>
                    <a:pt x="65275" y="22352"/>
                    <a:pt x="65275" y="22352"/>
                    <a:pt x="65275" y="22352"/>
                  </a:cubicBezTo>
                  <a:close/>
                  <a:moveTo>
                    <a:pt x="65633" y="22352"/>
                  </a:moveTo>
                  <a:cubicBezTo>
                    <a:pt x="65633" y="22352"/>
                    <a:pt x="65633" y="22352"/>
                    <a:pt x="65633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cubicBezTo>
                    <a:pt x="65812" y="22352"/>
                    <a:pt x="65812" y="22352"/>
                    <a:pt x="65812" y="22352"/>
                  </a:cubicBezTo>
                  <a:lnTo>
                    <a:pt x="65633" y="22352"/>
                  </a:lnTo>
                  <a:close/>
                  <a:moveTo>
                    <a:pt x="105871" y="4705"/>
                  </a:move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871" y="4705"/>
                    <a:pt x="105871" y="4705"/>
                    <a:pt x="105871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692" y="4705"/>
                    <a:pt x="105692" y="4705"/>
                    <a:pt x="105692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692" y="4705"/>
                    <a:pt x="105871" y="4705"/>
                    <a:pt x="105871" y="4705"/>
                  </a:cubicBezTo>
                  <a:close/>
                  <a:moveTo>
                    <a:pt x="114456" y="1176"/>
                  </a:move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634" y="1176"/>
                    <a:pt x="114634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813" y="1176"/>
                    <a:pt x="114813" y="1176"/>
                    <a:pt x="114813" y="1176"/>
                  </a:cubicBezTo>
                  <a:cubicBezTo>
                    <a:pt x="114992" y="1176"/>
                    <a:pt x="115171" y="1176"/>
                    <a:pt x="115350" y="1176"/>
                  </a:cubicBezTo>
                  <a:cubicBezTo>
                    <a:pt x="115350" y="0"/>
                    <a:pt x="115350" y="0"/>
                    <a:pt x="115350" y="0"/>
                  </a:cubicBezTo>
                  <a:cubicBezTo>
                    <a:pt x="115350" y="0"/>
                    <a:pt x="115350" y="0"/>
                    <a:pt x="115350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5171" y="0"/>
                    <a:pt x="115171" y="0"/>
                    <a:pt x="115171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992" y="0"/>
                    <a:pt x="114992" y="0"/>
                    <a:pt x="114992" y="0"/>
                  </a:cubicBezTo>
                  <a:cubicBezTo>
                    <a:pt x="114813" y="0"/>
                    <a:pt x="114813" y="0"/>
                    <a:pt x="114813" y="0"/>
                  </a:cubicBezTo>
                  <a:cubicBezTo>
                    <a:pt x="114813" y="0"/>
                    <a:pt x="114813" y="0"/>
                    <a:pt x="114813" y="0"/>
                  </a:cubicBezTo>
                  <a:cubicBezTo>
                    <a:pt x="114813" y="0"/>
                    <a:pt x="114813" y="0"/>
                    <a:pt x="114813" y="0"/>
                  </a:cubicBezTo>
                  <a:cubicBezTo>
                    <a:pt x="114634" y="0"/>
                    <a:pt x="114634" y="0"/>
                    <a:pt x="114634" y="0"/>
                  </a:cubicBezTo>
                  <a:cubicBezTo>
                    <a:pt x="114634" y="1176"/>
                    <a:pt x="114634" y="1176"/>
                    <a:pt x="114634" y="1176"/>
                  </a:cubicBezTo>
                  <a:cubicBezTo>
                    <a:pt x="114634" y="1176"/>
                    <a:pt x="114634" y="1176"/>
                    <a:pt x="114634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ubicBezTo>
                    <a:pt x="114277" y="1176"/>
                    <a:pt x="114277" y="1176"/>
                    <a:pt x="114277" y="1176"/>
                  </a:cubicBezTo>
                  <a:cubicBezTo>
                    <a:pt x="114277" y="1176"/>
                    <a:pt x="114277" y="1176"/>
                    <a:pt x="114277" y="1176"/>
                  </a:cubicBezTo>
                  <a:cubicBezTo>
                    <a:pt x="114456" y="1176"/>
                    <a:pt x="114456" y="1176"/>
                    <a:pt x="114456" y="1176"/>
                  </a:cubicBezTo>
                  <a:close/>
                  <a:moveTo>
                    <a:pt x="49895" y="29411"/>
                  </a:moveTo>
                  <a:cubicBezTo>
                    <a:pt x="49895" y="29411"/>
                    <a:pt x="49895" y="29411"/>
                    <a:pt x="49895" y="29411"/>
                  </a:cubicBezTo>
                  <a:cubicBezTo>
                    <a:pt x="49895" y="29411"/>
                    <a:pt x="49895" y="29411"/>
                    <a:pt x="49895" y="29411"/>
                  </a:cubicBezTo>
                  <a:cubicBezTo>
                    <a:pt x="50074" y="29411"/>
                    <a:pt x="50074" y="29411"/>
                    <a:pt x="50074" y="29411"/>
                  </a:cubicBezTo>
                  <a:cubicBezTo>
                    <a:pt x="50074" y="29411"/>
                    <a:pt x="50074" y="29411"/>
                    <a:pt x="50074" y="29411"/>
                  </a:cubicBezTo>
                  <a:cubicBezTo>
                    <a:pt x="50253" y="29411"/>
                    <a:pt x="50253" y="29411"/>
                    <a:pt x="50253" y="29411"/>
                  </a:cubicBezTo>
                  <a:cubicBezTo>
                    <a:pt x="50253" y="29411"/>
                    <a:pt x="50253" y="29411"/>
                    <a:pt x="50253" y="29411"/>
                  </a:cubicBezTo>
                  <a:cubicBezTo>
                    <a:pt x="50253" y="29411"/>
                    <a:pt x="50253" y="29411"/>
                    <a:pt x="50253" y="29411"/>
                  </a:cubicBezTo>
                  <a:cubicBezTo>
                    <a:pt x="50253" y="29411"/>
                    <a:pt x="50074" y="29411"/>
                    <a:pt x="50074" y="29411"/>
                  </a:cubicBezTo>
                  <a:cubicBezTo>
                    <a:pt x="50074" y="29411"/>
                    <a:pt x="50074" y="29411"/>
                    <a:pt x="50074" y="29411"/>
                  </a:cubicBezTo>
                  <a:cubicBezTo>
                    <a:pt x="49895" y="29411"/>
                    <a:pt x="49895" y="29411"/>
                    <a:pt x="49895" y="29411"/>
                  </a:cubicBezTo>
                  <a:cubicBezTo>
                    <a:pt x="49716" y="29411"/>
                    <a:pt x="49716" y="29411"/>
                    <a:pt x="49716" y="29411"/>
                  </a:cubicBezTo>
                  <a:cubicBezTo>
                    <a:pt x="49716" y="29411"/>
                    <a:pt x="49716" y="29411"/>
                    <a:pt x="49716" y="29411"/>
                  </a:cubicBezTo>
                  <a:cubicBezTo>
                    <a:pt x="49538" y="29411"/>
                    <a:pt x="49538" y="29411"/>
                    <a:pt x="49538" y="29411"/>
                  </a:cubicBezTo>
                  <a:cubicBezTo>
                    <a:pt x="49538" y="29411"/>
                    <a:pt x="49538" y="29411"/>
                    <a:pt x="49538" y="29411"/>
                  </a:cubicBezTo>
                  <a:cubicBezTo>
                    <a:pt x="49359" y="29411"/>
                    <a:pt x="49359" y="29411"/>
                    <a:pt x="49359" y="29411"/>
                  </a:cubicBezTo>
                  <a:cubicBezTo>
                    <a:pt x="49359" y="30588"/>
                    <a:pt x="49359" y="30588"/>
                    <a:pt x="49359" y="30588"/>
                  </a:cubicBezTo>
                  <a:cubicBezTo>
                    <a:pt x="49538" y="30588"/>
                    <a:pt x="49538" y="30588"/>
                    <a:pt x="49538" y="30588"/>
                  </a:cubicBezTo>
                  <a:cubicBezTo>
                    <a:pt x="49538" y="30588"/>
                    <a:pt x="49538" y="30588"/>
                    <a:pt x="49538" y="30588"/>
                  </a:cubicBezTo>
                  <a:cubicBezTo>
                    <a:pt x="49538" y="29411"/>
                    <a:pt x="49538" y="29411"/>
                    <a:pt x="49716" y="29411"/>
                  </a:cubicBezTo>
                  <a:cubicBezTo>
                    <a:pt x="49716" y="29411"/>
                    <a:pt x="49716" y="29411"/>
                    <a:pt x="49895" y="29411"/>
                  </a:cubicBezTo>
                  <a:cubicBezTo>
                    <a:pt x="49895" y="29411"/>
                    <a:pt x="49895" y="29411"/>
                    <a:pt x="49895" y="29411"/>
                  </a:cubicBezTo>
                  <a:close/>
                  <a:moveTo>
                    <a:pt x="105514" y="4705"/>
                  </a:move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514" y="4705"/>
                    <a:pt x="105514" y="4705"/>
                    <a:pt x="105514" y="4705"/>
                  </a:cubicBezTo>
                  <a:cubicBezTo>
                    <a:pt x="105335" y="4705"/>
                    <a:pt x="105335" y="4705"/>
                    <a:pt x="105335" y="4705"/>
                  </a:cubicBezTo>
                  <a:cubicBezTo>
                    <a:pt x="105335" y="4705"/>
                    <a:pt x="105335" y="4705"/>
                    <a:pt x="105514" y="4705"/>
                  </a:cubicBezTo>
                  <a:close/>
                  <a:moveTo>
                    <a:pt x="26646" y="40000"/>
                  </a:move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467" y="40000"/>
                    <a:pt x="26467" y="40000"/>
                    <a:pt x="26467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ubicBezTo>
                    <a:pt x="26646" y="40000"/>
                    <a:pt x="26646" y="40000"/>
                    <a:pt x="26646" y="40000"/>
                  </a:cubicBezTo>
                  <a:close/>
                  <a:moveTo>
                    <a:pt x="65454" y="23529"/>
                  </a:moveTo>
                  <a:cubicBezTo>
                    <a:pt x="65454" y="23529"/>
                    <a:pt x="65454" y="23529"/>
                    <a:pt x="65454" y="22352"/>
                  </a:cubicBezTo>
                  <a:cubicBezTo>
                    <a:pt x="65454" y="22352"/>
                    <a:pt x="65454" y="22352"/>
                    <a:pt x="65454" y="22352"/>
                  </a:cubicBezTo>
                  <a:cubicBezTo>
                    <a:pt x="65454" y="22352"/>
                    <a:pt x="65454" y="22352"/>
                    <a:pt x="65454" y="22352"/>
                  </a:cubicBezTo>
                  <a:cubicBezTo>
                    <a:pt x="65454" y="22352"/>
                    <a:pt x="65454" y="22352"/>
                    <a:pt x="65633" y="22352"/>
                  </a:cubicBezTo>
                  <a:cubicBezTo>
                    <a:pt x="65454" y="23529"/>
                    <a:pt x="65454" y="23529"/>
                    <a:pt x="65454" y="23529"/>
                  </a:cubicBezTo>
                  <a:close/>
                  <a:moveTo>
                    <a:pt x="105156" y="4705"/>
                  </a:move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ubicBezTo>
                    <a:pt x="105156" y="4705"/>
                    <a:pt x="105156" y="4705"/>
                    <a:pt x="105156" y="4705"/>
                  </a:cubicBezTo>
                  <a:close/>
                  <a:moveTo>
                    <a:pt x="64381" y="23529"/>
                  </a:moveTo>
                  <a:cubicBezTo>
                    <a:pt x="64381" y="23529"/>
                    <a:pt x="64381" y="23529"/>
                    <a:pt x="64381" y="23529"/>
                  </a:cubicBezTo>
                  <a:cubicBezTo>
                    <a:pt x="64381" y="23529"/>
                    <a:pt x="64381" y="23529"/>
                    <a:pt x="64381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381" y="23529"/>
                    <a:pt x="64381" y="23529"/>
                    <a:pt x="64381" y="23529"/>
                  </a:cubicBezTo>
                  <a:close/>
                  <a:moveTo>
                    <a:pt x="65096" y="23529"/>
                  </a:moveTo>
                  <a:cubicBezTo>
                    <a:pt x="65096" y="23529"/>
                    <a:pt x="65096" y="23529"/>
                    <a:pt x="65096" y="23529"/>
                  </a:cubicBezTo>
                  <a:cubicBezTo>
                    <a:pt x="65275" y="23529"/>
                    <a:pt x="65275" y="23529"/>
                    <a:pt x="65275" y="23529"/>
                  </a:cubicBezTo>
                  <a:cubicBezTo>
                    <a:pt x="65275" y="23529"/>
                    <a:pt x="65275" y="23529"/>
                    <a:pt x="65275" y="23529"/>
                  </a:cubicBezTo>
                  <a:lnTo>
                    <a:pt x="65096" y="23529"/>
                  </a:lnTo>
                  <a:close/>
                  <a:moveTo>
                    <a:pt x="66706" y="22352"/>
                  </a:moveTo>
                  <a:cubicBezTo>
                    <a:pt x="66706" y="22352"/>
                    <a:pt x="66706" y="22352"/>
                    <a:pt x="66706" y="22352"/>
                  </a:cubicBezTo>
                  <a:cubicBezTo>
                    <a:pt x="66706" y="22352"/>
                    <a:pt x="66706" y="22352"/>
                    <a:pt x="66706" y="22352"/>
                  </a:cubicBezTo>
                  <a:cubicBezTo>
                    <a:pt x="66706" y="22352"/>
                    <a:pt x="66706" y="22352"/>
                    <a:pt x="66706" y="22352"/>
                  </a:cubicBezTo>
                  <a:close/>
                  <a:moveTo>
                    <a:pt x="64739" y="23529"/>
                  </a:moveTo>
                  <a:cubicBezTo>
                    <a:pt x="64739" y="23529"/>
                    <a:pt x="64739" y="23529"/>
                    <a:pt x="64739" y="23529"/>
                  </a:cubicBezTo>
                  <a:cubicBezTo>
                    <a:pt x="64739" y="23529"/>
                    <a:pt x="64739" y="23529"/>
                    <a:pt x="64739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cubicBezTo>
                    <a:pt x="64560" y="23529"/>
                    <a:pt x="64560" y="23529"/>
                    <a:pt x="64560" y="23529"/>
                  </a:cubicBezTo>
                  <a:lnTo>
                    <a:pt x="64739" y="23529"/>
                  </a:lnTo>
                  <a:close/>
                  <a:moveTo>
                    <a:pt x="76005" y="18823"/>
                  </a:moveTo>
                  <a:cubicBezTo>
                    <a:pt x="76005" y="18823"/>
                    <a:pt x="76005" y="18823"/>
                    <a:pt x="76005" y="18823"/>
                  </a:cubicBezTo>
                  <a:cubicBezTo>
                    <a:pt x="76005" y="18823"/>
                    <a:pt x="76005" y="18823"/>
                    <a:pt x="76005" y="18823"/>
                  </a:cubicBezTo>
                  <a:cubicBezTo>
                    <a:pt x="76005" y="18823"/>
                    <a:pt x="76005" y="18823"/>
                    <a:pt x="76005" y="18823"/>
                  </a:cubicBezTo>
                  <a:cubicBezTo>
                    <a:pt x="76005" y="18823"/>
                    <a:pt x="76005" y="18823"/>
                    <a:pt x="76005" y="18823"/>
                  </a:cubicBezTo>
                  <a:close/>
                  <a:moveTo>
                    <a:pt x="31117" y="38823"/>
                  </a:move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lose/>
                  <a:moveTo>
                    <a:pt x="64202" y="23529"/>
                  </a:moveTo>
                  <a:cubicBezTo>
                    <a:pt x="64202" y="23529"/>
                    <a:pt x="64202" y="23529"/>
                    <a:pt x="64202" y="23529"/>
                  </a:cubicBezTo>
                  <a:cubicBezTo>
                    <a:pt x="64202" y="23529"/>
                    <a:pt x="64202" y="23529"/>
                    <a:pt x="64202" y="23529"/>
                  </a:cubicBezTo>
                  <a:cubicBezTo>
                    <a:pt x="64202" y="23529"/>
                    <a:pt x="64202" y="23529"/>
                    <a:pt x="64202" y="23529"/>
                  </a:cubicBezTo>
                  <a:cubicBezTo>
                    <a:pt x="64023" y="23529"/>
                    <a:pt x="64023" y="23529"/>
                    <a:pt x="64023" y="23529"/>
                  </a:cubicBezTo>
                  <a:cubicBezTo>
                    <a:pt x="64202" y="23529"/>
                    <a:pt x="64202" y="23529"/>
                    <a:pt x="64202" y="23529"/>
                  </a:cubicBezTo>
                  <a:close/>
                  <a:moveTo>
                    <a:pt x="77257" y="18823"/>
                  </a:moveTo>
                  <a:cubicBezTo>
                    <a:pt x="77257" y="18823"/>
                    <a:pt x="77257" y="18823"/>
                    <a:pt x="77257" y="18823"/>
                  </a:cubicBezTo>
                  <a:cubicBezTo>
                    <a:pt x="77257" y="18823"/>
                    <a:pt x="77257" y="18823"/>
                    <a:pt x="77257" y="18823"/>
                  </a:cubicBezTo>
                  <a:cubicBezTo>
                    <a:pt x="77257" y="18823"/>
                    <a:pt x="77257" y="18823"/>
                    <a:pt x="77257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721" y="18823"/>
                    <a:pt x="76721" y="17647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542" y="18823"/>
                    <a:pt x="76542" y="18823"/>
                    <a:pt x="76542" y="18823"/>
                  </a:cubicBezTo>
                  <a:cubicBezTo>
                    <a:pt x="76721" y="18823"/>
                    <a:pt x="76721" y="18823"/>
                    <a:pt x="76721" y="18823"/>
                  </a:cubicBezTo>
                  <a:cubicBezTo>
                    <a:pt x="76721" y="18823"/>
                    <a:pt x="76721" y="18823"/>
                    <a:pt x="76721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6900" y="18823"/>
                    <a:pt x="76900" y="18823"/>
                    <a:pt x="76900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7078" y="18823"/>
                    <a:pt x="77078" y="18823"/>
                    <a:pt x="77078" y="18823"/>
                  </a:cubicBezTo>
                  <a:cubicBezTo>
                    <a:pt x="77078" y="18823"/>
                    <a:pt x="77078" y="18823"/>
                    <a:pt x="77257" y="18823"/>
                  </a:cubicBezTo>
                  <a:close/>
                  <a:moveTo>
                    <a:pt x="31296" y="38823"/>
                  </a:moveTo>
                  <a:cubicBezTo>
                    <a:pt x="31296" y="38823"/>
                    <a:pt x="31296" y="38823"/>
                    <a:pt x="31296" y="38823"/>
                  </a:cubicBezTo>
                  <a:cubicBezTo>
                    <a:pt x="31296" y="38823"/>
                    <a:pt x="31296" y="38823"/>
                    <a:pt x="31296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0938" y="38823"/>
                    <a:pt x="30938" y="38823"/>
                    <a:pt x="30938" y="38823"/>
                  </a:cubicBezTo>
                  <a:cubicBezTo>
                    <a:pt x="31117" y="38823"/>
                    <a:pt x="31117" y="38823"/>
                    <a:pt x="31117" y="38823"/>
                  </a:cubicBezTo>
                  <a:lnTo>
                    <a:pt x="31296" y="38823"/>
                  </a:lnTo>
                  <a:close/>
                  <a:moveTo>
                    <a:pt x="111058" y="3529"/>
                  </a:moveTo>
                  <a:cubicBezTo>
                    <a:pt x="111058" y="3529"/>
                    <a:pt x="111058" y="3529"/>
                    <a:pt x="111058" y="3529"/>
                  </a:cubicBezTo>
                  <a:cubicBezTo>
                    <a:pt x="111058" y="3529"/>
                    <a:pt x="111058" y="3529"/>
                    <a:pt x="111058" y="3529"/>
                  </a:cubicBezTo>
                  <a:cubicBezTo>
                    <a:pt x="111058" y="3529"/>
                    <a:pt x="111236" y="3529"/>
                    <a:pt x="111236" y="3529"/>
                  </a:cubicBezTo>
                  <a:cubicBezTo>
                    <a:pt x="111236" y="3529"/>
                    <a:pt x="111236" y="3529"/>
                    <a:pt x="111236" y="3529"/>
                  </a:cubicBezTo>
                  <a:cubicBezTo>
                    <a:pt x="111058" y="3529"/>
                    <a:pt x="111058" y="3529"/>
                    <a:pt x="111058" y="3529"/>
                  </a:cubicBezTo>
                  <a:cubicBezTo>
                    <a:pt x="110879" y="3529"/>
                    <a:pt x="110879" y="3529"/>
                    <a:pt x="110879" y="3529"/>
                  </a:cubicBezTo>
                  <a:cubicBezTo>
                    <a:pt x="110879" y="3529"/>
                    <a:pt x="110879" y="3529"/>
                    <a:pt x="110879" y="3529"/>
                  </a:cubicBezTo>
                  <a:lnTo>
                    <a:pt x="111058" y="3529"/>
                  </a:lnTo>
                  <a:close/>
                  <a:moveTo>
                    <a:pt x="29508" y="40000"/>
                  </a:moveTo>
                  <a:cubicBezTo>
                    <a:pt x="29508" y="40000"/>
                    <a:pt x="29508" y="40000"/>
                    <a:pt x="29508" y="40000"/>
                  </a:cubicBezTo>
                  <a:cubicBezTo>
                    <a:pt x="29508" y="40000"/>
                    <a:pt x="29508" y="40000"/>
                    <a:pt x="29508" y="40000"/>
                  </a:cubicBezTo>
                  <a:cubicBezTo>
                    <a:pt x="29508" y="40000"/>
                    <a:pt x="29508" y="40000"/>
                    <a:pt x="29508" y="40000"/>
                  </a:cubicBezTo>
                  <a:close/>
                  <a:moveTo>
                    <a:pt x="64023" y="24705"/>
                  </a:move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023" y="24705"/>
                    <a:pt x="64023" y="24705"/>
                    <a:pt x="64023" y="24705"/>
                  </a:cubicBezTo>
                  <a:cubicBezTo>
                    <a:pt x="64202" y="24705"/>
                    <a:pt x="64202" y="24705"/>
                    <a:pt x="64202" y="24705"/>
                  </a:cubicBezTo>
                  <a:cubicBezTo>
                    <a:pt x="64202" y="23529"/>
                    <a:pt x="64202" y="23529"/>
                    <a:pt x="64202" y="23529"/>
                  </a:cubicBezTo>
                  <a:cubicBezTo>
                    <a:pt x="64202" y="24705"/>
                    <a:pt x="64202" y="24705"/>
                    <a:pt x="64202" y="24705"/>
                  </a:cubicBezTo>
                  <a:cubicBezTo>
                    <a:pt x="64202" y="23529"/>
                    <a:pt x="64202" y="23529"/>
                    <a:pt x="64202" y="23529"/>
                  </a:cubicBezTo>
                  <a:lnTo>
                    <a:pt x="64023" y="24705"/>
                  </a:lnTo>
                  <a:close/>
                  <a:moveTo>
                    <a:pt x="27898" y="40000"/>
                  </a:moveTo>
                  <a:cubicBezTo>
                    <a:pt x="27898" y="40000"/>
                    <a:pt x="27898" y="40000"/>
                    <a:pt x="27898" y="40000"/>
                  </a:cubicBezTo>
                  <a:cubicBezTo>
                    <a:pt x="27898" y="40000"/>
                    <a:pt x="27898" y="40000"/>
                    <a:pt x="27898" y="40000"/>
                  </a:cubicBezTo>
                  <a:cubicBezTo>
                    <a:pt x="27719" y="40000"/>
                    <a:pt x="27719" y="40000"/>
                    <a:pt x="27719" y="40000"/>
                  </a:cubicBezTo>
                  <a:cubicBezTo>
                    <a:pt x="27719" y="40000"/>
                    <a:pt x="27719" y="40000"/>
                    <a:pt x="27719" y="40000"/>
                  </a:cubicBezTo>
                  <a:cubicBezTo>
                    <a:pt x="27540" y="41176"/>
                    <a:pt x="27540" y="41176"/>
                    <a:pt x="27540" y="41176"/>
                  </a:cubicBezTo>
                  <a:cubicBezTo>
                    <a:pt x="27540" y="41176"/>
                    <a:pt x="27540" y="41176"/>
                    <a:pt x="27540" y="41176"/>
                  </a:cubicBezTo>
                  <a:cubicBezTo>
                    <a:pt x="27540" y="40000"/>
                    <a:pt x="27540" y="40000"/>
                    <a:pt x="27540" y="40000"/>
                  </a:cubicBezTo>
                  <a:cubicBezTo>
                    <a:pt x="27362" y="40000"/>
                    <a:pt x="27540" y="40000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183" y="41176"/>
                    <a:pt x="27362" y="41176"/>
                    <a:pt x="27004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183" y="41176"/>
                    <a:pt x="27183" y="41176"/>
                    <a:pt x="27183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1176"/>
                    <a:pt x="27362" y="41176"/>
                    <a:pt x="27362" y="41176"/>
                  </a:cubicBezTo>
                  <a:cubicBezTo>
                    <a:pt x="27362" y="42352"/>
                    <a:pt x="27362" y="41176"/>
                    <a:pt x="27540" y="41176"/>
                  </a:cubicBezTo>
                  <a:cubicBezTo>
                    <a:pt x="27540" y="42352"/>
                    <a:pt x="27540" y="42352"/>
                    <a:pt x="27540" y="42352"/>
                  </a:cubicBezTo>
                  <a:cubicBezTo>
                    <a:pt x="27540" y="42352"/>
                    <a:pt x="27540" y="42352"/>
                    <a:pt x="27540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2352"/>
                  </a:cubicBezTo>
                  <a:cubicBezTo>
                    <a:pt x="27719" y="42352"/>
                    <a:pt x="27719" y="42352"/>
                    <a:pt x="27719" y="41176"/>
                  </a:cubicBezTo>
                  <a:cubicBezTo>
                    <a:pt x="27719" y="41176"/>
                    <a:pt x="27719" y="41176"/>
                    <a:pt x="27719" y="41176"/>
                  </a:cubicBezTo>
                  <a:cubicBezTo>
                    <a:pt x="27719" y="41176"/>
                    <a:pt x="27719" y="41176"/>
                    <a:pt x="27719" y="41176"/>
                  </a:cubicBezTo>
                  <a:cubicBezTo>
                    <a:pt x="27898" y="41176"/>
                    <a:pt x="27898" y="41176"/>
                    <a:pt x="27898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256" y="41176"/>
                    <a:pt x="28256" y="41176"/>
                    <a:pt x="28256" y="41176"/>
                  </a:cubicBezTo>
                  <a:cubicBezTo>
                    <a:pt x="28256" y="41176"/>
                    <a:pt x="28256" y="41176"/>
                    <a:pt x="28256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8077" y="41176"/>
                    <a:pt x="28077" y="41176"/>
                    <a:pt x="28077" y="41176"/>
                  </a:cubicBezTo>
                  <a:cubicBezTo>
                    <a:pt x="27898" y="41176"/>
                    <a:pt x="27898" y="41176"/>
                    <a:pt x="27898" y="41176"/>
                  </a:cubicBezTo>
                  <a:cubicBezTo>
                    <a:pt x="27898" y="40000"/>
                    <a:pt x="27898" y="40000"/>
                    <a:pt x="27898" y="40000"/>
                  </a:cubicBezTo>
                  <a:close/>
                  <a:moveTo>
                    <a:pt x="33442" y="37647"/>
                  </a:moveTo>
                  <a:cubicBezTo>
                    <a:pt x="33442" y="37647"/>
                    <a:pt x="33442" y="37647"/>
                    <a:pt x="33442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263" y="37647"/>
                    <a:pt x="33263" y="37647"/>
                    <a:pt x="33263" y="37647"/>
                  </a:cubicBezTo>
                  <a:cubicBezTo>
                    <a:pt x="33084" y="37647"/>
                    <a:pt x="33084" y="37647"/>
                    <a:pt x="33084" y="37647"/>
                  </a:cubicBezTo>
                  <a:cubicBezTo>
                    <a:pt x="33084" y="38823"/>
                    <a:pt x="33084" y="38823"/>
                    <a:pt x="33084" y="38823"/>
                  </a:cubicBezTo>
                  <a:cubicBezTo>
                    <a:pt x="33084" y="38823"/>
                    <a:pt x="33084" y="38823"/>
                    <a:pt x="33084" y="38823"/>
                  </a:cubicBezTo>
                  <a:cubicBezTo>
                    <a:pt x="33263" y="38823"/>
                    <a:pt x="33263" y="38823"/>
                    <a:pt x="33263" y="38823"/>
                  </a:cubicBezTo>
                  <a:cubicBezTo>
                    <a:pt x="33263" y="38823"/>
                    <a:pt x="33442" y="37647"/>
                    <a:pt x="33442" y="37647"/>
                  </a:cubicBezTo>
                  <a:cubicBezTo>
                    <a:pt x="33442" y="37647"/>
                    <a:pt x="33442" y="37647"/>
                    <a:pt x="33442" y="37647"/>
                  </a:cubicBezTo>
                  <a:close/>
                  <a:moveTo>
                    <a:pt x="33084" y="38823"/>
                  </a:moveTo>
                  <a:cubicBezTo>
                    <a:pt x="33084" y="38823"/>
                    <a:pt x="33084" y="38823"/>
                    <a:pt x="33084" y="38823"/>
                  </a:cubicBezTo>
                  <a:cubicBezTo>
                    <a:pt x="33084" y="38823"/>
                    <a:pt x="33084" y="38823"/>
                    <a:pt x="33084" y="38823"/>
                  </a:cubicBezTo>
                  <a:cubicBezTo>
                    <a:pt x="33084" y="37647"/>
                    <a:pt x="33084" y="37647"/>
                    <a:pt x="33084" y="37647"/>
                  </a:cubicBezTo>
                  <a:lnTo>
                    <a:pt x="33084" y="38823"/>
                  </a:lnTo>
                  <a:close/>
                  <a:moveTo>
                    <a:pt x="33800" y="37647"/>
                  </a:moveTo>
                  <a:cubicBezTo>
                    <a:pt x="33800" y="37647"/>
                    <a:pt x="33800" y="37647"/>
                    <a:pt x="33800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621" y="37647"/>
                    <a:pt x="33621" y="37647"/>
                    <a:pt x="33621" y="37647"/>
                  </a:cubicBezTo>
                  <a:cubicBezTo>
                    <a:pt x="33800" y="37647"/>
                    <a:pt x="33800" y="37647"/>
                    <a:pt x="33800" y="37647"/>
                  </a:cubicBezTo>
                  <a:close/>
                  <a:moveTo>
                    <a:pt x="108554" y="4705"/>
                  </a:move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lose/>
                  <a:moveTo>
                    <a:pt x="34336" y="37647"/>
                  </a:move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515" y="37647"/>
                    <a:pt x="34515" y="37647"/>
                    <a:pt x="34515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ubicBezTo>
                    <a:pt x="34336" y="37647"/>
                    <a:pt x="34336" y="37647"/>
                    <a:pt x="34336" y="37647"/>
                  </a:cubicBezTo>
                  <a:close/>
                  <a:moveTo>
                    <a:pt x="63487" y="25882"/>
                  </a:moveTo>
                  <a:cubicBezTo>
                    <a:pt x="63487" y="25882"/>
                    <a:pt x="63487" y="25882"/>
                    <a:pt x="63487" y="25882"/>
                  </a:cubicBezTo>
                  <a:cubicBezTo>
                    <a:pt x="63666" y="25882"/>
                    <a:pt x="63666" y="25882"/>
                    <a:pt x="63666" y="24705"/>
                  </a:cubicBezTo>
                  <a:cubicBezTo>
                    <a:pt x="63666" y="25882"/>
                    <a:pt x="63666" y="25882"/>
                    <a:pt x="63666" y="25882"/>
                  </a:cubicBezTo>
                  <a:cubicBezTo>
                    <a:pt x="63666" y="24705"/>
                    <a:pt x="63666" y="24705"/>
                    <a:pt x="63666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845" y="24705"/>
                    <a:pt x="63845" y="24705"/>
                    <a:pt x="63845" y="24705"/>
                  </a:cubicBezTo>
                  <a:cubicBezTo>
                    <a:pt x="63666" y="24705"/>
                    <a:pt x="63666" y="24705"/>
                    <a:pt x="63666" y="24705"/>
                  </a:cubicBezTo>
                  <a:cubicBezTo>
                    <a:pt x="63666" y="24705"/>
                    <a:pt x="63666" y="24705"/>
                    <a:pt x="63666" y="24705"/>
                  </a:cubicBezTo>
                  <a:cubicBezTo>
                    <a:pt x="63487" y="24705"/>
                    <a:pt x="63487" y="24705"/>
                    <a:pt x="63487" y="24705"/>
                  </a:cubicBezTo>
                  <a:cubicBezTo>
                    <a:pt x="63666" y="25882"/>
                    <a:pt x="63666" y="25882"/>
                    <a:pt x="63666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lose/>
                  <a:moveTo>
                    <a:pt x="26646" y="41176"/>
                  </a:moveTo>
                  <a:cubicBezTo>
                    <a:pt x="26467" y="41176"/>
                    <a:pt x="26646" y="41176"/>
                    <a:pt x="26467" y="41176"/>
                  </a:cubicBezTo>
                  <a:lnTo>
                    <a:pt x="26646" y="41176"/>
                  </a:lnTo>
                  <a:close/>
                  <a:moveTo>
                    <a:pt x="33621" y="38823"/>
                  </a:moveTo>
                  <a:cubicBezTo>
                    <a:pt x="33621" y="38823"/>
                    <a:pt x="33621" y="38823"/>
                    <a:pt x="33621" y="38823"/>
                  </a:cubicBezTo>
                  <a:cubicBezTo>
                    <a:pt x="33621" y="38823"/>
                    <a:pt x="33621" y="38823"/>
                    <a:pt x="33621" y="38823"/>
                  </a:cubicBezTo>
                  <a:cubicBezTo>
                    <a:pt x="33442" y="38823"/>
                    <a:pt x="33442" y="38823"/>
                    <a:pt x="33442" y="38823"/>
                  </a:cubicBezTo>
                  <a:cubicBezTo>
                    <a:pt x="33621" y="38823"/>
                    <a:pt x="33621" y="38823"/>
                    <a:pt x="33621" y="38823"/>
                  </a:cubicBezTo>
                  <a:cubicBezTo>
                    <a:pt x="33621" y="38823"/>
                    <a:pt x="33621" y="38823"/>
                    <a:pt x="33621" y="38823"/>
                  </a:cubicBezTo>
                  <a:close/>
                  <a:moveTo>
                    <a:pt x="73681" y="21176"/>
                  </a:moveTo>
                  <a:cubicBezTo>
                    <a:pt x="73681" y="21176"/>
                    <a:pt x="73681" y="21176"/>
                    <a:pt x="73681" y="21176"/>
                  </a:cubicBezTo>
                  <a:cubicBezTo>
                    <a:pt x="73859" y="21176"/>
                    <a:pt x="73859" y="21176"/>
                    <a:pt x="73859" y="21176"/>
                  </a:cubicBezTo>
                  <a:cubicBezTo>
                    <a:pt x="73859" y="21176"/>
                    <a:pt x="73859" y="21176"/>
                    <a:pt x="73859" y="21176"/>
                  </a:cubicBezTo>
                  <a:cubicBezTo>
                    <a:pt x="73859" y="20000"/>
                    <a:pt x="73859" y="20000"/>
                    <a:pt x="73859" y="20000"/>
                  </a:cubicBezTo>
                  <a:cubicBezTo>
                    <a:pt x="73681" y="20000"/>
                    <a:pt x="73681" y="20000"/>
                    <a:pt x="73681" y="20000"/>
                  </a:cubicBezTo>
                  <a:cubicBezTo>
                    <a:pt x="73681" y="20000"/>
                    <a:pt x="73681" y="20000"/>
                    <a:pt x="73681" y="20000"/>
                  </a:cubicBezTo>
                  <a:cubicBezTo>
                    <a:pt x="73502" y="20000"/>
                    <a:pt x="73502" y="20000"/>
                    <a:pt x="73502" y="20000"/>
                  </a:cubicBezTo>
                  <a:cubicBezTo>
                    <a:pt x="73502" y="20000"/>
                    <a:pt x="73502" y="20000"/>
                    <a:pt x="73502" y="20000"/>
                  </a:cubicBezTo>
                  <a:cubicBezTo>
                    <a:pt x="73502" y="20000"/>
                    <a:pt x="73502" y="20000"/>
                    <a:pt x="73502" y="20000"/>
                  </a:cubicBezTo>
                  <a:cubicBezTo>
                    <a:pt x="73502" y="21176"/>
                    <a:pt x="73502" y="21176"/>
                    <a:pt x="73502" y="21176"/>
                  </a:cubicBezTo>
                  <a:cubicBezTo>
                    <a:pt x="73502" y="21176"/>
                    <a:pt x="73502" y="21176"/>
                    <a:pt x="73502" y="21176"/>
                  </a:cubicBezTo>
                  <a:cubicBezTo>
                    <a:pt x="73681" y="21176"/>
                    <a:pt x="73681" y="21176"/>
                    <a:pt x="73681" y="21176"/>
                  </a:cubicBezTo>
                  <a:cubicBezTo>
                    <a:pt x="73681" y="21176"/>
                    <a:pt x="73681" y="21176"/>
                    <a:pt x="73681" y="21176"/>
                  </a:cubicBezTo>
                  <a:cubicBezTo>
                    <a:pt x="73681" y="21176"/>
                    <a:pt x="73681" y="21176"/>
                    <a:pt x="73681" y="21176"/>
                  </a:cubicBezTo>
                  <a:close/>
                  <a:moveTo>
                    <a:pt x="108554" y="4705"/>
                  </a:move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ubicBezTo>
                    <a:pt x="108554" y="4705"/>
                    <a:pt x="108554" y="4705"/>
                    <a:pt x="108554" y="4705"/>
                  </a:cubicBezTo>
                  <a:close/>
                  <a:moveTo>
                    <a:pt x="26825" y="42352"/>
                  </a:move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2352"/>
                    <a:pt x="26646" y="42352"/>
                    <a:pt x="26646" y="42352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646" y="41176"/>
                    <a:pt x="26646" y="41176"/>
                    <a:pt x="26646" y="41176"/>
                  </a:cubicBezTo>
                  <a:cubicBezTo>
                    <a:pt x="26825" y="41176"/>
                    <a:pt x="26825" y="41176"/>
                    <a:pt x="26825" y="41176"/>
                  </a:cubicBezTo>
                  <a:cubicBezTo>
                    <a:pt x="26825" y="41176"/>
                    <a:pt x="26825" y="41176"/>
                    <a:pt x="26825" y="41176"/>
                  </a:cubicBezTo>
                  <a:lnTo>
                    <a:pt x="26825" y="42352"/>
                  </a:lnTo>
                  <a:close/>
                  <a:moveTo>
                    <a:pt x="63487" y="24705"/>
                  </a:moveTo>
                  <a:cubicBezTo>
                    <a:pt x="63487" y="24705"/>
                    <a:pt x="63487" y="24705"/>
                    <a:pt x="63487" y="24705"/>
                  </a:cubicBezTo>
                  <a:cubicBezTo>
                    <a:pt x="63487" y="24705"/>
                    <a:pt x="63487" y="24705"/>
                    <a:pt x="63487" y="24705"/>
                  </a:cubicBezTo>
                  <a:cubicBezTo>
                    <a:pt x="63487" y="24705"/>
                    <a:pt x="63487" y="24705"/>
                    <a:pt x="63487" y="24705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lnTo>
                    <a:pt x="63487" y="24705"/>
                  </a:lnTo>
                  <a:close/>
                  <a:moveTo>
                    <a:pt x="63308" y="25882"/>
                  </a:move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lnTo>
                    <a:pt x="63308" y="25882"/>
                  </a:lnTo>
                  <a:close/>
                  <a:moveTo>
                    <a:pt x="26289" y="42352"/>
                  </a:moveTo>
                  <a:cubicBezTo>
                    <a:pt x="26289" y="42352"/>
                    <a:pt x="26289" y="42352"/>
                    <a:pt x="26289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110" y="42352"/>
                    <a:pt x="26110" y="42352"/>
                    <a:pt x="26110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ubicBezTo>
                    <a:pt x="26289" y="42352"/>
                    <a:pt x="26289" y="42352"/>
                    <a:pt x="26289" y="42352"/>
                  </a:cubicBezTo>
                  <a:close/>
                  <a:moveTo>
                    <a:pt x="33442" y="38823"/>
                  </a:moveTo>
                  <a:cubicBezTo>
                    <a:pt x="33442" y="38823"/>
                    <a:pt x="33442" y="38823"/>
                    <a:pt x="33442" y="38823"/>
                  </a:cubicBezTo>
                  <a:cubicBezTo>
                    <a:pt x="33442" y="38823"/>
                    <a:pt x="33442" y="38823"/>
                    <a:pt x="33263" y="38823"/>
                  </a:cubicBezTo>
                  <a:cubicBezTo>
                    <a:pt x="33263" y="38823"/>
                    <a:pt x="33263" y="38823"/>
                    <a:pt x="33263" y="38823"/>
                  </a:cubicBezTo>
                  <a:cubicBezTo>
                    <a:pt x="33442" y="38823"/>
                    <a:pt x="33442" y="38823"/>
                    <a:pt x="33442" y="38823"/>
                  </a:cubicBezTo>
                  <a:close/>
                  <a:moveTo>
                    <a:pt x="63129" y="25882"/>
                  </a:move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487" y="25882"/>
                    <a:pt x="63487" y="25882"/>
                    <a:pt x="63487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308" y="25882"/>
                    <a:pt x="63308" y="25882"/>
                    <a:pt x="63308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5882"/>
                    <a:pt x="63129" y="25882"/>
                    <a:pt x="63129" y="25882"/>
                  </a:cubicBezTo>
                  <a:cubicBezTo>
                    <a:pt x="63129" y="27058"/>
                    <a:pt x="63129" y="27058"/>
                    <a:pt x="63129" y="27058"/>
                  </a:cubicBezTo>
                  <a:lnTo>
                    <a:pt x="63129" y="25882"/>
                  </a:lnTo>
                  <a:close/>
                  <a:moveTo>
                    <a:pt x="25216" y="42352"/>
                  </a:move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cubicBezTo>
                    <a:pt x="25394" y="42352"/>
                    <a:pt x="25394" y="42352"/>
                    <a:pt x="25394" y="42352"/>
                  </a:cubicBezTo>
                  <a:lnTo>
                    <a:pt x="25216" y="42352"/>
                  </a:lnTo>
                  <a:close/>
                  <a:moveTo>
                    <a:pt x="62950" y="25882"/>
                  </a:move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lose/>
                  <a:moveTo>
                    <a:pt x="35052" y="38823"/>
                  </a:move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lose/>
                  <a:moveTo>
                    <a:pt x="41847" y="35294"/>
                  </a:moveTo>
                  <a:cubicBezTo>
                    <a:pt x="41847" y="35294"/>
                    <a:pt x="41847" y="35294"/>
                    <a:pt x="41847" y="35294"/>
                  </a:cubicBezTo>
                  <a:cubicBezTo>
                    <a:pt x="41847" y="35294"/>
                    <a:pt x="41847" y="35294"/>
                    <a:pt x="41847" y="35294"/>
                  </a:cubicBezTo>
                  <a:cubicBezTo>
                    <a:pt x="41847" y="35294"/>
                    <a:pt x="41847" y="35294"/>
                    <a:pt x="41847" y="35294"/>
                  </a:cubicBezTo>
                  <a:close/>
                  <a:moveTo>
                    <a:pt x="76184" y="20000"/>
                  </a:moveTo>
                  <a:cubicBezTo>
                    <a:pt x="76184" y="20000"/>
                    <a:pt x="76184" y="20000"/>
                    <a:pt x="76184" y="20000"/>
                  </a:cubicBezTo>
                  <a:cubicBezTo>
                    <a:pt x="76184" y="20000"/>
                    <a:pt x="76184" y="20000"/>
                    <a:pt x="76184" y="20000"/>
                  </a:cubicBezTo>
                  <a:cubicBezTo>
                    <a:pt x="76363" y="20000"/>
                    <a:pt x="76363" y="20000"/>
                    <a:pt x="76363" y="20000"/>
                  </a:cubicBezTo>
                  <a:cubicBezTo>
                    <a:pt x="76363" y="20000"/>
                    <a:pt x="76363" y="20000"/>
                    <a:pt x="76363" y="20000"/>
                  </a:cubicBezTo>
                  <a:cubicBezTo>
                    <a:pt x="76184" y="20000"/>
                    <a:pt x="76184" y="20000"/>
                    <a:pt x="76184" y="20000"/>
                  </a:cubicBezTo>
                  <a:close/>
                  <a:moveTo>
                    <a:pt x="27004" y="42352"/>
                  </a:moveTo>
                  <a:cubicBezTo>
                    <a:pt x="27004" y="42352"/>
                    <a:pt x="27004" y="42352"/>
                    <a:pt x="27004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cubicBezTo>
                    <a:pt x="26825" y="42352"/>
                    <a:pt x="26825" y="42352"/>
                    <a:pt x="26825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close/>
                  <a:moveTo>
                    <a:pt x="34336" y="40000"/>
                  </a:moveTo>
                  <a:cubicBezTo>
                    <a:pt x="34336" y="40000"/>
                    <a:pt x="34336" y="40000"/>
                    <a:pt x="34336" y="40000"/>
                  </a:cubicBezTo>
                  <a:cubicBezTo>
                    <a:pt x="34336" y="40000"/>
                    <a:pt x="34336" y="40000"/>
                    <a:pt x="34336" y="40000"/>
                  </a:cubicBezTo>
                  <a:cubicBezTo>
                    <a:pt x="34336" y="40000"/>
                    <a:pt x="34336" y="40000"/>
                    <a:pt x="34336" y="40000"/>
                  </a:cubicBezTo>
                  <a:cubicBezTo>
                    <a:pt x="34336" y="40000"/>
                    <a:pt x="34336" y="40000"/>
                    <a:pt x="34336" y="40000"/>
                  </a:cubicBezTo>
                  <a:cubicBezTo>
                    <a:pt x="34515" y="40000"/>
                    <a:pt x="34515" y="40000"/>
                    <a:pt x="34515" y="40000"/>
                  </a:cubicBezTo>
                  <a:cubicBezTo>
                    <a:pt x="34515" y="40000"/>
                    <a:pt x="34515" y="40000"/>
                    <a:pt x="34515" y="40000"/>
                  </a:cubicBezTo>
                  <a:cubicBezTo>
                    <a:pt x="34694" y="40000"/>
                    <a:pt x="34515" y="40000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694" y="38823"/>
                    <a:pt x="34694" y="38823"/>
                    <a:pt x="34694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8823"/>
                    <a:pt x="34515" y="38823"/>
                    <a:pt x="34515" y="38823"/>
                  </a:cubicBezTo>
                  <a:cubicBezTo>
                    <a:pt x="34515" y="38823"/>
                    <a:pt x="34336" y="38823"/>
                    <a:pt x="34336" y="38823"/>
                  </a:cubicBezTo>
                  <a:cubicBezTo>
                    <a:pt x="34336" y="38823"/>
                    <a:pt x="34336" y="38823"/>
                    <a:pt x="34336" y="38823"/>
                  </a:cubicBezTo>
                  <a:lnTo>
                    <a:pt x="34336" y="40000"/>
                  </a:lnTo>
                  <a:close/>
                  <a:moveTo>
                    <a:pt x="5901" y="51764"/>
                  </a:moveTo>
                  <a:cubicBezTo>
                    <a:pt x="5901" y="51764"/>
                    <a:pt x="5901" y="51764"/>
                    <a:pt x="5901" y="51764"/>
                  </a:cubicBezTo>
                  <a:cubicBezTo>
                    <a:pt x="6080" y="51764"/>
                    <a:pt x="6080" y="51764"/>
                    <a:pt x="6080" y="51764"/>
                  </a:cubicBezTo>
                  <a:cubicBezTo>
                    <a:pt x="6080" y="51764"/>
                    <a:pt x="6080" y="51764"/>
                    <a:pt x="6080" y="51764"/>
                  </a:cubicBezTo>
                  <a:lnTo>
                    <a:pt x="5901" y="51764"/>
                  </a:lnTo>
                  <a:close/>
                  <a:moveTo>
                    <a:pt x="62950" y="25882"/>
                  </a:moveTo>
                  <a:cubicBezTo>
                    <a:pt x="62950" y="25882"/>
                    <a:pt x="62950" y="25882"/>
                    <a:pt x="62950" y="25882"/>
                  </a:cubicBezTo>
                  <a:cubicBezTo>
                    <a:pt x="62950" y="25882"/>
                    <a:pt x="62950" y="25882"/>
                    <a:pt x="62950" y="25882"/>
                  </a:cubicBezTo>
                  <a:cubicBezTo>
                    <a:pt x="62771" y="25882"/>
                    <a:pt x="62771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771" y="27058"/>
                    <a:pt x="62771" y="27058"/>
                    <a:pt x="62771" y="27058"/>
                  </a:cubicBezTo>
                  <a:cubicBezTo>
                    <a:pt x="62771" y="27058"/>
                    <a:pt x="62771" y="27058"/>
                    <a:pt x="62771" y="27058"/>
                  </a:cubicBezTo>
                  <a:cubicBezTo>
                    <a:pt x="62771" y="27058"/>
                    <a:pt x="62771" y="27058"/>
                    <a:pt x="62950" y="25882"/>
                  </a:cubicBezTo>
                  <a:close/>
                  <a:moveTo>
                    <a:pt x="34873" y="38823"/>
                  </a:moveTo>
                  <a:cubicBezTo>
                    <a:pt x="34873" y="38823"/>
                    <a:pt x="34873" y="38823"/>
                    <a:pt x="34873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5052" y="38823"/>
                    <a:pt x="35052" y="38823"/>
                    <a:pt x="35052" y="38823"/>
                  </a:cubicBezTo>
                  <a:cubicBezTo>
                    <a:pt x="34873" y="38823"/>
                    <a:pt x="34873" y="38823"/>
                    <a:pt x="34873" y="38823"/>
                  </a:cubicBezTo>
                  <a:close/>
                  <a:moveTo>
                    <a:pt x="27183" y="42352"/>
                  </a:moveTo>
                  <a:cubicBezTo>
                    <a:pt x="27183" y="42352"/>
                    <a:pt x="27183" y="42352"/>
                    <a:pt x="27183" y="42352"/>
                  </a:cubicBezTo>
                  <a:cubicBezTo>
                    <a:pt x="27183" y="42352"/>
                    <a:pt x="27183" y="42352"/>
                    <a:pt x="27183" y="42352"/>
                  </a:cubicBezTo>
                  <a:cubicBezTo>
                    <a:pt x="27004" y="42352"/>
                    <a:pt x="27004" y="42352"/>
                    <a:pt x="27004" y="42352"/>
                  </a:cubicBezTo>
                  <a:lnTo>
                    <a:pt x="27183" y="42352"/>
                  </a:lnTo>
                  <a:close/>
                  <a:moveTo>
                    <a:pt x="62593" y="27058"/>
                  </a:moveTo>
                  <a:cubicBezTo>
                    <a:pt x="62593" y="27058"/>
                    <a:pt x="62593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ubicBezTo>
                    <a:pt x="62414" y="27058"/>
                    <a:pt x="62414" y="27058"/>
                    <a:pt x="62414" y="27058"/>
                  </a:cubicBezTo>
                  <a:cubicBezTo>
                    <a:pt x="62414" y="27058"/>
                    <a:pt x="62414" y="27058"/>
                    <a:pt x="62414" y="27058"/>
                  </a:cubicBezTo>
                  <a:cubicBezTo>
                    <a:pt x="62593" y="27058"/>
                    <a:pt x="62593" y="27058"/>
                    <a:pt x="62593" y="27058"/>
                  </a:cubicBezTo>
                  <a:close/>
                  <a:moveTo>
                    <a:pt x="118569" y="2352"/>
                  </a:moveTo>
                  <a:cubicBezTo>
                    <a:pt x="118569" y="2352"/>
                    <a:pt x="118569" y="2352"/>
                    <a:pt x="118569" y="2352"/>
                  </a:cubicBezTo>
                  <a:cubicBezTo>
                    <a:pt x="118390" y="2352"/>
                    <a:pt x="118390" y="2352"/>
                    <a:pt x="118390" y="2352"/>
                  </a:cubicBezTo>
                  <a:cubicBezTo>
                    <a:pt x="118569" y="2352"/>
                    <a:pt x="118569" y="2352"/>
                    <a:pt x="118569" y="2352"/>
                  </a:cubicBezTo>
                  <a:close/>
                  <a:moveTo>
                    <a:pt x="31117" y="41176"/>
                  </a:moveTo>
                  <a:cubicBezTo>
                    <a:pt x="31117" y="41176"/>
                    <a:pt x="31117" y="41176"/>
                    <a:pt x="31117" y="41176"/>
                  </a:cubicBezTo>
                  <a:cubicBezTo>
                    <a:pt x="31117" y="41176"/>
                    <a:pt x="31117" y="41176"/>
                    <a:pt x="31117" y="41176"/>
                  </a:cubicBezTo>
                  <a:cubicBezTo>
                    <a:pt x="30938" y="41176"/>
                    <a:pt x="30938" y="41176"/>
                    <a:pt x="30938" y="41176"/>
                  </a:cubicBezTo>
                  <a:cubicBezTo>
                    <a:pt x="31117" y="41176"/>
                    <a:pt x="30938" y="41176"/>
                    <a:pt x="31117" y="41176"/>
                  </a:cubicBezTo>
                  <a:close/>
                  <a:moveTo>
                    <a:pt x="7332" y="52941"/>
                  </a:move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ubicBezTo>
                    <a:pt x="7332" y="52941"/>
                    <a:pt x="7332" y="52941"/>
                    <a:pt x="7332" y="52941"/>
                  </a:cubicBezTo>
                  <a:close/>
                  <a:moveTo>
                    <a:pt x="51147" y="32941"/>
                  </a:moveTo>
                  <a:cubicBezTo>
                    <a:pt x="51147" y="32941"/>
                    <a:pt x="51147" y="32941"/>
                    <a:pt x="51147" y="32941"/>
                  </a:cubicBezTo>
                  <a:cubicBezTo>
                    <a:pt x="51147" y="32941"/>
                    <a:pt x="50968" y="32941"/>
                    <a:pt x="50968" y="32941"/>
                  </a:cubicBezTo>
                  <a:cubicBezTo>
                    <a:pt x="51147" y="32941"/>
                    <a:pt x="51147" y="32941"/>
                    <a:pt x="51147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147" y="32941"/>
                  </a:cubicBezTo>
                  <a:close/>
                  <a:moveTo>
                    <a:pt x="31833" y="42352"/>
                  </a:moveTo>
                  <a:cubicBezTo>
                    <a:pt x="31833" y="42352"/>
                    <a:pt x="31833" y="42352"/>
                    <a:pt x="31833" y="42352"/>
                  </a:cubicBezTo>
                  <a:cubicBezTo>
                    <a:pt x="31833" y="42352"/>
                    <a:pt x="31833" y="42352"/>
                    <a:pt x="31833" y="42352"/>
                  </a:cubicBezTo>
                  <a:cubicBezTo>
                    <a:pt x="31833" y="42352"/>
                    <a:pt x="31833" y="42352"/>
                    <a:pt x="31833" y="42352"/>
                  </a:cubicBezTo>
                  <a:cubicBezTo>
                    <a:pt x="31833" y="42352"/>
                    <a:pt x="31833" y="42352"/>
                    <a:pt x="31833" y="42352"/>
                  </a:cubicBezTo>
                  <a:close/>
                  <a:moveTo>
                    <a:pt x="52578" y="35294"/>
                  </a:moveTo>
                  <a:cubicBezTo>
                    <a:pt x="52578" y="35294"/>
                    <a:pt x="52578" y="35294"/>
                    <a:pt x="52578" y="35294"/>
                  </a:cubicBezTo>
                  <a:cubicBezTo>
                    <a:pt x="52578" y="35294"/>
                    <a:pt x="52578" y="35294"/>
                    <a:pt x="52578" y="35294"/>
                  </a:cubicBezTo>
                  <a:cubicBezTo>
                    <a:pt x="52578" y="35294"/>
                    <a:pt x="52578" y="35294"/>
                    <a:pt x="52578" y="35294"/>
                  </a:cubicBezTo>
                  <a:cubicBezTo>
                    <a:pt x="52399" y="35294"/>
                    <a:pt x="52578" y="35294"/>
                    <a:pt x="52399" y="35294"/>
                  </a:cubicBezTo>
                  <a:cubicBezTo>
                    <a:pt x="52399" y="35294"/>
                    <a:pt x="52399" y="35294"/>
                    <a:pt x="52399" y="35294"/>
                  </a:cubicBezTo>
                  <a:cubicBezTo>
                    <a:pt x="52220" y="35294"/>
                    <a:pt x="52220" y="35294"/>
                    <a:pt x="52041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2041" y="35294"/>
                    <a:pt x="52041" y="35294"/>
                    <a:pt x="52041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1862" y="35294"/>
                    <a:pt x="51862" y="35294"/>
                    <a:pt x="51862" y="35294"/>
                  </a:cubicBezTo>
                  <a:cubicBezTo>
                    <a:pt x="51684" y="35294"/>
                    <a:pt x="51684" y="35294"/>
                    <a:pt x="51684" y="35294"/>
                  </a:cubicBezTo>
                  <a:cubicBezTo>
                    <a:pt x="51684" y="35294"/>
                    <a:pt x="51684" y="35294"/>
                    <a:pt x="51505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147" y="35294"/>
                    <a:pt x="51147" y="35294"/>
                  </a:cubicBezTo>
                  <a:cubicBezTo>
                    <a:pt x="51147" y="35294"/>
                    <a:pt x="51147" y="35294"/>
                    <a:pt x="51147" y="35294"/>
                  </a:cubicBezTo>
                  <a:cubicBezTo>
                    <a:pt x="51147" y="35294"/>
                    <a:pt x="51147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505" y="35294"/>
                    <a:pt x="51505" y="35294"/>
                    <a:pt x="51505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1326" y="35294"/>
                    <a:pt x="51326" y="35294"/>
                    <a:pt x="51326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968" y="35294"/>
                    <a:pt x="50968" y="35294"/>
                    <a:pt x="50968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789" y="35294"/>
                    <a:pt x="50789" y="35294"/>
                    <a:pt x="50789" y="35294"/>
                  </a:cubicBezTo>
                  <a:cubicBezTo>
                    <a:pt x="50968" y="35294"/>
                    <a:pt x="50968" y="35294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611" y="34117"/>
                    <a:pt x="50611" y="34117"/>
                    <a:pt x="50611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789" y="34117"/>
                    <a:pt x="50789" y="34117"/>
                    <a:pt x="50789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0968" y="34117"/>
                    <a:pt x="50968" y="34117"/>
                    <a:pt x="50968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147" y="34117"/>
                    <a:pt x="51147" y="34117"/>
                    <a:pt x="51147" y="34117"/>
                  </a:cubicBezTo>
                  <a:cubicBezTo>
                    <a:pt x="51326" y="34117"/>
                    <a:pt x="51326" y="34117"/>
                    <a:pt x="51326" y="34117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326" y="32941"/>
                    <a:pt x="51326" y="32941"/>
                    <a:pt x="51326" y="32941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505" y="34117"/>
                    <a:pt x="51505" y="34117"/>
                    <a:pt x="51505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684" y="34117"/>
                    <a:pt x="51684" y="34117"/>
                    <a:pt x="51684" y="34117"/>
                  </a:cubicBezTo>
                  <a:cubicBezTo>
                    <a:pt x="51862" y="34117"/>
                    <a:pt x="51862" y="34117"/>
                    <a:pt x="51862" y="34117"/>
                  </a:cubicBezTo>
                  <a:cubicBezTo>
                    <a:pt x="51862" y="34117"/>
                    <a:pt x="51684" y="34117"/>
                    <a:pt x="51862" y="34117"/>
                  </a:cubicBezTo>
                  <a:cubicBezTo>
                    <a:pt x="51862" y="32941"/>
                    <a:pt x="51862" y="32941"/>
                    <a:pt x="51862" y="32941"/>
                  </a:cubicBezTo>
                  <a:cubicBezTo>
                    <a:pt x="52041" y="32941"/>
                    <a:pt x="52041" y="32941"/>
                    <a:pt x="52041" y="32941"/>
                  </a:cubicBezTo>
                  <a:cubicBezTo>
                    <a:pt x="52041" y="34117"/>
                    <a:pt x="52041" y="34117"/>
                    <a:pt x="52041" y="34117"/>
                  </a:cubicBezTo>
                  <a:cubicBezTo>
                    <a:pt x="52220" y="34117"/>
                    <a:pt x="52220" y="34117"/>
                    <a:pt x="52220" y="34117"/>
                  </a:cubicBezTo>
                  <a:cubicBezTo>
                    <a:pt x="52041" y="32941"/>
                    <a:pt x="52041" y="32941"/>
                    <a:pt x="52041" y="32941"/>
                  </a:cubicBezTo>
                  <a:cubicBezTo>
                    <a:pt x="52041" y="32941"/>
                    <a:pt x="52041" y="32941"/>
                    <a:pt x="52041" y="32941"/>
                  </a:cubicBezTo>
                  <a:cubicBezTo>
                    <a:pt x="52220" y="32941"/>
                    <a:pt x="52220" y="32941"/>
                    <a:pt x="52220" y="32941"/>
                  </a:cubicBezTo>
                  <a:cubicBezTo>
                    <a:pt x="52220" y="32941"/>
                    <a:pt x="52220" y="32941"/>
                    <a:pt x="52220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399" y="32941"/>
                    <a:pt x="52399" y="32941"/>
                    <a:pt x="52399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578" y="32941"/>
                    <a:pt x="52578" y="32941"/>
                    <a:pt x="52578" y="32941"/>
                  </a:cubicBezTo>
                  <a:cubicBezTo>
                    <a:pt x="52757" y="32941"/>
                    <a:pt x="52757" y="32941"/>
                    <a:pt x="52757" y="32941"/>
                  </a:cubicBezTo>
                  <a:cubicBezTo>
                    <a:pt x="52757" y="32941"/>
                    <a:pt x="52757" y="32941"/>
                    <a:pt x="52757" y="32941"/>
                  </a:cubicBezTo>
                  <a:cubicBezTo>
                    <a:pt x="52757" y="32941"/>
                    <a:pt x="52757" y="32941"/>
                    <a:pt x="52757" y="32941"/>
                  </a:cubicBezTo>
                  <a:cubicBezTo>
                    <a:pt x="52935" y="32941"/>
                    <a:pt x="52935" y="32941"/>
                    <a:pt x="52935" y="32941"/>
                  </a:cubicBezTo>
                  <a:cubicBezTo>
                    <a:pt x="52935" y="32941"/>
                    <a:pt x="52935" y="32941"/>
                    <a:pt x="53114" y="32941"/>
                  </a:cubicBezTo>
                  <a:cubicBezTo>
                    <a:pt x="53114" y="32941"/>
                    <a:pt x="53114" y="32941"/>
                    <a:pt x="53114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293" y="32941"/>
                    <a:pt x="53293" y="32941"/>
                    <a:pt x="53293" y="32941"/>
                  </a:cubicBezTo>
                  <a:cubicBezTo>
                    <a:pt x="53472" y="32941"/>
                    <a:pt x="53472" y="32941"/>
                    <a:pt x="53472" y="32941"/>
                  </a:cubicBezTo>
                  <a:cubicBezTo>
                    <a:pt x="53472" y="32941"/>
                    <a:pt x="53472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472" y="32941"/>
                    <a:pt x="53472" y="32941"/>
                    <a:pt x="53472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651" y="32941"/>
                  </a:cubicBezTo>
                  <a:cubicBezTo>
                    <a:pt x="53651" y="32941"/>
                    <a:pt x="53651" y="32941"/>
                    <a:pt x="53830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3830" y="32941"/>
                    <a:pt x="53830" y="32941"/>
                    <a:pt x="53830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2941"/>
                    <a:pt x="54008" y="32941"/>
                    <a:pt x="54008" y="32941"/>
                  </a:cubicBezTo>
                  <a:cubicBezTo>
                    <a:pt x="54008" y="34117"/>
                    <a:pt x="54008" y="34117"/>
                    <a:pt x="54008" y="34117"/>
                  </a:cubicBezTo>
                  <a:cubicBezTo>
                    <a:pt x="54008" y="34117"/>
                    <a:pt x="54008" y="34117"/>
                    <a:pt x="54008" y="34117"/>
                  </a:cubicBezTo>
                  <a:cubicBezTo>
                    <a:pt x="54008" y="34117"/>
                    <a:pt x="54008" y="34117"/>
                    <a:pt x="54008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830" y="34117"/>
                    <a:pt x="53830" y="34117"/>
                    <a:pt x="53830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651" y="34117"/>
                    <a:pt x="53651" y="34117"/>
                    <a:pt x="53651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472" y="34117"/>
                    <a:pt x="53472" y="34117"/>
                    <a:pt x="53472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293" y="34117"/>
                    <a:pt x="53293" y="34117"/>
                    <a:pt x="53293" y="34117"/>
                  </a:cubicBezTo>
                  <a:cubicBezTo>
                    <a:pt x="53114" y="34117"/>
                    <a:pt x="53114" y="34117"/>
                    <a:pt x="53114" y="34117"/>
                  </a:cubicBezTo>
                  <a:cubicBezTo>
                    <a:pt x="53114" y="34117"/>
                    <a:pt x="53114" y="34117"/>
                    <a:pt x="53114" y="34117"/>
                  </a:cubicBezTo>
                  <a:cubicBezTo>
                    <a:pt x="53114" y="35294"/>
                    <a:pt x="53114" y="35294"/>
                    <a:pt x="53114" y="35294"/>
                  </a:cubicBezTo>
                  <a:cubicBezTo>
                    <a:pt x="53114" y="35294"/>
                    <a:pt x="53114" y="35294"/>
                    <a:pt x="53114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935" y="35294"/>
                    <a:pt x="52935" y="35294"/>
                    <a:pt x="52935" y="35294"/>
                  </a:cubicBezTo>
                  <a:cubicBezTo>
                    <a:pt x="52757" y="35294"/>
                    <a:pt x="52757" y="35294"/>
                    <a:pt x="52757" y="35294"/>
                  </a:cubicBezTo>
                  <a:cubicBezTo>
                    <a:pt x="52757" y="35294"/>
                    <a:pt x="52757" y="35294"/>
                    <a:pt x="52757" y="35294"/>
                  </a:cubicBezTo>
                  <a:cubicBezTo>
                    <a:pt x="52757" y="35294"/>
                    <a:pt x="52578" y="35294"/>
                    <a:pt x="52578" y="35294"/>
                  </a:cubicBezTo>
                  <a:close/>
                  <a:moveTo>
                    <a:pt x="31654" y="42352"/>
                  </a:moveTo>
                  <a:cubicBezTo>
                    <a:pt x="31654" y="42352"/>
                    <a:pt x="31654" y="42352"/>
                    <a:pt x="31654" y="42352"/>
                  </a:cubicBezTo>
                  <a:cubicBezTo>
                    <a:pt x="31654" y="42352"/>
                    <a:pt x="31654" y="42352"/>
                    <a:pt x="31654" y="42352"/>
                  </a:cubicBezTo>
                  <a:cubicBezTo>
                    <a:pt x="31475" y="42352"/>
                    <a:pt x="31475" y="42352"/>
                    <a:pt x="31475" y="42352"/>
                  </a:cubicBezTo>
                  <a:cubicBezTo>
                    <a:pt x="31475" y="42352"/>
                    <a:pt x="31475" y="42352"/>
                    <a:pt x="31475" y="42352"/>
                  </a:cubicBezTo>
                  <a:cubicBezTo>
                    <a:pt x="31475" y="42352"/>
                    <a:pt x="31475" y="42352"/>
                    <a:pt x="31475" y="42352"/>
                  </a:cubicBezTo>
                  <a:cubicBezTo>
                    <a:pt x="31654" y="42352"/>
                    <a:pt x="31654" y="42352"/>
                    <a:pt x="31654" y="42352"/>
                  </a:cubicBezTo>
                  <a:cubicBezTo>
                    <a:pt x="31654" y="42352"/>
                    <a:pt x="31654" y="42352"/>
                    <a:pt x="31654" y="42352"/>
                  </a:cubicBezTo>
                  <a:close/>
                  <a:moveTo>
                    <a:pt x="62593" y="29411"/>
                  </a:moveTo>
                  <a:cubicBezTo>
                    <a:pt x="62593" y="29411"/>
                    <a:pt x="62593" y="29411"/>
                    <a:pt x="62593" y="29411"/>
                  </a:cubicBezTo>
                  <a:cubicBezTo>
                    <a:pt x="62593" y="29411"/>
                    <a:pt x="62593" y="29411"/>
                    <a:pt x="62593" y="29411"/>
                  </a:cubicBezTo>
                  <a:cubicBezTo>
                    <a:pt x="62593" y="29411"/>
                    <a:pt x="62593" y="29411"/>
                    <a:pt x="62593" y="29411"/>
                  </a:cubicBezTo>
                  <a:cubicBezTo>
                    <a:pt x="62414" y="29411"/>
                    <a:pt x="62414" y="29411"/>
                    <a:pt x="62414" y="29411"/>
                  </a:cubicBezTo>
                  <a:lnTo>
                    <a:pt x="62593" y="29411"/>
                  </a:lnTo>
                  <a:close/>
                  <a:moveTo>
                    <a:pt x="32548" y="44705"/>
                  </a:moveTo>
                  <a:cubicBezTo>
                    <a:pt x="32548" y="44705"/>
                    <a:pt x="32548" y="44705"/>
                    <a:pt x="32548" y="44705"/>
                  </a:cubicBezTo>
                  <a:cubicBezTo>
                    <a:pt x="32548" y="44705"/>
                    <a:pt x="32548" y="44705"/>
                    <a:pt x="32727" y="44705"/>
                  </a:cubicBezTo>
                  <a:cubicBezTo>
                    <a:pt x="32727" y="43529"/>
                    <a:pt x="32727" y="43529"/>
                    <a:pt x="32727" y="43529"/>
                  </a:cubicBezTo>
                  <a:cubicBezTo>
                    <a:pt x="32727" y="43529"/>
                    <a:pt x="32727" y="43529"/>
                    <a:pt x="32727" y="43529"/>
                  </a:cubicBezTo>
                  <a:cubicBezTo>
                    <a:pt x="32727" y="43529"/>
                    <a:pt x="32727" y="43529"/>
                    <a:pt x="32727" y="43529"/>
                  </a:cubicBezTo>
                  <a:cubicBezTo>
                    <a:pt x="32548" y="43529"/>
                    <a:pt x="32548" y="43529"/>
                    <a:pt x="32548" y="43529"/>
                  </a:cubicBezTo>
                  <a:cubicBezTo>
                    <a:pt x="32548" y="43529"/>
                    <a:pt x="32548" y="43529"/>
                    <a:pt x="32548" y="43529"/>
                  </a:cubicBezTo>
                  <a:cubicBezTo>
                    <a:pt x="32369" y="43529"/>
                    <a:pt x="32548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369" y="43529"/>
                    <a:pt x="32369" y="43529"/>
                    <a:pt x="32369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1833" y="43529"/>
                    <a:pt x="31833" y="43529"/>
                    <a:pt x="31833" y="43529"/>
                  </a:cubicBezTo>
                  <a:cubicBezTo>
                    <a:pt x="31833" y="43529"/>
                    <a:pt x="31833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654" y="43529"/>
                    <a:pt x="31654" y="43529"/>
                    <a:pt x="31654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296" y="43529"/>
                    <a:pt x="31475" y="43529"/>
                    <a:pt x="31475" y="43529"/>
                  </a:cubicBezTo>
                  <a:cubicBezTo>
                    <a:pt x="31296" y="43529"/>
                    <a:pt x="31296" y="43529"/>
                    <a:pt x="31296" y="43529"/>
                  </a:cubicBezTo>
                  <a:cubicBezTo>
                    <a:pt x="31296" y="43529"/>
                    <a:pt x="31296" y="43529"/>
                    <a:pt x="31296" y="43529"/>
                  </a:cubicBezTo>
                  <a:cubicBezTo>
                    <a:pt x="31475" y="43529"/>
                    <a:pt x="31475" y="43529"/>
                    <a:pt x="31475" y="43529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296" y="44705"/>
                    <a:pt x="31296" y="44705"/>
                    <a:pt x="31117" y="44705"/>
                  </a:cubicBezTo>
                  <a:cubicBezTo>
                    <a:pt x="31117" y="44705"/>
                    <a:pt x="31117" y="44705"/>
                    <a:pt x="31117" y="44705"/>
                  </a:cubicBezTo>
                  <a:cubicBezTo>
                    <a:pt x="31117" y="44705"/>
                    <a:pt x="31117" y="44705"/>
                    <a:pt x="31117" y="44705"/>
                  </a:cubicBezTo>
                  <a:cubicBezTo>
                    <a:pt x="31117" y="44705"/>
                    <a:pt x="31117" y="44705"/>
                    <a:pt x="31117" y="44705"/>
                  </a:cubicBezTo>
                  <a:cubicBezTo>
                    <a:pt x="31296" y="44705"/>
                    <a:pt x="31296" y="44705"/>
                    <a:pt x="31296" y="44705"/>
                  </a:cubicBezTo>
                  <a:cubicBezTo>
                    <a:pt x="31296" y="44705"/>
                    <a:pt x="31296" y="44705"/>
                    <a:pt x="31296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475" y="44705"/>
                    <a:pt x="31475" y="44705"/>
                    <a:pt x="31475" y="44705"/>
                  </a:cubicBezTo>
                  <a:cubicBezTo>
                    <a:pt x="31654" y="44705"/>
                    <a:pt x="31654" y="44705"/>
                    <a:pt x="31654" y="44705"/>
                  </a:cubicBezTo>
                  <a:cubicBezTo>
                    <a:pt x="31833" y="44705"/>
                    <a:pt x="31654" y="44705"/>
                    <a:pt x="31833" y="44705"/>
                  </a:cubicBezTo>
                  <a:cubicBezTo>
                    <a:pt x="31833" y="44705"/>
                    <a:pt x="31833" y="44705"/>
                    <a:pt x="31833" y="44705"/>
                  </a:cubicBezTo>
                  <a:cubicBezTo>
                    <a:pt x="31833" y="44705"/>
                    <a:pt x="31833" y="44705"/>
                    <a:pt x="31833" y="44705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011" y="43529"/>
                    <a:pt x="32011" y="43529"/>
                    <a:pt x="32011" y="43529"/>
                  </a:cubicBezTo>
                  <a:cubicBezTo>
                    <a:pt x="32190" y="43529"/>
                    <a:pt x="32190" y="43529"/>
                    <a:pt x="32190" y="43529"/>
                  </a:cubicBezTo>
                  <a:cubicBezTo>
                    <a:pt x="32011" y="44705"/>
                    <a:pt x="32011" y="44705"/>
                    <a:pt x="32011" y="44705"/>
                  </a:cubicBezTo>
                  <a:cubicBezTo>
                    <a:pt x="32011" y="44705"/>
                    <a:pt x="32011" y="44705"/>
                    <a:pt x="32011" y="44705"/>
                  </a:cubicBezTo>
                  <a:cubicBezTo>
                    <a:pt x="32011" y="44705"/>
                    <a:pt x="32011" y="44705"/>
                    <a:pt x="32011" y="44705"/>
                  </a:cubicBezTo>
                  <a:cubicBezTo>
                    <a:pt x="32190" y="44705"/>
                    <a:pt x="32190" y="44705"/>
                    <a:pt x="32190" y="44705"/>
                  </a:cubicBezTo>
                  <a:cubicBezTo>
                    <a:pt x="32190" y="44705"/>
                    <a:pt x="32190" y="44705"/>
                    <a:pt x="32190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548" y="44705"/>
                    <a:pt x="32548" y="44705"/>
                    <a:pt x="32548" y="44705"/>
                  </a:cubicBezTo>
                  <a:close/>
                  <a:moveTo>
                    <a:pt x="65812" y="28235"/>
                  </a:move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ubicBezTo>
                    <a:pt x="65812" y="28235"/>
                    <a:pt x="65812" y="28235"/>
                    <a:pt x="65812" y="28235"/>
                  </a:cubicBezTo>
                  <a:close/>
                  <a:moveTo>
                    <a:pt x="37734" y="41176"/>
                  </a:moveTo>
                  <a:cubicBezTo>
                    <a:pt x="37734" y="41176"/>
                    <a:pt x="37734" y="41176"/>
                    <a:pt x="37734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913" y="41176"/>
                    <a:pt x="37913" y="41176"/>
                    <a:pt x="37913" y="41176"/>
                  </a:cubicBezTo>
                  <a:cubicBezTo>
                    <a:pt x="37734" y="41176"/>
                    <a:pt x="37734" y="41176"/>
                    <a:pt x="37734" y="41176"/>
                  </a:cubicBezTo>
                  <a:close/>
                  <a:moveTo>
                    <a:pt x="5543" y="56470"/>
                  </a:moveTo>
                  <a:cubicBezTo>
                    <a:pt x="5543" y="56470"/>
                    <a:pt x="5543" y="56470"/>
                    <a:pt x="5543" y="56470"/>
                  </a:cubicBezTo>
                  <a:cubicBezTo>
                    <a:pt x="5543" y="56470"/>
                    <a:pt x="5543" y="56470"/>
                    <a:pt x="5543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5007" y="56470"/>
                    <a:pt x="5007" y="56470"/>
                    <a:pt x="5007" y="56470"/>
                  </a:cubicBezTo>
                  <a:cubicBezTo>
                    <a:pt x="4828" y="56470"/>
                    <a:pt x="4828" y="56470"/>
                    <a:pt x="4828" y="56470"/>
                  </a:cubicBezTo>
                  <a:cubicBezTo>
                    <a:pt x="4828" y="56470"/>
                    <a:pt x="4828" y="56470"/>
                    <a:pt x="4828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470" y="56470"/>
                    <a:pt x="4470" y="56470"/>
                    <a:pt x="4470" y="56470"/>
                  </a:cubicBezTo>
                  <a:cubicBezTo>
                    <a:pt x="4649" y="56470"/>
                    <a:pt x="4649" y="56470"/>
                    <a:pt x="4649" y="56470"/>
                  </a:cubicBezTo>
                  <a:cubicBezTo>
                    <a:pt x="4649" y="56470"/>
                    <a:pt x="4649" y="56470"/>
                    <a:pt x="4828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186" y="56470"/>
                  </a:cubicBezTo>
                  <a:cubicBezTo>
                    <a:pt x="5186" y="56470"/>
                    <a:pt x="5186" y="56470"/>
                    <a:pt x="5365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365" y="56470"/>
                    <a:pt x="5365" y="56470"/>
                    <a:pt x="5365" y="56470"/>
                  </a:cubicBezTo>
                  <a:cubicBezTo>
                    <a:pt x="5543" y="56470"/>
                    <a:pt x="5543" y="56470"/>
                    <a:pt x="5543" y="56470"/>
                  </a:cubicBezTo>
                  <a:close/>
                  <a:moveTo>
                    <a:pt x="35230" y="42352"/>
                  </a:move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ubicBezTo>
                    <a:pt x="35230" y="42352"/>
                    <a:pt x="35230" y="42352"/>
                    <a:pt x="35230" y="42352"/>
                  </a:cubicBezTo>
                  <a:close/>
                  <a:moveTo>
                    <a:pt x="61162" y="31764"/>
                  </a:moveTo>
                  <a:cubicBezTo>
                    <a:pt x="61162" y="31764"/>
                    <a:pt x="61162" y="31764"/>
                    <a:pt x="61162" y="31764"/>
                  </a:cubicBezTo>
                  <a:cubicBezTo>
                    <a:pt x="61162" y="31764"/>
                    <a:pt x="61162" y="31764"/>
                    <a:pt x="61162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cubicBezTo>
                    <a:pt x="60983" y="31764"/>
                    <a:pt x="60804" y="31764"/>
                    <a:pt x="60804" y="31764"/>
                  </a:cubicBezTo>
                  <a:cubicBezTo>
                    <a:pt x="60983" y="31764"/>
                    <a:pt x="60983" y="31764"/>
                    <a:pt x="60983" y="31764"/>
                  </a:cubicBezTo>
                  <a:lnTo>
                    <a:pt x="61162" y="31764"/>
                  </a:lnTo>
                  <a:close/>
                  <a:moveTo>
                    <a:pt x="117496" y="7058"/>
                  </a:move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675" y="7058"/>
                    <a:pt x="117675" y="7058"/>
                    <a:pt x="117675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7138" y="7058"/>
                    <a:pt x="117138" y="7058"/>
                    <a:pt x="117138" y="7058"/>
                  </a:cubicBezTo>
                  <a:cubicBezTo>
                    <a:pt x="116959" y="7058"/>
                    <a:pt x="116959" y="7058"/>
                    <a:pt x="116959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780" y="7058"/>
                    <a:pt x="116780" y="7058"/>
                    <a:pt x="116780" y="7058"/>
                  </a:cubicBezTo>
                  <a:cubicBezTo>
                    <a:pt x="116959" y="7058"/>
                    <a:pt x="116959" y="7058"/>
                    <a:pt x="117138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317" y="7058"/>
                    <a:pt x="117317" y="7058"/>
                    <a:pt x="117317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ubicBezTo>
                    <a:pt x="117496" y="7058"/>
                    <a:pt x="117496" y="7058"/>
                    <a:pt x="117496" y="7058"/>
                  </a:cubicBezTo>
                  <a:close/>
                  <a:moveTo>
                    <a:pt x="33979" y="43529"/>
                  </a:move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ubicBezTo>
                    <a:pt x="33979" y="43529"/>
                    <a:pt x="33979" y="43529"/>
                    <a:pt x="33979" y="43529"/>
                  </a:cubicBezTo>
                  <a:close/>
                  <a:moveTo>
                    <a:pt x="38271" y="42352"/>
                  </a:moveTo>
                  <a:cubicBezTo>
                    <a:pt x="38271" y="42352"/>
                    <a:pt x="38271" y="42352"/>
                    <a:pt x="38271" y="42352"/>
                  </a:cubicBezTo>
                  <a:cubicBezTo>
                    <a:pt x="38271" y="42352"/>
                    <a:pt x="38271" y="42352"/>
                    <a:pt x="38271" y="42352"/>
                  </a:cubicBezTo>
                  <a:cubicBezTo>
                    <a:pt x="38271" y="42352"/>
                    <a:pt x="38271" y="42352"/>
                    <a:pt x="38271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cubicBezTo>
                    <a:pt x="38092" y="42352"/>
                    <a:pt x="38092" y="42352"/>
                    <a:pt x="38092" y="42352"/>
                  </a:cubicBezTo>
                  <a:lnTo>
                    <a:pt x="38271" y="42352"/>
                  </a:lnTo>
                  <a:close/>
                  <a:moveTo>
                    <a:pt x="6795" y="56470"/>
                  </a:move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ubicBezTo>
                    <a:pt x="6795" y="56470"/>
                    <a:pt x="6795" y="56470"/>
                    <a:pt x="6795" y="56470"/>
                  </a:cubicBezTo>
                  <a:close/>
                  <a:moveTo>
                    <a:pt x="32011" y="45882"/>
                  </a:moveTo>
                  <a:cubicBezTo>
                    <a:pt x="32011" y="45882"/>
                    <a:pt x="32011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1833" y="45882"/>
                    <a:pt x="31833" y="45882"/>
                    <a:pt x="31833" y="45882"/>
                  </a:cubicBezTo>
                  <a:cubicBezTo>
                    <a:pt x="32011" y="45882"/>
                    <a:pt x="32011" y="45882"/>
                    <a:pt x="32011" y="45882"/>
                  </a:cubicBezTo>
                  <a:cubicBezTo>
                    <a:pt x="32011" y="45882"/>
                    <a:pt x="32011" y="45882"/>
                    <a:pt x="32011" y="45882"/>
                  </a:cubicBezTo>
                  <a:cubicBezTo>
                    <a:pt x="32011" y="45882"/>
                    <a:pt x="32011" y="45882"/>
                    <a:pt x="32190" y="44705"/>
                  </a:cubicBezTo>
                  <a:cubicBezTo>
                    <a:pt x="32190" y="44705"/>
                    <a:pt x="32190" y="44705"/>
                    <a:pt x="32190" y="44705"/>
                  </a:cubicBezTo>
                  <a:cubicBezTo>
                    <a:pt x="32190" y="44705"/>
                    <a:pt x="32190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548" y="44705"/>
                    <a:pt x="32548" y="44705"/>
                    <a:pt x="32548" y="44705"/>
                  </a:cubicBezTo>
                  <a:cubicBezTo>
                    <a:pt x="32369" y="44705"/>
                    <a:pt x="32369" y="44705"/>
                    <a:pt x="32369" y="44705"/>
                  </a:cubicBezTo>
                  <a:cubicBezTo>
                    <a:pt x="32369" y="44705"/>
                    <a:pt x="32369" y="45882"/>
                    <a:pt x="32190" y="45882"/>
                  </a:cubicBezTo>
                  <a:lnTo>
                    <a:pt x="32011" y="45882"/>
                  </a:lnTo>
                  <a:close/>
                  <a:moveTo>
                    <a:pt x="60625" y="31764"/>
                  </a:move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ubicBezTo>
                    <a:pt x="60625" y="31764"/>
                    <a:pt x="60625" y="31764"/>
                    <a:pt x="60625" y="31764"/>
                  </a:cubicBezTo>
                  <a:close/>
                  <a:moveTo>
                    <a:pt x="34157" y="43529"/>
                  </a:moveTo>
                  <a:cubicBezTo>
                    <a:pt x="34157" y="43529"/>
                    <a:pt x="34157" y="43529"/>
                    <a:pt x="34157" y="43529"/>
                  </a:cubicBezTo>
                  <a:cubicBezTo>
                    <a:pt x="34336" y="44705"/>
                    <a:pt x="34336" y="44705"/>
                    <a:pt x="34336" y="44705"/>
                  </a:cubicBezTo>
                  <a:cubicBezTo>
                    <a:pt x="34336" y="44705"/>
                    <a:pt x="34336" y="44705"/>
                    <a:pt x="34336" y="44705"/>
                  </a:cubicBezTo>
                  <a:cubicBezTo>
                    <a:pt x="34336" y="44705"/>
                    <a:pt x="34336" y="44705"/>
                    <a:pt x="34336" y="44705"/>
                  </a:cubicBezTo>
                  <a:cubicBezTo>
                    <a:pt x="34336" y="43529"/>
                    <a:pt x="34336" y="43529"/>
                    <a:pt x="34336" y="43529"/>
                  </a:cubicBezTo>
                  <a:cubicBezTo>
                    <a:pt x="34336" y="43529"/>
                    <a:pt x="34336" y="43529"/>
                    <a:pt x="34336" y="43529"/>
                  </a:cubicBezTo>
                  <a:cubicBezTo>
                    <a:pt x="34336" y="43529"/>
                    <a:pt x="34336" y="43529"/>
                    <a:pt x="34336" y="43529"/>
                  </a:cubicBezTo>
                  <a:lnTo>
                    <a:pt x="34157" y="43529"/>
                  </a:lnTo>
                  <a:close/>
                  <a:moveTo>
                    <a:pt x="33979" y="44705"/>
                  </a:move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ubicBezTo>
                    <a:pt x="33979" y="44705"/>
                    <a:pt x="33979" y="44705"/>
                    <a:pt x="33979" y="44705"/>
                  </a:cubicBezTo>
                  <a:close/>
                  <a:moveTo>
                    <a:pt x="35230" y="43529"/>
                  </a:moveTo>
                  <a:cubicBezTo>
                    <a:pt x="35230" y="43529"/>
                    <a:pt x="35230" y="43529"/>
                    <a:pt x="35230" y="43529"/>
                  </a:cubicBezTo>
                  <a:cubicBezTo>
                    <a:pt x="35052" y="43529"/>
                    <a:pt x="35052" y="43529"/>
                    <a:pt x="35052" y="43529"/>
                  </a:cubicBezTo>
                  <a:cubicBezTo>
                    <a:pt x="35230" y="43529"/>
                    <a:pt x="35230" y="43529"/>
                    <a:pt x="35230" y="43529"/>
                  </a:cubicBezTo>
                  <a:cubicBezTo>
                    <a:pt x="35230" y="43529"/>
                    <a:pt x="35230" y="43529"/>
                    <a:pt x="35230" y="43529"/>
                  </a:cubicBezTo>
                  <a:close/>
                  <a:moveTo>
                    <a:pt x="33442" y="44705"/>
                  </a:move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442" y="44705"/>
                  </a:cubicBezTo>
                  <a:cubicBezTo>
                    <a:pt x="33442" y="44705"/>
                    <a:pt x="33442" y="44705"/>
                    <a:pt x="33263" y="45882"/>
                  </a:cubicBezTo>
                  <a:cubicBezTo>
                    <a:pt x="33442" y="45882"/>
                    <a:pt x="33442" y="45882"/>
                    <a:pt x="33442" y="45882"/>
                  </a:cubicBezTo>
                  <a:cubicBezTo>
                    <a:pt x="33442" y="45882"/>
                    <a:pt x="33442" y="45882"/>
                    <a:pt x="33442" y="45882"/>
                  </a:cubicBezTo>
                  <a:lnTo>
                    <a:pt x="33442" y="44705"/>
                  </a:lnTo>
                  <a:close/>
                  <a:moveTo>
                    <a:pt x="36125" y="43529"/>
                  </a:moveTo>
                  <a:cubicBezTo>
                    <a:pt x="36125" y="43529"/>
                    <a:pt x="36125" y="43529"/>
                    <a:pt x="36125" y="43529"/>
                  </a:cubicBezTo>
                  <a:cubicBezTo>
                    <a:pt x="36304" y="43529"/>
                    <a:pt x="36304" y="43529"/>
                    <a:pt x="36304" y="43529"/>
                  </a:cubicBezTo>
                  <a:cubicBezTo>
                    <a:pt x="36304" y="43529"/>
                    <a:pt x="36304" y="43529"/>
                    <a:pt x="36304" y="43529"/>
                  </a:cubicBezTo>
                  <a:cubicBezTo>
                    <a:pt x="36125" y="43529"/>
                    <a:pt x="36125" y="43529"/>
                    <a:pt x="36125" y="43529"/>
                  </a:cubicBezTo>
                  <a:close/>
                  <a:moveTo>
                    <a:pt x="69031" y="29411"/>
                  </a:moveTo>
                  <a:cubicBezTo>
                    <a:pt x="69031" y="29411"/>
                    <a:pt x="69031" y="29411"/>
                    <a:pt x="69031" y="29411"/>
                  </a:cubicBezTo>
                  <a:cubicBezTo>
                    <a:pt x="69031" y="29411"/>
                    <a:pt x="69031" y="29411"/>
                    <a:pt x="69031" y="29411"/>
                  </a:cubicBezTo>
                  <a:cubicBezTo>
                    <a:pt x="69210" y="29411"/>
                    <a:pt x="69210" y="29411"/>
                    <a:pt x="69210" y="29411"/>
                  </a:cubicBezTo>
                  <a:cubicBezTo>
                    <a:pt x="69210" y="29411"/>
                    <a:pt x="69210" y="29411"/>
                    <a:pt x="69210" y="29411"/>
                  </a:cubicBezTo>
                  <a:cubicBezTo>
                    <a:pt x="69031" y="29411"/>
                    <a:pt x="69031" y="29411"/>
                    <a:pt x="69031" y="29411"/>
                  </a:cubicBezTo>
                  <a:close/>
                  <a:moveTo>
                    <a:pt x="37913" y="43529"/>
                  </a:moveTo>
                  <a:cubicBezTo>
                    <a:pt x="37913" y="43529"/>
                    <a:pt x="37913" y="43529"/>
                    <a:pt x="37913" y="43529"/>
                  </a:cubicBezTo>
                  <a:cubicBezTo>
                    <a:pt x="37913" y="43529"/>
                    <a:pt x="38092" y="43529"/>
                    <a:pt x="38092" y="43529"/>
                  </a:cubicBezTo>
                  <a:cubicBezTo>
                    <a:pt x="37913" y="43529"/>
                    <a:pt x="37913" y="43529"/>
                    <a:pt x="37913" y="43529"/>
                  </a:cubicBezTo>
                  <a:close/>
                  <a:moveTo>
                    <a:pt x="6795" y="57647"/>
                  </a:moveTo>
                  <a:cubicBezTo>
                    <a:pt x="6795" y="57647"/>
                    <a:pt x="6795" y="57647"/>
                    <a:pt x="6795" y="57647"/>
                  </a:cubicBezTo>
                  <a:cubicBezTo>
                    <a:pt x="6974" y="57647"/>
                    <a:pt x="6974" y="57647"/>
                    <a:pt x="6974" y="57647"/>
                  </a:cubicBezTo>
                  <a:cubicBezTo>
                    <a:pt x="6974" y="57647"/>
                    <a:pt x="6974" y="57647"/>
                    <a:pt x="6974" y="57647"/>
                  </a:cubicBezTo>
                  <a:cubicBezTo>
                    <a:pt x="6974" y="57647"/>
                    <a:pt x="6974" y="57647"/>
                    <a:pt x="6974" y="57647"/>
                  </a:cubicBezTo>
                  <a:cubicBezTo>
                    <a:pt x="6974" y="57647"/>
                    <a:pt x="6974" y="57647"/>
                    <a:pt x="6795" y="57647"/>
                  </a:cubicBezTo>
                  <a:cubicBezTo>
                    <a:pt x="6795" y="57647"/>
                    <a:pt x="6795" y="57647"/>
                    <a:pt x="6795" y="57647"/>
                  </a:cubicBezTo>
                  <a:cubicBezTo>
                    <a:pt x="6795" y="57647"/>
                    <a:pt x="6795" y="57647"/>
                    <a:pt x="6795" y="57647"/>
                  </a:cubicBezTo>
                  <a:close/>
                  <a:moveTo>
                    <a:pt x="12339" y="55294"/>
                  </a:move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5294"/>
                    <a:pt x="12339" y="55294"/>
                    <a:pt x="12339" y="55294"/>
                  </a:cubicBezTo>
                  <a:close/>
                  <a:moveTo>
                    <a:pt x="58122" y="35294"/>
                  </a:moveTo>
                  <a:cubicBezTo>
                    <a:pt x="58122" y="35294"/>
                    <a:pt x="58122" y="35294"/>
                    <a:pt x="58122" y="35294"/>
                  </a:cubicBezTo>
                  <a:cubicBezTo>
                    <a:pt x="58122" y="35294"/>
                    <a:pt x="58122" y="35294"/>
                    <a:pt x="58122" y="35294"/>
                  </a:cubicBezTo>
                  <a:cubicBezTo>
                    <a:pt x="58122" y="35294"/>
                    <a:pt x="58122" y="35294"/>
                    <a:pt x="58122" y="35294"/>
                  </a:cubicBezTo>
                  <a:close/>
                  <a:moveTo>
                    <a:pt x="37019" y="44705"/>
                  </a:moveTo>
                  <a:cubicBezTo>
                    <a:pt x="37019" y="44705"/>
                    <a:pt x="37019" y="44705"/>
                    <a:pt x="37019" y="44705"/>
                  </a:cubicBezTo>
                  <a:cubicBezTo>
                    <a:pt x="37019" y="44705"/>
                    <a:pt x="37019" y="44705"/>
                    <a:pt x="37019" y="44705"/>
                  </a:cubicBezTo>
                  <a:cubicBezTo>
                    <a:pt x="37019" y="44705"/>
                    <a:pt x="37019" y="44705"/>
                    <a:pt x="37019" y="44705"/>
                  </a:cubicBezTo>
                  <a:cubicBezTo>
                    <a:pt x="37019" y="44705"/>
                    <a:pt x="37019" y="44705"/>
                    <a:pt x="37019" y="44705"/>
                  </a:cubicBezTo>
                  <a:close/>
                  <a:moveTo>
                    <a:pt x="12518" y="55294"/>
                  </a:moveTo>
                  <a:cubicBezTo>
                    <a:pt x="12518" y="55294"/>
                    <a:pt x="12518" y="55294"/>
                    <a:pt x="12518" y="55294"/>
                  </a:cubicBezTo>
                  <a:cubicBezTo>
                    <a:pt x="12697" y="55294"/>
                    <a:pt x="12697" y="55294"/>
                    <a:pt x="12697" y="55294"/>
                  </a:cubicBezTo>
                  <a:cubicBezTo>
                    <a:pt x="12697" y="55294"/>
                    <a:pt x="12697" y="55294"/>
                    <a:pt x="12697" y="55294"/>
                  </a:cubicBezTo>
                  <a:cubicBezTo>
                    <a:pt x="12518" y="55294"/>
                    <a:pt x="12518" y="55294"/>
                    <a:pt x="12518" y="55294"/>
                  </a:cubicBezTo>
                  <a:close/>
                  <a:moveTo>
                    <a:pt x="6438" y="58823"/>
                  </a:moveTo>
                  <a:cubicBezTo>
                    <a:pt x="6438" y="58823"/>
                    <a:pt x="6438" y="58823"/>
                    <a:pt x="6438" y="58823"/>
                  </a:cubicBezTo>
                  <a:cubicBezTo>
                    <a:pt x="6438" y="58823"/>
                    <a:pt x="6438" y="58823"/>
                    <a:pt x="6438" y="58823"/>
                  </a:cubicBezTo>
                  <a:cubicBezTo>
                    <a:pt x="6438" y="58823"/>
                    <a:pt x="6438" y="58823"/>
                    <a:pt x="6438" y="58823"/>
                  </a:cubicBezTo>
                  <a:cubicBezTo>
                    <a:pt x="6438" y="58823"/>
                    <a:pt x="6438" y="58823"/>
                    <a:pt x="6438" y="58823"/>
                  </a:cubicBezTo>
                  <a:cubicBezTo>
                    <a:pt x="6259" y="58823"/>
                    <a:pt x="6259" y="58823"/>
                    <a:pt x="6259" y="58823"/>
                  </a:cubicBezTo>
                  <a:cubicBezTo>
                    <a:pt x="6259" y="58823"/>
                    <a:pt x="6259" y="58823"/>
                    <a:pt x="6259" y="58823"/>
                  </a:cubicBezTo>
                  <a:cubicBezTo>
                    <a:pt x="6259" y="58823"/>
                    <a:pt x="6259" y="58823"/>
                    <a:pt x="6259" y="58823"/>
                  </a:cubicBezTo>
                  <a:cubicBezTo>
                    <a:pt x="6259" y="58823"/>
                    <a:pt x="6080" y="58823"/>
                    <a:pt x="6080" y="58823"/>
                  </a:cubicBezTo>
                  <a:cubicBezTo>
                    <a:pt x="6080" y="58823"/>
                    <a:pt x="6080" y="58823"/>
                    <a:pt x="6080" y="58823"/>
                  </a:cubicBezTo>
                  <a:cubicBezTo>
                    <a:pt x="6259" y="58823"/>
                    <a:pt x="6259" y="58823"/>
                    <a:pt x="6438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cubicBezTo>
                    <a:pt x="6616" y="58823"/>
                    <a:pt x="6616" y="58823"/>
                    <a:pt x="6616" y="58823"/>
                  </a:cubicBezTo>
                  <a:lnTo>
                    <a:pt x="6438" y="58823"/>
                  </a:lnTo>
                  <a:close/>
                  <a:moveTo>
                    <a:pt x="12339" y="55294"/>
                  </a:moveTo>
                  <a:cubicBezTo>
                    <a:pt x="12339" y="55294"/>
                    <a:pt x="12339" y="55294"/>
                    <a:pt x="12339" y="55294"/>
                  </a:cubicBezTo>
                  <a:cubicBezTo>
                    <a:pt x="12339" y="56470"/>
                    <a:pt x="12339" y="56470"/>
                    <a:pt x="12339" y="56470"/>
                  </a:cubicBezTo>
                  <a:cubicBezTo>
                    <a:pt x="12339" y="56470"/>
                    <a:pt x="12339" y="56470"/>
                    <a:pt x="12339" y="56470"/>
                  </a:cubicBezTo>
                  <a:cubicBezTo>
                    <a:pt x="12518" y="56470"/>
                    <a:pt x="12518" y="56470"/>
                    <a:pt x="12518" y="56470"/>
                  </a:cubicBezTo>
                  <a:cubicBezTo>
                    <a:pt x="12518" y="56470"/>
                    <a:pt x="12518" y="56470"/>
                    <a:pt x="12518" y="56470"/>
                  </a:cubicBezTo>
                  <a:cubicBezTo>
                    <a:pt x="12518" y="55294"/>
                    <a:pt x="12518" y="55294"/>
                    <a:pt x="12518" y="55294"/>
                  </a:cubicBezTo>
                  <a:lnTo>
                    <a:pt x="12339" y="55294"/>
                  </a:lnTo>
                  <a:close/>
                  <a:moveTo>
                    <a:pt x="57764" y="36470"/>
                  </a:move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943" y="36470"/>
                    <a:pt x="57943" y="36470"/>
                    <a:pt x="57943" y="36470"/>
                  </a:cubicBezTo>
                  <a:cubicBezTo>
                    <a:pt x="57943" y="36470"/>
                    <a:pt x="57943" y="36470"/>
                    <a:pt x="57943" y="36470"/>
                  </a:cubicBezTo>
                  <a:cubicBezTo>
                    <a:pt x="57943" y="36470"/>
                    <a:pt x="57943" y="36470"/>
                    <a:pt x="57943" y="36470"/>
                  </a:cubicBezTo>
                  <a:cubicBezTo>
                    <a:pt x="57943" y="35294"/>
                    <a:pt x="57943" y="35294"/>
                    <a:pt x="57943" y="35294"/>
                  </a:cubicBezTo>
                  <a:cubicBezTo>
                    <a:pt x="57943" y="35294"/>
                    <a:pt x="57943" y="35294"/>
                    <a:pt x="57943" y="35294"/>
                  </a:cubicBezTo>
                  <a:cubicBezTo>
                    <a:pt x="57764" y="35294"/>
                    <a:pt x="57764" y="35294"/>
                    <a:pt x="57764" y="35294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ubicBezTo>
                    <a:pt x="57764" y="36470"/>
                    <a:pt x="57764" y="36470"/>
                    <a:pt x="57764" y="36470"/>
                  </a:cubicBezTo>
                  <a:close/>
                  <a:moveTo>
                    <a:pt x="64023" y="32941"/>
                  </a:moveTo>
                  <a:cubicBezTo>
                    <a:pt x="64023" y="32941"/>
                    <a:pt x="64023" y="32941"/>
                    <a:pt x="64023" y="32941"/>
                  </a:cubicBezTo>
                  <a:cubicBezTo>
                    <a:pt x="64023" y="32941"/>
                    <a:pt x="64023" y="32941"/>
                    <a:pt x="64023" y="32941"/>
                  </a:cubicBezTo>
                  <a:cubicBezTo>
                    <a:pt x="64023" y="32941"/>
                    <a:pt x="64023" y="32941"/>
                    <a:pt x="64023" y="32941"/>
                  </a:cubicBezTo>
                  <a:close/>
                  <a:moveTo>
                    <a:pt x="64202" y="32941"/>
                  </a:moveTo>
                  <a:cubicBezTo>
                    <a:pt x="64202" y="32941"/>
                    <a:pt x="64202" y="32941"/>
                    <a:pt x="64202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202" y="32941"/>
                    <a:pt x="64202" y="32941"/>
                    <a:pt x="64202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381" y="32941"/>
                    <a:pt x="64381" y="32941"/>
                    <a:pt x="64381" y="32941"/>
                  </a:cubicBezTo>
                  <a:cubicBezTo>
                    <a:pt x="64202" y="32941"/>
                    <a:pt x="64202" y="32941"/>
                    <a:pt x="64202" y="32941"/>
                  </a:cubicBezTo>
                  <a:close/>
                  <a:moveTo>
                    <a:pt x="116602" y="9411"/>
                  </a:moveTo>
                  <a:cubicBezTo>
                    <a:pt x="116602" y="9411"/>
                    <a:pt x="116602" y="9411"/>
                    <a:pt x="116602" y="9411"/>
                  </a:cubicBezTo>
                  <a:cubicBezTo>
                    <a:pt x="116423" y="9411"/>
                    <a:pt x="116423" y="9411"/>
                    <a:pt x="116244" y="9411"/>
                  </a:cubicBezTo>
                  <a:cubicBezTo>
                    <a:pt x="116244" y="10588"/>
                    <a:pt x="116244" y="10588"/>
                    <a:pt x="116244" y="10588"/>
                  </a:cubicBezTo>
                  <a:cubicBezTo>
                    <a:pt x="116244" y="10588"/>
                    <a:pt x="116244" y="10588"/>
                    <a:pt x="116244" y="10588"/>
                  </a:cubicBezTo>
                  <a:cubicBezTo>
                    <a:pt x="116423" y="10588"/>
                    <a:pt x="116423" y="10588"/>
                    <a:pt x="116602" y="9411"/>
                  </a:cubicBezTo>
                  <a:cubicBezTo>
                    <a:pt x="116602" y="9411"/>
                    <a:pt x="116602" y="9411"/>
                    <a:pt x="116602" y="9411"/>
                  </a:cubicBezTo>
                  <a:close/>
                  <a:moveTo>
                    <a:pt x="118211" y="9411"/>
                  </a:move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032" y="9411"/>
                    <a:pt x="118032" y="9411"/>
                    <a:pt x="118032" y="9411"/>
                  </a:cubicBezTo>
                  <a:cubicBezTo>
                    <a:pt x="118032" y="9411"/>
                    <a:pt x="118032" y="9411"/>
                    <a:pt x="118032" y="9411"/>
                  </a:cubicBezTo>
                  <a:cubicBezTo>
                    <a:pt x="118032" y="9411"/>
                    <a:pt x="118032" y="9411"/>
                    <a:pt x="117853" y="9411"/>
                  </a:cubicBezTo>
                  <a:cubicBezTo>
                    <a:pt x="117853" y="9411"/>
                    <a:pt x="117853" y="9411"/>
                    <a:pt x="117853" y="9411"/>
                  </a:cubicBezTo>
                  <a:cubicBezTo>
                    <a:pt x="117853" y="9411"/>
                    <a:pt x="117853" y="9411"/>
                    <a:pt x="117853" y="9411"/>
                  </a:cubicBezTo>
                  <a:cubicBezTo>
                    <a:pt x="118032" y="9411"/>
                    <a:pt x="118032" y="9411"/>
                    <a:pt x="118032" y="9411"/>
                  </a:cubicBezTo>
                  <a:cubicBezTo>
                    <a:pt x="118211" y="9411"/>
                    <a:pt x="118211" y="9411"/>
                    <a:pt x="118211" y="9411"/>
                  </a:cubicBezTo>
                  <a:cubicBezTo>
                    <a:pt x="118211" y="9411"/>
                    <a:pt x="118211" y="9411"/>
                    <a:pt x="118390" y="9411"/>
                  </a:cubicBezTo>
                  <a:cubicBezTo>
                    <a:pt x="118390" y="9411"/>
                    <a:pt x="118390" y="9411"/>
                    <a:pt x="118390" y="9411"/>
                  </a:cubicBezTo>
                  <a:lnTo>
                    <a:pt x="118211" y="9411"/>
                  </a:lnTo>
                  <a:close/>
                  <a:moveTo>
                    <a:pt x="44709" y="42352"/>
                  </a:moveTo>
                  <a:cubicBezTo>
                    <a:pt x="44709" y="42352"/>
                    <a:pt x="44709" y="42352"/>
                    <a:pt x="44709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ubicBezTo>
                    <a:pt x="44530" y="42352"/>
                    <a:pt x="44530" y="42352"/>
                    <a:pt x="44530" y="42352"/>
                  </a:cubicBezTo>
                  <a:cubicBezTo>
                    <a:pt x="44530" y="42352"/>
                    <a:pt x="44530" y="42352"/>
                    <a:pt x="44530" y="42352"/>
                  </a:cubicBezTo>
                  <a:cubicBezTo>
                    <a:pt x="44709" y="42352"/>
                    <a:pt x="44709" y="42352"/>
                    <a:pt x="44709" y="42352"/>
                  </a:cubicBezTo>
                  <a:close/>
                  <a:moveTo>
                    <a:pt x="59910" y="35294"/>
                  </a:move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lnTo>
                    <a:pt x="59910" y="35294"/>
                  </a:lnTo>
                  <a:close/>
                  <a:moveTo>
                    <a:pt x="59910" y="35294"/>
                  </a:move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60089" y="35294"/>
                    <a:pt x="60089" y="35294"/>
                    <a:pt x="60089" y="35294"/>
                  </a:cubicBezTo>
                  <a:cubicBezTo>
                    <a:pt x="60089" y="35294"/>
                    <a:pt x="60089" y="35294"/>
                    <a:pt x="60089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lose/>
                  <a:moveTo>
                    <a:pt x="59910" y="35294"/>
                  </a:moveTo>
                  <a:cubicBezTo>
                    <a:pt x="59910" y="35294"/>
                    <a:pt x="59910" y="35294"/>
                    <a:pt x="59910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lose/>
                  <a:moveTo>
                    <a:pt x="36661" y="45882"/>
                  </a:moveTo>
                  <a:cubicBezTo>
                    <a:pt x="36661" y="45882"/>
                    <a:pt x="36661" y="45882"/>
                    <a:pt x="36661" y="45882"/>
                  </a:cubicBezTo>
                  <a:cubicBezTo>
                    <a:pt x="36661" y="45882"/>
                    <a:pt x="36661" y="45882"/>
                    <a:pt x="36661" y="45882"/>
                  </a:cubicBezTo>
                  <a:cubicBezTo>
                    <a:pt x="36661" y="45882"/>
                    <a:pt x="36661" y="45882"/>
                    <a:pt x="36661" y="45882"/>
                  </a:cubicBezTo>
                  <a:close/>
                  <a:moveTo>
                    <a:pt x="59731" y="35294"/>
                  </a:moveTo>
                  <a:cubicBezTo>
                    <a:pt x="59731" y="35294"/>
                    <a:pt x="59731" y="35294"/>
                    <a:pt x="59731" y="35294"/>
                  </a:cubicBezTo>
                  <a:cubicBezTo>
                    <a:pt x="59910" y="35294"/>
                    <a:pt x="59910" y="35294"/>
                    <a:pt x="59910" y="35294"/>
                  </a:cubicBezTo>
                  <a:cubicBezTo>
                    <a:pt x="59731" y="35294"/>
                    <a:pt x="59731" y="35294"/>
                    <a:pt x="59731" y="35294"/>
                  </a:cubicBezTo>
                  <a:close/>
                  <a:moveTo>
                    <a:pt x="65275" y="34117"/>
                  </a:moveTo>
                  <a:cubicBezTo>
                    <a:pt x="65275" y="34117"/>
                    <a:pt x="65275" y="34117"/>
                    <a:pt x="65275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4117"/>
                    <a:pt x="65275" y="34117"/>
                    <a:pt x="65275" y="34117"/>
                  </a:cubicBezTo>
                  <a:cubicBezTo>
                    <a:pt x="65275" y="32941"/>
                    <a:pt x="65275" y="32941"/>
                    <a:pt x="65275" y="32941"/>
                  </a:cubicBezTo>
                  <a:lnTo>
                    <a:pt x="65275" y="34117"/>
                  </a:lnTo>
                  <a:close/>
                  <a:moveTo>
                    <a:pt x="109090" y="14117"/>
                  </a:moveTo>
                  <a:cubicBezTo>
                    <a:pt x="109090" y="14117"/>
                    <a:pt x="109090" y="14117"/>
                    <a:pt x="109090" y="14117"/>
                  </a:cubicBezTo>
                  <a:cubicBezTo>
                    <a:pt x="109090" y="14117"/>
                    <a:pt x="109090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733" y="14117"/>
                    <a:pt x="108733" y="14117"/>
                    <a:pt x="108733" y="14117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733" y="15294"/>
                    <a:pt x="108733" y="15294"/>
                    <a:pt x="108733" y="15294"/>
                  </a:cubicBezTo>
                  <a:cubicBezTo>
                    <a:pt x="108912" y="15294"/>
                    <a:pt x="108912" y="15294"/>
                    <a:pt x="108912" y="15294"/>
                  </a:cubicBezTo>
                  <a:cubicBezTo>
                    <a:pt x="108912" y="15294"/>
                    <a:pt x="108912" y="15294"/>
                    <a:pt x="108912" y="15294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8912" y="14117"/>
                    <a:pt x="108912" y="14117"/>
                    <a:pt x="108912" y="14117"/>
                  </a:cubicBezTo>
                  <a:cubicBezTo>
                    <a:pt x="109090" y="14117"/>
                    <a:pt x="109090" y="14117"/>
                    <a:pt x="109090" y="14117"/>
                  </a:cubicBezTo>
                  <a:close/>
                  <a:moveTo>
                    <a:pt x="10909" y="57647"/>
                  </a:moveTo>
                  <a:cubicBezTo>
                    <a:pt x="10909" y="57647"/>
                    <a:pt x="10909" y="57647"/>
                    <a:pt x="10909" y="57647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7647"/>
                    <a:pt x="10730" y="57647"/>
                    <a:pt x="10730" y="57647"/>
                  </a:cubicBezTo>
                  <a:cubicBezTo>
                    <a:pt x="10730" y="57647"/>
                    <a:pt x="10730" y="57647"/>
                    <a:pt x="10730" y="57647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lnTo>
                    <a:pt x="10909" y="57647"/>
                  </a:lnTo>
                  <a:close/>
                  <a:moveTo>
                    <a:pt x="56512" y="38823"/>
                  </a:move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40000"/>
                    <a:pt x="56333" y="38823"/>
                    <a:pt x="56512" y="38823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691" y="40000"/>
                    <a:pt x="56691" y="40000"/>
                    <a:pt x="56691" y="40000"/>
                  </a:cubicBezTo>
                  <a:cubicBezTo>
                    <a:pt x="56691" y="40000"/>
                    <a:pt x="56691" y="40000"/>
                    <a:pt x="56691" y="40000"/>
                  </a:cubicBezTo>
                  <a:cubicBezTo>
                    <a:pt x="56691" y="40000"/>
                    <a:pt x="56691" y="40000"/>
                    <a:pt x="56691" y="40000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691" y="41176"/>
                    <a:pt x="56691" y="41176"/>
                    <a:pt x="56691" y="41176"/>
                  </a:cubicBezTo>
                  <a:cubicBezTo>
                    <a:pt x="56870" y="41176"/>
                    <a:pt x="56870" y="41176"/>
                    <a:pt x="57049" y="41176"/>
                  </a:cubicBezTo>
                  <a:cubicBezTo>
                    <a:pt x="57049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049" y="41176"/>
                    <a:pt x="57049" y="41176"/>
                    <a:pt x="57049" y="41176"/>
                  </a:cubicBezTo>
                  <a:cubicBezTo>
                    <a:pt x="57049" y="41176"/>
                    <a:pt x="57049" y="41176"/>
                    <a:pt x="57049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406" y="41176"/>
                    <a:pt x="57406" y="41176"/>
                    <a:pt x="57406" y="41176"/>
                  </a:cubicBezTo>
                  <a:cubicBezTo>
                    <a:pt x="57406" y="41176"/>
                    <a:pt x="57406" y="41176"/>
                    <a:pt x="57406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406" y="41176"/>
                    <a:pt x="57406" y="41176"/>
                    <a:pt x="57406" y="41176"/>
                  </a:cubicBezTo>
                  <a:cubicBezTo>
                    <a:pt x="57228" y="41176"/>
                    <a:pt x="57228" y="41176"/>
                    <a:pt x="57228" y="41176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228" y="42352"/>
                    <a:pt x="57228" y="42352"/>
                    <a:pt x="57228" y="42352"/>
                  </a:cubicBezTo>
                  <a:cubicBezTo>
                    <a:pt x="57049" y="42352"/>
                    <a:pt x="57049" y="42352"/>
                    <a:pt x="57049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691" y="42352"/>
                  </a:cubicBezTo>
                  <a:cubicBezTo>
                    <a:pt x="56691" y="42352"/>
                    <a:pt x="56691" y="42352"/>
                    <a:pt x="56691" y="42352"/>
                  </a:cubicBezTo>
                  <a:cubicBezTo>
                    <a:pt x="56691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691" y="42352"/>
                  </a:cubicBezTo>
                  <a:cubicBezTo>
                    <a:pt x="56691" y="42352"/>
                    <a:pt x="56691" y="42352"/>
                    <a:pt x="56691" y="42352"/>
                  </a:cubicBezTo>
                  <a:cubicBezTo>
                    <a:pt x="56691" y="42352"/>
                    <a:pt x="56691" y="42352"/>
                    <a:pt x="56691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2352"/>
                    <a:pt x="56870" y="42352"/>
                    <a:pt x="56870" y="42352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691" y="43529"/>
                    <a:pt x="56691" y="43529"/>
                    <a:pt x="56512" y="43529"/>
                  </a:cubicBezTo>
                  <a:cubicBezTo>
                    <a:pt x="56512" y="43529"/>
                    <a:pt x="56512" y="43529"/>
                    <a:pt x="56512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512" y="43529"/>
                    <a:pt x="56512" y="43529"/>
                    <a:pt x="56512" y="43529"/>
                  </a:cubicBezTo>
                  <a:cubicBezTo>
                    <a:pt x="56512" y="43529"/>
                    <a:pt x="56512" y="43529"/>
                    <a:pt x="56512" y="43529"/>
                  </a:cubicBezTo>
                  <a:cubicBezTo>
                    <a:pt x="56691" y="43529"/>
                    <a:pt x="56691" y="43529"/>
                    <a:pt x="56691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7049" y="43529"/>
                    <a:pt x="57049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228" y="43529"/>
                    <a:pt x="57228" y="43529"/>
                    <a:pt x="57228" y="43529"/>
                  </a:cubicBezTo>
                  <a:cubicBezTo>
                    <a:pt x="57049" y="43529"/>
                    <a:pt x="57049" y="43529"/>
                    <a:pt x="57049" y="43529"/>
                  </a:cubicBezTo>
                  <a:cubicBezTo>
                    <a:pt x="57049" y="43529"/>
                    <a:pt x="57049" y="43529"/>
                    <a:pt x="57049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870" y="43529"/>
                    <a:pt x="56870" y="43529"/>
                    <a:pt x="56870" y="43529"/>
                  </a:cubicBezTo>
                  <a:cubicBezTo>
                    <a:pt x="56691" y="43529"/>
                    <a:pt x="56870" y="43529"/>
                    <a:pt x="56691" y="43529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333" y="44705"/>
                    <a:pt x="56333" y="44705"/>
                    <a:pt x="56333" y="44705"/>
                  </a:cubicBezTo>
                  <a:cubicBezTo>
                    <a:pt x="56333" y="44705"/>
                    <a:pt x="56333" y="44705"/>
                    <a:pt x="56333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512" y="44705"/>
                    <a:pt x="56512" y="44705"/>
                    <a:pt x="56512" y="44705"/>
                  </a:cubicBezTo>
                  <a:cubicBezTo>
                    <a:pt x="56691" y="44705"/>
                    <a:pt x="56512" y="44705"/>
                    <a:pt x="56691" y="44705"/>
                  </a:cubicBezTo>
                  <a:cubicBezTo>
                    <a:pt x="56691" y="44705"/>
                    <a:pt x="56691" y="44705"/>
                    <a:pt x="56691" y="44705"/>
                  </a:cubicBezTo>
                  <a:cubicBezTo>
                    <a:pt x="56691" y="44705"/>
                    <a:pt x="56691" y="44705"/>
                    <a:pt x="56691" y="44705"/>
                  </a:cubicBezTo>
                  <a:cubicBezTo>
                    <a:pt x="56691" y="44705"/>
                    <a:pt x="56691" y="44705"/>
                    <a:pt x="56691" y="44705"/>
                  </a:cubicBezTo>
                  <a:cubicBezTo>
                    <a:pt x="56870" y="44705"/>
                    <a:pt x="56870" y="44705"/>
                    <a:pt x="57049" y="44705"/>
                  </a:cubicBezTo>
                  <a:cubicBezTo>
                    <a:pt x="57049" y="44705"/>
                    <a:pt x="57049" y="44705"/>
                    <a:pt x="57049" y="44705"/>
                  </a:cubicBezTo>
                  <a:cubicBezTo>
                    <a:pt x="57049" y="44705"/>
                    <a:pt x="57049" y="44705"/>
                    <a:pt x="57049" y="44705"/>
                  </a:cubicBezTo>
                  <a:cubicBezTo>
                    <a:pt x="57228" y="44705"/>
                    <a:pt x="57228" y="44705"/>
                    <a:pt x="57228" y="44705"/>
                  </a:cubicBezTo>
                  <a:cubicBezTo>
                    <a:pt x="57228" y="43529"/>
                    <a:pt x="57228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406" y="43529"/>
                    <a:pt x="57406" y="43529"/>
                    <a:pt x="57406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585" y="43529"/>
                    <a:pt x="57585" y="43529"/>
                    <a:pt x="57585" y="43529"/>
                  </a:cubicBezTo>
                  <a:cubicBezTo>
                    <a:pt x="57764" y="43529"/>
                    <a:pt x="57764" y="43529"/>
                    <a:pt x="57943" y="43529"/>
                  </a:cubicBezTo>
                  <a:cubicBezTo>
                    <a:pt x="57943" y="43529"/>
                    <a:pt x="57943" y="43529"/>
                    <a:pt x="57943" y="43529"/>
                  </a:cubicBezTo>
                  <a:cubicBezTo>
                    <a:pt x="57943" y="43529"/>
                    <a:pt x="57943" y="43529"/>
                    <a:pt x="57943" y="43529"/>
                  </a:cubicBezTo>
                  <a:cubicBezTo>
                    <a:pt x="57943" y="43529"/>
                    <a:pt x="57943" y="43529"/>
                    <a:pt x="57943" y="43529"/>
                  </a:cubicBezTo>
                  <a:cubicBezTo>
                    <a:pt x="58122" y="43529"/>
                    <a:pt x="58122" y="43529"/>
                    <a:pt x="58122" y="43529"/>
                  </a:cubicBezTo>
                  <a:cubicBezTo>
                    <a:pt x="58122" y="43529"/>
                    <a:pt x="58122" y="43529"/>
                    <a:pt x="58122" y="43529"/>
                  </a:cubicBezTo>
                  <a:cubicBezTo>
                    <a:pt x="58122" y="43529"/>
                    <a:pt x="58301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479" y="43529"/>
                    <a:pt x="58479" y="43529"/>
                    <a:pt x="58479" y="43529"/>
                  </a:cubicBezTo>
                  <a:cubicBezTo>
                    <a:pt x="58479" y="43529"/>
                    <a:pt x="58479" y="43529"/>
                    <a:pt x="58479" y="43529"/>
                  </a:cubicBezTo>
                  <a:cubicBezTo>
                    <a:pt x="58479" y="43529"/>
                    <a:pt x="58479" y="43529"/>
                    <a:pt x="58479" y="43529"/>
                  </a:cubicBezTo>
                  <a:cubicBezTo>
                    <a:pt x="58658" y="43529"/>
                    <a:pt x="58658" y="43529"/>
                    <a:pt x="58658" y="43529"/>
                  </a:cubicBezTo>
                  <a:cubicBezTo>
                    <a:pt x="58479" y="43529"/>
                    <a:pt x="58479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301" y="43529"/>
                    <a:pt x="58301" y="43529"/>
                    <a:pt x="58301" y="43529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479" y="42352"/>
                    <a:pt x="58479" y="42352"/>
                    <a:pt x="58479" y="42352"/>
                  </a:cubicBezTo>
                  <a:cubicBezTo>
                    <a:pt x="58479" y="42352"/>
                    <a:pt x="58479" y="42352"/>
                    <a:pt x="58479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837" y="42352"/>
                    <a:pt x="58837" y="42352"/>
                    <a:pt x="58837" y="42352"/>
                  </a:cubicBezTo>
                  <a:cubicBezTo>
                    <a:pt x="58658" y="42352"/>
                    <a:pt x="58658" y="42352"/>
                    <a:pt x="58658" y="42352"/>
                  </a:cubicBezTo>
                  <a:cubicBezTo>
                    <a:pt x="58479" y="41176"/>
                    <a:pt x="58479" y="41176"/>
                    <a:pt x="58479" y="41176"/>
                  </a:cubicBezTo>
                  <a:cubicBezTo>
                    <a:pt x="58479" y="42352"/>
                    <a:pt x="58479" y="41176"/>
                    <a:pt x="58479" y="42352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479" y="42352"/>
                    <a:pt x="58479" y="42352"/>
                    <a:pt x="58479" y="42352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301" y="42352"/>
                    <a:pt x="58301" y="42352"/>
                    <a:pt x="58301" y="42352"/>
                  </a:cubicBezTo>
                  <a:cubicBezTo>
                    <a:pt x="58301" y="41176"/>
                    <a:pt x="58301" y="41176"/>
                    <a:pt x="58301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301" y="41176"/>
                    <a:pt x="58122" y="41176"/>
                    <a:pt x="58301" y="41176"/>
                  </a:cubicBezTo>
                  <a:cubicBezTo>
                    <a:pt x="58301" y="41176"/>
                    <a:pt x="58301" y="41176"/>
                    <a:pt x="58301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8122" y="41176"/>
                    <a:pt x="58122" y="41176"/>
                    <a:pt x="58122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943" y="41176"/>
                    <a:pt x="57943" y="41176"/>
                    <a:pt x="57943" y="41176"/>
                  </a:cubicBezTo>
                  <a:cubicBezTo>
                    <a:pt x="57764" y="40000"/>
                    <a:pt x="57764" y="40000"/>
                    <a:pt x="57764" y="40000"/>
                  </a:cubicBezTo>
                  <a:cubicBezTo>
                    <a:pt x="57764" y="40000"/>
                    <a:pt x="57764" y="40000"/>
                    <a:pt x="57764" y="40000"/>
                  </a:cubicBezTo>
                  <a:cubicBezTo>
                    <a:pt x="57585" y="40000"/>
                    <a:pt x="57764" y="40000"/>
                    <a:pt x="57585" y="40000"/>
                  </a:cubicBezTo>
                  <a:cubicBezTo>
                    <a:pt x="57585" y="40000"/>
                    <a:pt x="57585" y="40000"/>
                    <a:pt x="57585" y="40000"/>
                  </a:cubicBezTo>
                  <a:cubicBezTo>
                    <a:pt x="57585" y="40000"/>
                    <a:pt x="57585" y="40000"/>
                    <a:pt x="57585" y="40000"/>
                  </a:cubicBezTo>
                  <a:cubicBezTo>
                    <a:pt x="57585" y="40000"/>
                    <a:pt x="57585" y="40000"/>
                    <a:pt x="57585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406" y="40000"/>
                    <a:pt x="57406" y="40000"/>
                    <a:pt x="57406" y="40000"/>
                  </a:cubicBezTo>
                  <a:cubicBezTo>
                    <a:pt x="57228" y="40000"/>
                    <a:pt x="57228" y="40000"/>
                    <a:pt x="57228" y="40000"/>
                  </a:cubicBezTo>
                  <a:cubicBezTo>
                    <a:pt x="57228" y="38823"/>
                    <a:pt x="57228" y="38823"/>
                    <a:pt x="57228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585" y="38823"/>
                    <a:pt x="57585" y="38823"/>
                    <a:pt x="57585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406" y="38823"/>
                    <a:pt x="57406" y="38823"/>
                    <a:pt x="57406" y="38823"/>
                  </a:cubicBezTo>
                  <a:cubicBezTo>
                    <a:pt x="57228" y="38823"/>
                    <a:pt x="57228" y="38823"/>
                    <a:pt x="57228" y="38823"/>
                  </a:cubicBezTo>
                  <a:cubicBezTo>
                    <a:pt x="57228" y="38823"/>
                    <a:pt x="56870" y="38823"/>
                    <a:pt x="56870" y="38823"/>
                  </a:cubicBezTo>
                  <a:cubicBezTo>
                    <a:pt x="56870" y="38823"/>
                    <a:pt x="56870" y="38823"/>
                    <a:pt x="56870" y="38823"/>
                  </a:cubicBezTo>
                  <a:cubicBezTo>
                    <a:pt x="56870" y="38823"/>
                    <a:pt x="56870" y="38823"/>
                    <a:pt x="56870" y="38823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228" y="37647"/>
                    <a:pt x="57228" y="37647"/>
                    <a:pt x="57228" y="37647"/>
                  </a:cubicBezTo>
                  <a:cubicBezTo>
                    <a:pt x="57228" y="37647"/>
                    <a:pt x="57228" y="37647"/>
                    <a:pt x="57228" y="37647"/>
                  </a:cubicBezTo>
                  <a:cubicBezTo>
                    <a:pt x="57228" y="37647"/>
                    <a:pt x="57228" y="37647"/>
                    <a:pt x="57228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7049" y="37647"/>
                    <a:pt x="57049" y="37647"/>
                    <a:pt x="57049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691" y="37647"/>
                    <a:pt x="56691" y="37647"/>
                    <a:pt x="56691" y="37647"/>
                  </a:cubicBezTo>
                  <a:cubicBezTo>
                    <a:pt x="56870" y="37647"/>
                    <a:pt x="56870" y="37647"/>
                    <a:pt x="56870" y="37647"/>
                  </a:cubicBezTo>
                  <a:cubicBezTo>
                    <a:pt x="56691" y="37647"/>
                    <a:pt x="56691" y="37647"/>
                    <a:pt x="56691" y="37647"/>
                  </a:cubicBezTo>
                  <a:cubicBezTo>
                    <a:pt x="56691" y="38823"/>
                    <a:pt x="56691" y="38823"/>
                    <a:pt x="56691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512" y="38823"/>
                    <a:pt x="56512" y="38823"/>
                    <a:pt x="56512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lnTo>
                    <a:pt x="56512" y="38823"/>
                  </a:lnTo>
                  <a:close/>
                  <a:moveTo>
                    <a:pt x="56154" y="38823"/>
                  </a:move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333" y="37647"/>
                    <a:pt x="56333" y="37647"/>
                    <a:pt x="56333" y="37647"/>
                  </a:cubicBezTo>
                  <a:cubicBezTo>
                    <a:pt x="56333" y="37647"/>
                    <a:pt x="56333" y="37647"/>
                    <a:pt x="56333" y="37647"/>
                  </a:cubicBezTo>
                  <a:cubicBezTo>
                    <a:pt x="56333" y="37647"/>
                    <a:pt x="56333" y="37647"/>
                    <a:pt x="56333" y="37647"/>
                  </a:cubicBezTo>
                  <a:cubicBezTo>
                    <a:pt x="56154" y="37647"/>
                    <a:pt x="56154" y="37647"/>
                    <a:pt x="56154" y="37647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5976" y="38823"/>
                    <a:pt x="56154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lose/>
                  <a:moveTo>
                    <a:pt x="64918" y="34117"/>
                  </a:moveTo>
                  <a:cubicBezTo>
                    <a:pt x="64918" y="34117"/>
                    <a:pt x="64918" y="34117"/>
                    <a:pt x="64918" y="34117"/>
                  </a:cubicBezTo>
                  <a:cubicBezTo>
                    <a:pt x="64918" y="34117"/>
                    <a:pt x="64918" y="34117"/>
                    <a:pt x="64918" y="34117"/>
                  </a:cubicBezTo>
                  <a:cubicBezTo>
                    <a:pt x="64918" y="34117"/>
                    <a:pt x="64918" y="34117"/>
                    <a:pt x="64918" y="34117"/>
                  </a:cubicBezTo>
                  <a:cubicBezTo>
                    <a:pt x="64918" y="34117"/>
                    <a:pt x="64918" y="34117"/>
                    <a:pt x="64918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275" y="34117"/>
                    <a:pt x="65275" y="34117"/>
                  </a:cubicBezTo>
                  <a:cubicBezTo>
                    <a:pt x="65454" y="34117"/>
                    <a:pt x="65454" y="34117"/>
                    <a:pt x="65454" y="34117"/>
                  </a:cubicBezTo>
                  <a:cubicBezTo>
                    <a:pt x="65275" y="34117"/>
                    <a:pt x="65275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cubicBezTo>
                    <a:pt x="65096" y="34117"/>
                    <a:pt x="65096" y="34117"/>
                    <a:pt x="65096" y="34117"/>
                  </a:cubicBezTo>
                  <a:lnTo>
                    <a:pt x="64918" y="34117"/>
                  </a:lnTo>
                  <a:close/>
                  <a:moveTo>
                    <a:pt x="10730" y="58823"/>
                  </a:moveTo>
                  <a:cubicBezTo>
                    <a:pt x="10730" y="58823"/>
                    <a:pt x="10730" y="58823"/>
                    <a:pt x="10730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lose/>
                  <a:moveTo>
                    <a:pt x="16453" y="56470"/>
                  </a:move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453" y="56470"/>
                    <a:pt x="16453" y="56470"/>
                    <a:pt x="16274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ubicBezTo>
                    <a:pt x="16453" y="56470"/>
                    <a:pt x="16453" y="56470"/>
                    <a:pt x="16453" y="56470"/>
                  </a:cubicBezTo>
                  <a:close/>
                  <a:moveTo>
                    <a:pt x="15737" y="56470"/>
                  </a:moveTo>
                  <a:cubicBezTo>
                    <a:pt x="15737" y="56470"/>
                    <a:pt x="15737" y="56470"/>
                    <a:pt x="15737" y="56470"/>
                  </a:cubicBezTo>
                  <a:cubicBezTo>
                    <a:pt x="15737" y="56470"/>
                    <a:pt x="15737" y="56470"/>
                    <a:pt x="15737" y="56470"/>
                  </a:cubicBezTo>
                  <a:cubicBezTo>
                    <a:pt x="15737" y="56470"/>
                    <a:pt x="15737" y="56470"/>
                    <a:pt x="15737" y="56470"/>
                  </a:cubicBezTo>
                  <a:cubicBezTo>
                    <a:pt x="15737" y="56470"/>
                    <a:pt x="15737" y="56470"/>
                    <a:pt x="15737" y="56470"/>
                  </a:cubicBezTo>
                  <a:close/>
                  <a:moveTo>
                    <a:pt x="10909" y="58823"/>
                  </a:moveTo>
                  <a:cubicBezTo>
                    <a:pt x="10909" y="58823"/>
                    <a:pt x="10909" y="58823"/>
                    <a:pt x="10909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551" y="58823"/>
                    <a:pt x="10551" y="58823"/>
                    <a:pt x="10551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372" y="58823"/>
                    <a:pt x="10372" y="58823"/>
                    <a:pt x="10372" y="58823"/>
                  </a:cubicBezTo>
                  <a:cubicBezTo>
                    <a:pt x="10193" y="58823"/>
                    <a:pt x="10193" y="58823"/>
                    <a:pt x="10193" y="58823"/>
                  </a:cubicBezTo>
                  <a:cubicBezTo>
                    <a:pt x="10193" y="60000"/>
                    <a:pt x="10193" y="60000"/>
                    <a:pt x="10193" y="60000"/>
                  </a:cubicBezTo>
                  <a:cubicBezTo>
                    <a:pt x="10193" y="60000"/>
                    <a:pt x="10193" y="60000"/>
                    <a:pt x="10193" y="60000"/>
                  </a:cubicBezTo>
                  <a:cubicBezTo>
                    <a:pt x="10193" y="60000"/>
                    <a:pt x="10193" y="60000"/>
                    <a:pt x="10193" y="60000"/>
                  </a:cubicBezTo>
                  <a:cubicBezTo>
                    <a:pt x="10372" y="60000"/>
                    <a:pt x="10193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372" y="60000"/>
                    <a:pt x="10372" y="60000"/>
                    <a:pt x="10372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551" y="60000"/>
                    <a:pt x="10551" y="60000"/>
                  </a:cubicBezTo>
                  <a:cubicBezTo>
                    <a:pt x="10551" y="60000"/>
                    <a:pt x="10730" y="58823"/>
                    <a:pt x="10909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730" y="58823"/>
                    <a:pt x="10730" y="58823"/>
                    <a:pt x="10730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ubicBezTo>
                    <a:pt x="10909" y="58823"/>
                    <a:pt x="10909" y="58823"/>
                    <a:pt x="10909" y="58823"/>
                  </a:cubicBezTo>
                  <a:close/>
                  <a:moveTo>
                    <a:pt x="16631" y="56470"/>
                  </a:move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lose/>
                  <a:moveTo>
                    <a:pt x="65096" y="35294"/>
                  </a:moveTo>
                  <a:cubicBezTo>
                    <a:pt x="65096" y="35294"/>
                    <a:pt x="65096" y="35294"/>
                    <a:pt x="65096" y="35294"/>
                  </a:cubicBezTo>
                  <a:cubicBezTo>
                    <a:pt x="65096" y="35294"/>
                    <a:pt x="65096" y="35294"/>
                    <a:pt x="65096" y="35294"/>
                  </a:cubicBezTo>
                  <a:cubicBezTo>
                    <a:pt x="65096" y="35294"/>
                    <a:pt x="65096" y="35294"/>
                    <a:pt x="65096" y="35294"/>
                  </a:cubicBezTo>
                  <a:cubicBezTo>
                    <a:pt x="65096" y="35294"/>
                    <a:pt x="65096" y="35294"/>
                    <a:pt x="65096" y="35294"/>
                  </a:cubicBezTo>
                  <a:close/>
                  <a:moveTo>
                    <a:pt x="64202" y="35294"/>
                  </a:moveTo>
                  <a:cubicBezTo>
                    <a:pt x="64202" y="35294"/>
                    <a:pt x="64202" y="35294"/>
                    <a:pt x="64202" y="35294"/>
                  </a:cubicBezTo>
                  <a:cubicBezTo>
                    <a:pt x="64202" y="35294"/>
                    <a:pt x="64202" y="35294"/>
                    <a:pt x="64202" y="35294"/>
                  </a:cubicBezTo>
                  <a:cubicBezTo>
                    <a:pt x="64202" y="35294"/>
                    <a:pt x="64202" y="35294"/>
                    <a:pt x="64202" y="35294"/>
                  </a:cubicBezTo>
                  <a:cubicBezTo>
                    <a:pt x="64202" y="35294"/>
                    <a:pt x="64202" y="35294"/>
                    <a:pt x="64202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3845" y="35294"/>
                    <a:pt x="63845" y="35294"/>
                    <a:pt x="63845" y="35294"/>
                  </a:cubicBezTo>
                  <a:cubicBezTo>
                    <a:pt x="63845" y="36470"/>
                    <a:pt x="63845" y="36470"/>
                    <a:pt x="63845" y="36470"/>
                  </a:cubicBezTo>
                  <a:cubicBezTo>
                    <a:pt x="63845" y="36470"/>
                    <a:pt x="63845" y="36470"/>
                    <a:pt x="63845" y="36470"/>
                  </a:cubicBezTo>
                  <a:cubicBezTo>
                    <a:pt x="63845" y="36470"/>
                    <a:pt x="63845" y="36470"/>
                    <a:pt x="63845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6470"/>
                    <a:pt x="64023" y="36470"/>
                    <a:pt x="64023" y="36470"/>
                  </a:cubicBezTo>
                  <a:cubicBezTo>
                    <a:pt x="64023" y="35294"/>
                    <a:pt x="64023" y="35294"/>
                    <a:pt x="64023" y="35294"/>
                  </a:cubicBezTo>
                  <a:cubicBezTo>
                    <a:pt x="64023" y="35294"/>
                    <a:pt x="64023" y="35294"/>
                    <a:pt x="64023" y="35294"/>
                  </a:cubicBezTo>
                  <a:lnTo>
                    <a:pt x="64202" y="35294"/>
                  </a:lnTo>
                  <a:close/>
                  <a:moveTo>
                    <a:pt x="16810" y="57647"/>
                  </a:move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274" y="57647"/>
                    <a:pt x="16274" y="57647"/>
                    <a:pt x="16274" y="57647"/>
                  </a:cubicBezTo>
                  <a:cubicBezTo>
                    <a:pt x="16095" y="56470"/>
                    <a:pt x="16095" y="56470"/>
                    <a:pt x="16095" y="56470"/>
                  </a:cubicBezTo>
                  <a:cubicBezTo>
                    <a:pt x="16274" y="56470"/>
                    <a:pt x="16274" y="56470"/>
                    <a:pt x="16274" y="56470"/>
                  </a:cubicBezTo>
                  <a:cubicBezTo>
                    <a:pt x="16274" y="56470"/>
                    <a:pt x="16274" y="56470"/>
                    <a:pt x="16274" y="56470"/>
                  </a:cubicBezTo>
                  <a:cubicBezTo>
                    <a:pt x="16274" y="56470"/>
                    <a:pt x="16274" y="56470"/>
                    <a:pt x="16274" y="56470"/>
                  </a:cubicBezTo>
                  <a:cubicBezTo>
                    <a:pt x="16274" y="56470"/>
                    <a:pt x="16274" y="56470"/>
                    <a:pt x="16453" y="56470"/>
                  </a:cubicBezTo>
                  <a:cubicBezTo>
                    <a:pt x="16453" y="57647"/>
                    <a:pt x="16453" y="57647"/>
                    <a:pt x="16453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631" y="57647"/>
                    <a:pt x="16631" y="57647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631" y="56470"/>
                    <a:pt x="16631" y="56470"/>
                    <a:pt x="16631" y="56470"/>
                  </a:cubicBezTo>
                  <a:cubicBezTo>
                    <a:pt x="16810" y="56470"/>
                    <a:pt x="16810" y="56470"/>
                    <a:pt x="16810" y="56470"/>
                  </a:cubicBezTo>
                  <a:cubicBezTo>
                    <a:pt x="16810" y="56470"/>
                    <a:pt x="16810" y="56470"/>
                    <a:pt x="16810" y="56470"/>
                  </a:cubicBezTo>
                  <a:cubicBezTo>
                    <a:pt x="16810" y="56470"/>
                    <a:pt x="16810" y="56470"/>
                    <a:pt x="16810" y="56470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lose/>
                  <a:moveTo>
                    <a:pt x="55797" y="38823"/>
                  </a:moveTo>
                  <a:cubicBezTo>
                    <a:pt x="55797" y="38823"/>
                    <a:pt x="55797" y="38823"/>
                    <a:pt x="55797" y="38823"/>
                  </a:cubicBezTo>
                  <a:cubicBezTo>
                    <a:pt x="55797" y="38823"/>
                    <a:pt x="55797" y="38823"/>
                    <a:pt x="55797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797" y="38823"/>
                    <a:pt x="55797" y="38823"/>
                    <a:pt x="55797" y="38823"/>
                  </a:cubicBezTo>
                  <a:close/>
                  <a:moveTo>
                    <a:pt x="56154" y="38823"/>
                  </a:move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333" y="38823"/>
                    <a:pt x="56333" y="38823"/>
                    <a:pt x="56333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ubicBezTo>
                    <a:pt x="56154" y="38823"/>
                    <a:pt x="56154" y="38823"/>
                    <a:pt x="56154" y="38823"/>
                  </a:cubicBezTo>
                  <a:close/>
                  <a:moveTo>
                    <a:pt x="16095" y="57647"/>
                  </a:moveTo>
                  <a:cubicBezTo>
                    <a:pt x="16095" y="57647"/>
                    <a:pt x="16095" y="57647"/>
                    <a:pt x="16095" y="57647"/>
                  </a:cubicBezTo>
                  <a:cubicBezTo>
                    <a:pt x="16095" y="57647"/>
                    <a:pt x="16095" y="57647"/>
                    <a:pt x="16095" y="57647"/>
                  </a:cubicBezTo>
                  <a:cubicBezTo>
                    <a:pt x="16095" y="57647"/>
                    <a:pt x="16095" y="57647"/>
                    <a:pt x="16095" y="57647"/>
                  </a:cubicBezTo>
                  <a:cubicBezTo>
                    <a:pt x="16095" y="56470"/>
                    <a:pt x="16095" y="56470"/>
                    <a:pt x="16095" y="56470"/>
                  </a:cubicBezTo>
                  <a:cubicBezTo>
                    <a:pt x="16095" y="56470"/>
                    <a:pt x="16095" y="56470"/>
                    <a:pt x="16095" y="56470"/>
                  </a:cubicBezTo>
                  <a:cubicBezTo>
                    <a:pt x="16095" y="57647"/>
                    <a:pt x="16095" y="56470"/>
                    <a:pt x="16095" y="57647"/>
                  </a:cubicBezTo>
                  <a:close/>
                  <a:moveTo>
                    <a:pt x="10551" y="60000"/>
                  </a:moveTo>
                  <a:cubicBezTo>
                    <a:pt x="10551" y="60000"/>
                    <a:pt x="10551" y="60000"/>
                    <a:pt x="10551" y="60000"/>
                  </a:cubicBezTo>
                  <a:cubicBezTo>
                    <a:pt x="10730" y="60000"/>
                    <a:pt x="10730" y="60000"/>
                    <a:pt x="10730" y="60000"/>
                  </a:cubicBezTo>
                  <a:cubicBezTo>
                    <a:pt x="10730" y="60000"/>
                    <a:pt x="10730" y="60000"/>
                    <a:pt x="10730" y="60000"/>
                  </a:cubicBezTo>
                  <a:lnTo>
                    <a:pt x="10551" y="60000"/>
                  </a:lnTo>
                  <a:close/>
                  <a:moveTo>
                    <a:pt x="55797" y="40000"/>
                  </a:moveTo>
                  <a:cubicBezTo>
                    <a:pt x="55797" y="40000"/>
                    <a:pt x="55797" y="40000"/>
                    <a:pt x="55797" y="40000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976" y="38823"/>
                    <a:pt x="55976" y="38823"/>
                    <a:pt x="55976" y="38823"/>
                  </a:cubicBezTo>
                  <a:cubicBezTo>
                    <a:pt x="55797" y="38823"/>
                    <a:pt x="55797" y="38823"/>
                    <a:pt x="55797" y="38823"/>
                  </a:cubicBezTo>
                  <a:cubicBezTo>
                    <a:pt x="55797" y="40000"/>
                    <a:pt x="55797" y="40000"/>
                    <a:pt x="55797" y="40000"/>
                  </a:cubicBezTo>
                  <a:cubicBezTo>
                    <a:pt x="55797" y="40000"/>
                    <a:pt x="55797" y="40000"/>
                    <a:pt x="55797" y="40000"/>
                  </a:cubicBezTo>
                  <a:close/>
                  <a:moveTo>
                    <a:pt x="16989" y="57647"/>
                  </a:moveTo>
                  <a:cubicBezTo>
                    <a:pt x="16989" y="57647"/>
                    <a:pt x="16989" y="57647"/>
                    <a:pt x="16989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6989" y="56470"/>
                    <a:pt x="16989" y="56470"/>
                    <a:pt x="16989" y="56470"/>
                  </a:cubicBezTo>
                  <a:lnTo>
                    <a:pt x="16989" y="57647"/>
                  </a:lnTo>
                  <a:close/>
                  <a:moveTo>
                    <a:pt x="33621" y="49411"/>
                  </a:moveTo>
                  <a:cubicBezTo>
                    <a:pt x="33621" y="49411"/>
                    <a:pt x="33621" y="49411"/>
                    <a:pt x="33621" y="49411"/>
                  </a:cubicBezTo>
                  <a:cubicBezTo>
                    <a:pt x="33442" y="49411"/>
                    <a:pt x="33442" y="49411"/>
                    <a:pt x="33442" y="49411"/>
                  </a:cubicBezTo>
                  <a:cubicBezTo>
                    <a:pt x="33442" y="49411"/>
                    <a:pt x="33442" y="49411"/>
                    <a:pt x="33442" y="49411"/>
                  </a:cubicBezTo>
                  <a:cubicBezTo>
                    <a:pt x="33442" y="49411"/>
                    <a:pt x="33442" y="49411"/>
                    <a:pt x="33442" y="49411"/>
                  </a:cubicBezTo>
                  <a:cubicBezTo>
                    <a:pt x="33621" y="49411"/>
                    <a:pt x="33621" y="49411"/>
                    <a:pt x="33621" y="49411"/>
                  </a:cubicBezTo>
                  <a:close/>
                  <a:moveTo>
                    <a:pt x="33621" y="50588"/>
                  </a:moveTo>
                  <a:cubicBezTo>
                    <a:pt x="33621" y="50588"/>
                    <a:pt x="33621" y="50588"/>
                    <a:pt x="33621" y="50588"/>
                  </a:cubicBezTo>
                  <a:cubicBezTo>
                    <a:pt x="33621" y="50588"/>
                    <a:pt x="33621" y="50588"/>
                    <a:pt x="33621" y="50588"/>
                  </a:cubicBezTo>
                  <a:cubicBezTo>
                    <a:pt x="33800" y="49411"/>
                    <a:pt x="33800" y="49411"/>
                    <a:pt x="33800" y="49411"/>
                  </a:cubicBezTo>
                  <a:cubicBezTo>
                    <a:pt x="33621" y="49411"/>
                    <a:pt x="33621" y="49411"/>
                    <a:pt x="33621" y="49411"/>
                  </a:cubicBezTo>
                  <a:cubicBezTo>
                    <a:pt x="33621" y="50588"/>
                    <a:pt x="33621" y="50588"/>
                    <a:pt x="33621" y="50588"/>
                  </a:cubicBezTo>
                  <a:cubicBezTo>
                    <a:pt x="33621" y="50588"/>
                    <a:pt x="33621" y="50588"/>
                    <a:pt x="33621" y="50588"/>
                  </a:cubicBezTo>
                  <a:cubicBezTo>
                    <a:pt x="33621" y="50588"/>
                    <a:pt x="33621" y="50588"/>
                    <a:pt x="33621" y="50588"/>
                  </a:cubicBezTo>
                  <a:close/>
                  <a:moveTo>
                    <a:pt x="60983" y="37647"/>
                  </a:move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ubicBezTo>
                    <a:pt x="60983" y="37647"/>
                    <a:pt x="60983" y="37647"/>
                    <a:pt x="60983" y="37647"/>
                  </a:cubicBezTo>
                  <a:close/>
                  <a:moveTo>
                    <a:pt x="17347" y="57647"/>
                  </a:moveTo>
                  <a:cubicBezTo>
                    <a:pt x="17347" y="57647"/>
                    <a:pt x="17347" y="57647"/>
                    <a:pt x="17347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lose/>
                  <a:moveTo>
                    <a:pt x="33442" y="50588"/>
                  </a:moveTo>
                  <a:cubicBezTo>
                    <a:pt x="33442" y="50588"/>
                    <a:pt x="33442" y="50588"/>
                    <a:pt x="33442" y="50588"/>
                  </a:cubicBezTo>
                  <a:cubicBezTo>
                    <a:pt x="33442" y="49411"/>
                    <a:pt x="33442" y="49411"/>
                    <a:pt x="33442" y="49411"/>
                  </a:cubicBezTo>
                  <a:lnTo>
                    <a:pt x="33442" y="50588"/>
                  </a:lnTo>
                  <a:close/>
                  <a:moveTo>
                    <a:pt x="16989" y="57647"/>
                  </a:moveTo>
                  <a:cubicBezTo>
                    <a:pt x="16989" y="57647"/>
                    <a:pt x="16989" y="57647"/>
                    <a:pt x="16989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lnTo>
                    <a:pt x="16989" y="57647"/>
                  </a:lnTo>
                  <a:close/>
                  <a:moveTo>
                    <a:pt x="17526" y="57647"/>
                  </a:moveTo>
                  <a:cubicBezTo>
                    <a:pt x="17526" y="57647"/>
                    <a:pt x="17526" y="57647"/>
                    <a:pt x="17526" y="57647"/>
                  </a:cubicBezTo>
                  <a:cubicBezTo>
                    <a:pt x="17526" y="57647"/>
                    <a:pt x="17526" y="57647"/>
                    <a:pt x="17526" y="57647"/>
                  </a:cubicBezTo>
                  <a:cubicBezTo>
                    <a:pt x="17526" y="58823"/>
                    <a:pt x="17526" y="58823"/>
                    <a:pt x="17526" y="58823"/>
                  </a:cubicBezTo>
                  <a:cubicBezTo>
                    <a:pt x="17526" y="57647"/>
                    <a:pt x="17526" y="57647"/>
                    <a:pt x="17526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810" y="57647"/>
                    <a:pt x="16810" y="57647"/>
                    <a:pt x="16810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6989" y="57647"/>
                    <a:pt x="16989" y="57647"/>
                    <a:pt x="16989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526" y="58823"/>
                    <a:pt x="17526" y="58823"/>
                    <a:pt x="17526" y="58823"/>
                  </a:cubicBezTo>
                  <a:cubicBezTo>
                    <a:pt x="17526" y="58823"/>
                    <a:pt x="17526" y="58823"/>
                    <a:pt x="17526" y="58823"/>
                  </a:cubicBezTo>
                  <a:cubicBezTo>
                    <a:pt x="17526" y="57647"/>
                    <a:pt x="17526" y="57647"/>
                    <a:pt x="17526" y="57647"/>
                  </a:cubicBezTo>
                  <a:close/>
                  <a:moveTo>
                    <a:pt x="56333" y="40000"/>
                  </a:move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lnTo>
                    <a:pt x="56333" y="40000"/>
                  </a:lnTo>
                  <a:close/>
                  <a:moveTo>
                    <a:pt x="17168" y="57647"/>
                  </a:move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347" y="57647"/>
                    <a:pt x="17347" y="57647"/>
                    <a:pt x="17347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ubicBezTo>
                    <a:pt x="17168" y="57647"/>
                    <a:pt x="17168" y="57647"/>
                    <a:pt x="17168" y="57647"/>
                  </a:cubicBezTo>
                  <a:close/>
                  <a:moveTo>
                    <a:pt x="16631" y="57647"/>
                  </a:move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ubicBezTo>
                    <a:pt x="16631" y="57647"/>
                    <a:pt x="16631" y="57647"/>
                    <a:pt x="16631" y="57647"/>
                  </a:cubicBezTo>
                  <a:close/>
                  <a:moveTo>
                    <a:pt x="33621" y="50588"/>
                  </a:moveTo>
                  <a:cubicBezTo>
                    <a:pt x="33621" y="50588"/>
                    <a:pt x="33621" y="50588"/>
                    <a:pt x="33621" y="50588"/>
                  </a:cubicBezTo>
                  <a:cubicBezTo>
                    <a:pt x="33442" y="50588"/>
                    <a:pt x="33442" y="50588"/>
                    <a:pt x="33442" y="50588"/>
                  </a:cubicBezTo>
                  <a:lnTo>
                    <a:pt x="33621" y="50588"/>
                  </a:lnTo>
                  <a:close/>
                  <a:moveTo>
                    <a:pt x="56154" y="40000"/>
                  </a:move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ubicBezTo>
                    <a:pt x="56154" y="40000"/>
                    <a:pt x="56154" y="40000"/>
                    <a:pt x="56154" y="40000"/>
                  </a:cubicBezTo>
                  <a:close/>
                  <a:moveTo>
                    <a:pt x="56333" y="40000"/>
                  </a:move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ubicBezTo>
                    <a:pt x="56333" y="40000"/>
                    <a:pt x="56333" y="40000"/>
                    <a:pt x="56333" y="40000"/>
                  </a:cubicBezTo>
                  <a:close/>
                  <a:moveTo>
                    <a:pt x="119821" y="11764"/>
                  </a:move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1764"/>
                    <a:pt x="119642" y="11764"/>
                    <a:pt x="119642" y="11764"/>
                  </a:cubicBezTo>
                  <a:cubicBezTo>
                    <a:pt x="119463" y="11764"/>
                    <a:pt x="119463" y="11764"/>
                    <a:pt x="119463" y="11764"/>
                  </a:cubicBezTo>
                  <a:cubicBezTo>
                    <a:pt x="119463" y="12941"/>
                    <a:pt x="119463" y="12941"/>
                    <a:pt x="119463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105" y="12941"/>
                    <a:pt x="119105" y="12941"/>
                    <a:pt x="119105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284" y="12941"/>
                    <a:pt x="119284" y="12941"/>
                  </a:cubicBezTo>
                  <a:cubicBezTo>
                    <a:pt x="119284" y="12941"/>
                    <a:pt x="119463" y="12941"/>
                    <a:pt x="119463" y="12941"/>
                  </a:cubicBezTo>
                  <a:cubicBezTo>
                    <a:pt x="119463" y="12941"/>
                    <a:pt x="119463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821" y="12941"/>
                    <a:pt x="119821" y="12941"/>
                    <a:pt x="119821" y="12941"/>
                  </a:cubicBezTo>
                  <a:cubicBezTo>
                    <a:pt x="119821" y="11764"/>
                    <a:pt x="119821" y="11764"/>
                    <a:pt x="119821" y="11764"/>
                  </a:cubicBezTo>
                  <a:cubicBezTo>
                    <a:pt x="120000" y="11764"/>
                    <a:pt x="120000" y="11764"/>
                    <a:pt x="120000" y="11764"/>
                  </a:cubicBezTo>
                  <a:cubicBezTo>
                    <a:pt x="120000" y="11764"/>
                    <a:pt x="120000" y="11764"/>
                    <a:pt x="120000" y="11764"/>
                  </a:cubicBezTo>
                  <a:lnTo>
                    <a:pt x="119821" y="11764"/>
                  </a:lnTo>
                  <a:close/>
                  <a:moveTo>
                    <a:pt x="61877" y="37647"/>
                  </a:move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698" y="37647"/>
                    <a:pt x="61698" y="37647"/>
                    <a:pt x="61698" y="37647"/>
                  </a:cubicBezTo>
                  <a:cubicBezTo>
                    <a:pt x="61698" y="37647"/>
                    <a:pt x="61698" y="37647"/>
                    <a:pt x="61698" y="37647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2056" y="38823"/>
                    <a:pt x="62056" y="38823"/>
                    <a:pt x="62056" y="37647"/>
                  </a:cubicBezTo>
                  <a:cubicBezTo>
                    <a:pt x="62056" y="37647"/>
                    <a:pt x="62056" y="37647"/>
                    <a:pt x="62056" y="37647"/>
                  </a:cubicBezTo>
                  <a:cubicBezTo>
                    <a:pt x="62056" y="37647"/>
                    <a:pt x="62056" y="37647"/>
                    <a:pt x="62056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ubicBezTo>
                    <a:pt x="61877" y="37647"/>
                    <a:pt x="61877" y="37647"/>
                    <a:pt x="61877" y="37647"/>
                  </a:cubicBezTo>
                  <a:close/>
                  <a:moveTo>
                    <a:pt x="108554" y="17647"/>
                  </a:moveTo>
                  <a:cubicBezTo>
                    <a:pt x="108554" y="17647"/>
                    <a:pt x="108554" y="17647"/>
                    <a:pt x="108554" y="17647"/>
                  </a:cubicBezTo>
                  <a:cubicBezTo>
                    <a:pt x="108554" y="17647"/>
                    <a:pt x="108554" y="17647"/>
                    <a:pt x="108554" y="17647"/>
                  </a:cubicBezTo>
                  <a:cubicBezTo>
                    <a:pt x="108554" y="17647"/>
                    <a:pt x="108554" y="17647"/>
                    <a:pt x="108554" y="17647"/>
                  </a:cubicBezTo>
                  <a:close/>
                  <a:moveTo>
                    <a:pt x="8405" y="62352"/>
                  </a:moveTo>
                  <a:cubicBezTo>
                    <a:pt x="8405" y="62352"/>
                    <a:pt x="8405" y="62352"/>
                    <a:pt x="8405" y="62352"/>
                  </a:cubicBezTo>
                  <a:cubicBezTo>
                    <a:pt x="8405" y="62352"/>
                    <a:pt x="8405" y="62352"/>
                    <a:pt x="8405" y="62352"/>
                  </a:cubicBezTo>
                  <a:cubicBezTo>
                    <a:pt x="8405" y="62352"/>
                    <a:pt x="8405" y="62352"/>
                    <a:pt x="8405" y="62352"/>
                  </a:cubicBezTo>
                  <a:cubicBezTo>
                    <a:pt x="8405" y="62352"/>
                    <a:pt x="8405" y="62352"/>
                    <a:pt x="8405" y="62352"/>
                  </a:cubicBezTo>
                  <a:close/>
                  <a:moveTo>
                    <a:pt x="56333" y="41176"/>
                  </a:move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lose/>
                  <a:moveTo>
                    <a:pt x="56333" y="41176"/>
                  </a:move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0000"/>
                    <a:pt x="56512" y="40000"/>
                    <a:pt x="56512" y="40000"/>
                  </a:cubicBezTo>
                  <a:cubicBezTo>
                    <a:pt x="56512" y="41176"/>
                    <a:pt x="56512" y="41176"/>
                    <a:pt x="56512" y="41176"/>
                  </a:cubicBezTo>
                  <a:lnTo>
                    <a:pt x="56333" y="41176"/>
                  </a:lnTo>
                  <a:close/>
                  <a:moveTo>
                    <a:pt x="64560" y="36470"/>
                  </a:moveTo>
                  <a:cubicBezTo>
                    <a:pt x="64560" y="36470"/>
                    <a:pt x="64560" y="36470"/>
                    <a:pt x="64560" y="36470"/>
                  </a:cubicBezTo>
                  <a:cubicBezTo>
                    <a:pt x="64560" y="36470"/>
                    <a:pt x="64560" y="36470"/>
                    <a:pt x="64560" y="36470"/>
                  </a:cubicBezTo>
                  <a:cubicBezTo>
                    <a:pt x="64560" y="37647"/>
                    <a:pt x="64560" y="37647"/>
                    <a:pt x="64560" y="37647"/>
                  </a:cubicBezTo>
                  <a:cubicBezTo>
                    <a:pt x="64560" y="37647"/>
                    <a:pt x="64560" y="37647"/>
                    <a:pt x="64560" y="37647"/>
                  </a:cubicBezTo>
                  <a:lnTo>
                    <a:pt x="64560" y="36470"/>
                  </a:lnTo>
                  <a:close/>
                  <a:moveTo>
                    <a:pt x="8584" y="62352"/>
                  </a:move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ubicBezTo>
                    <a:pt x="8584" y="62352"/>
                    <a:pt x="8584" y="62352"/>
                    <a:pt x="8584" y="62352"/>
                  </a:cubicBezTo>
                  <a:close/>
                  <a:moveTo>
                    <a:pt x="17168" y="58823"/>
                  </a:move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lose/>
                  <a:moveTo>
                    <a:pt x="61341" y="38823"/>
                  </a:moveTo>
                  <a:cubicBezTo>
                    <a:pt x="61341" y="38823"/>
                    <a:pt x="61341" y="38823"/>
                    <a:pt x="61341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341" y="38823"/>
                    <a:pt x="61341" y="38823"/>
                    <a:pt x="61341" y="38823"/>
                  </a:cubicBezTo>
                  <a:cubicBezTo>
                    <a:pt x="61341" y="38823"/>
                    <a:pt x="61341" y="38823"/>
                    <a:pt x="61341" y="38823"/>
                  </a:cubicBezTo>
                  <a:cubicBezTo>
                    <a:pt x="61341" y="38823"/>
                    <a:pt x="61341" y="38823"/>
                    <a:pt x="61341" y="38823"/>
                  </a:cubicBezTo>
                  <a:close/>
                  <a:moveTo>
                    <a:pt x="55081" y="44705"/>
                  </a:moveTo>
                  <a:cubicBezTo>
                    <a:pt x="55081" y="44705"/>
                    <a:pt x="55081" y="44705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260" y="43529"/>
                    <a:pt x="55260" y="43529"/>
                    <a:pt x="55260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3529"/>
                    <a:pt x="55081" y="43529"/>
                    <a:pt x="55081" y="43529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081" y="42352"/>
                    <a:pt x="55081" y="42352"/>
                    <a:pt x="55081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260" y="42352"/>
                    <a:pt x="55260" y="42352"/>
                    <a:pt x="55260" y="42352"/>
                  </a:cubicBezTo>
                  <a:cubicBezTo>
                    <a:pt x="55439" y="42352"/>
                    <a:pt x="55439" y="42352"/>
                    <a:pt x="55439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2352"/>
                    <a:pt x="55618" y="42352"/>
                    <a:pt x="55618" y="42352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2352"/>
                    <a:pt x="55797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618" y="41176"/>
                    <a:pt x="55618" y="41176"/>
                    <a:pt x="55618" y="41176"/>
                  </a:cubicBezTo>
                  <a:cubicBezTo>
                    <a:pt x="55797" y="41176"/>
                    <a:pt x="55797" y="41176"/>
                    <a:pt x="55797" y="41176"/>
                  </a:cubicBezTo>
                  <a:cubicBezTo>
                    <a:pt x="55797" y="41176"/>
                    <a:pt x="55797" y="41176"/>
                    <a:pt x="55797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6154" y="41176"/>
                    <a:pt x="56154" y="41176"/>
                    <a:pt x="56154" y="41176"/>
                  </a:cubicBezTo>
                  <a:cubicBezTo>
                    <a:pt x="56154" y="41176"/>
                    <a:pt x="56154" y="41176"/>
                    <a:pt x="56154" y="41176"/>
                  </a:cubicBezTo>
                  <a:cubicBezTo>
                    <a:pt x="55976" y="41176"/>
                    <a:pt x="55976" y="41176"/>
                    <a:pt x="55976" y="41176"/>
                  </a:cubicBezTo>
                  <a:cubicBezTo>
                    <a:pt x="56154" y="41176"/>
                    <a:pt x="56154" y="41176"/>
                    <a:pt x="56154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333" y="41176"/>
                    <a:pt x="56333" y="41176"/>
                    <a:pt x="56333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512" y="41176"/>
                    <a:pt x="56512" y="41176"/>
                    <a:pt x="56512" y="41176"/>
                  </a:cubicBezTo>
                  <a:cubicBezTo>
                    <a:pt x="56333" y="41176"/>
                    <a:pt x="56333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2352"/>
                    <a:pt x="56154" y="42352"/>
                    <a:pt x="56154" y="42352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6154" y="43529"/>
                    <a:pt x="56154" y="43529"/>
                    <a:pt x="56154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976" y="43529"/>
                    <a:pt x="55976" y="43529"/>
                    <a:pt x="55976" y="43529"/>
                  </a:cubicBezTo>
                  <a:cubicBezTo>
                    <a:pt x="55797" y="43529"/>
                    <a:pt x="55797" y="43529"/>
                    <a:pt x="55797" y="43529"/>
                  </a:cubicBezTo>
                  <a:cubicBezTo>
                    <a:pt x="55797" y="43529"/>
                    <a:pt x="55797" y="43529"/>
                    <a:pt x="55797" y="43529"/>
                  </a:cubicBezTo>
                  <a:cubicBezTo>
                    <a:pt x="55618" y="43529"/>
                    <a:pt x="55618" y="43529"/>
                    <a:pt x="55618" y="43529"/>
                  </a:cubicBezTo>
                  <a:cubicBezTo>
                    <a:pt x="55618" y="43529"/>
                    <a:pt x="55618" y="43529"/>
                    <a:pt x="55618" y="43529"/>
                  </a:cubicBezTo>
                  <a:cubicBezTo>
                    <a:pt x="55439" y="44705"/>
                    <a:pt x="55439" y="44705"/>
                    <a:pt x="55439" y="44705"/>
                  </a:cubicBezTo>
                  <a:cubicBezTo>
                    <a:pt x="55439" y="44705"/>
                    <a:pt x="55439" y="44705"/>
                    <a:pt x="55439" y="44705"/>
                  </a:cubicBezTo>
                  <a:cubicBezTo>
                    <a:pt x="55439" y="44705"/>
                    <a:pt x="55439" y="44705"/>
                    <a:pt x="55439" y="44705"/>
                  </a:cubicBezTo>
                  <a:cubicBezTo>
                    <a:pt x="55260" y="44705"/>
                    <a:pt x="55260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260" y="44705"/>
                    <a:pt x="55260" y="44705"/>
                    <a:pt x="55260" y="44705"/>
                  </a:cubicBezTo>
                  <a:cubicBezTo>
                    <a:pt x="55260" y="44705"/>
                    <a:pt x="55260" y="44705"/>
                    <a:pt x="55260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ubicBezTo>
                    <a:pt x="55081" y="44705"/>
                    <a:pt x="55081" y="44705"/>
                    <a:pt x="55081" y="44705"/>
                  </a:cubicBezTo>
                  <a:close/>
                  <a:moveTo>
                    <a:pt x="55439" y="43529"/>
                  </a:moveTo>
                  <a:cubicBezTo>
                    <a:pt x="55260" y="43529"/>
                    <a:pt x="55260" y="43529"/>
                    <a:pt x="55260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ubicBezTo>
                    <a:pt x="55439" y="43529"/>
                    <a:pt x="55439" y="43529"/>
                    <a:pt x="55439" y="43529"/>
                  </a:cubicBezTo>
                  <a:close/>
                  <a:moveTo>
                    <a:pt x="62771" y="38823"/>
                  </a:moveTo>
                  <a:cubicBezTo>
                    <a:pt x="62771" y="38823"/>
                    <a:pt x="62771" y="38823"/>
                    <a:pt x="62771" y="38823"/>
                  </a:cubicBezTo>
                  <a:cubicBezTo>
                    <a:pt x="62950" y="37647"/>
                    <a:pt x="62950" y="37647"/>
                    <a:pt x="62950" y="37647"/>
                  </a:cubicBezTo>
                  <a:cubicBezTo>
                    <a:pt x="62950" y="37647"/>
                    <a:pt x="62950" y="37647"/>
                    <a:pt x="62771" y="37647"/>
                  </a:cubicBezTo>
                  <a:lnTo>
                    <a:pt x="62771" y="38823"/>
                  </a:lnTo>
                  <a:close/>
                  <a:moveTo>
                    <a:pt x="7511" y="62352"/>
                  </a:moveTo>
                  <a:cubicBezTo>
                    <a:pt x="7511" y="62352"/>
                    <a:pt x="7511" y="62352"/>
                    <a:pt x="7511" y="62352"/>
                  </a:cubicBezTo>
                  <a:cubicBezTo>
                    <a:pt x="7332" y="62352"/>
                    <a:pt x="7332" y="62352"/>
                    <a:pt x="7153" y="63529"/>
                  </a:cubicBezTo>
                  <a:cubicBezTo>
                    <a:pt x="7153" y="63529"/>
                    <a:pt x="7153" y="63529"/>
                    <a:pt x="7153" y="63529"/>
                  </a:cubicBezTo>
                  <a:cubicBezTo>
                    <a:pt x="6974" y="63529"/>
                    <a:pt x="6974" y="63529"/>
                    <a:pt x="6974" y="63529"/>
                  </a:cubicBezTo>
                  <a:cubicBezTo>
                    <a:pt x="7153" y="63529"/>
                    <a:pt x="7153" y="63529"/>
                    <a:pt x="7153" y="63529"/>
                  </a:cubicBezTo>
                  <a:cubicBezTo>
                    <a:pt x="7153" y="63529"/>
                    <a:pt x="7153" y="63529"/>
                    <a:pt x="7153" y="63529"/>
                  </a:cubicBezTo>
                  <a:cubicBezTo>
                    <a:pt x="7332" y="63529"/>
                    <a:pt x="7332" y="63529"/>
                    <a:pt x="7332" y="63529"/>
                  </a:cubicBezTo>
                  <a:cubicBezTo>
                    <a:pt x="7332" y="63529"/>
                    <a:pt x="7332" y="63529"/>
                    <a:pt x="7332" y="63529"/>
                  </a:cubicBezTo>
                  <a:cubicBezTo>
                    <a:pt x="7511" y="63529"/>
                    <a:pt x="7511" y="63529"/>
                    <a:pt x="7511" y="62352"/>
                  </a:cubicBezTo>
                  <a:cubicBezTo>
                    <a:pt x="7511" y="62352"/>
                    <a:pt x="7511" y="62352"/>
                    <a:pt x="7511" y="62352"/>
                  </a:cubicBezTo>
                  <a:close/>
                  <a:moveTo>
                    <a:pt x="7868" y="62352"/>
                  </a:moveTo>
                  <a:cubicBezTo>
                    <a:pt x="7868" y="62352"/>
                    <a:pt x="7868" y="62352"/>
                    <a:pt x="7868" y="62352"/>
                  </a:cubicBezTo>
                  <a:cubicBezTo>
                    <a:pt x="7690" y="62352"/>
                    <a:pt x="7690" y="62352"/>
                    <a:pt x="7690" y="62352"/>
                  </a:cubicBezTo>
                  <a:cubicBezTo>
                    <a:pt x="7868" y="62352"/>
                    <a:pt x="7868" y="62352"/>
                    <a:pt x="7868" y="62352"/>
                  </a:cubicBezTo>
                  <a:close/>
                  <a:moveTo>
                    <a:pt x="119642" y="12941"/>
                  </a:move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lose/>
                  <a:moveTo>
                    <a:pt x="61520" y="38823"/>
                  </a:move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ubicBezTo>
                    <a:pt x="61520" y="38823"/>
                    <a:pt x="61520" y="38823"/>
                    <a:pt x="61520" y="38823"/>
                  </a:cubicBezTo>
                  <a:close/>
                  <a:moveTo>
                    <a:pt x="118926" y="12941"/>
                  </a:move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ubicBezTo>
                    <a:pt x="118926" y="12941"/>
                    <a:pt x="118926" y="12941"/>
                    <a:pt x="118926" y="12941"/>
                  </a:cubicBezTo>
                  <a:close/>
                  <a:moveTo>
                    <a:pt x="61698" y="38823"/>
                  </a:move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698" y="38823"/>
                    <a:pt x="61698" y="38823"/>
                  </a:cubicBezTo>
                  <a:cubicBezTo>
                    <a:pt x="61698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2056" y="38823"/>
                    <a:pt x="62056" y="38823"/>
                    <a:pt x="62056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cubicBezTo>
                    <a:pt x="61877" y="38823"/>
                    <a:pt x="61877" y="38823"/>
                    <a:pt x="61877" y="38823"/>
                  </a:cubicBezTo>
                  <a:lnTo>
                    <a:pt x="61698" y="38823"/>
                  </a:lnTo>
                  <a:close/>
                  <a:moveTo>
                    <a:pt x="119642" y="12941"/>
                  </a:moveTo>
                  <a:cubicBezTo>
                    <a:pt x="119821" y="12941"/>
                    <a:pt x="119821" y="12941"/>
                    <a:pt x="119821" y="12941"/>
                  </a:cubicBezTo>
                  <a:cubicBezTo>
                    <a:pt x="119821" y="12941"/>
                    <a:pt x="119821" y="12941"/>
                    <a:pt x="119821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ubicBezTo>
                    <a:pt x="119642" y="12941"/>
                    <a:pt x="119642" y="12941"/>
                    <a:pt x="119642" y="12941"/>
                  </a:cubicBezTo>
                  <a:close/>
                  <a:moveTo>
                    <a:pt x="100506" y="21176"/>
                  </a:moveTo>
                  <a:cubicBezTo>
                    <a:pt x="100506" y="21176"/>
                    <a:pt x="100506" y="21176"/>
                    <a:pt x="100506" y="21176"/>
                  </a:cubicBezTo>
                  <a:cubicBezTo>
                    <a:pt x="100506" y="22352"/>
                    <a:pt x="100506" y="22352"/>
                    <a:pt x="100506" y="22352"/>
                  </a:cubicBezTo>
                  <a:cubicBezTo>
                    <a:pt x="100685" y="22352"/>
                    <a:pt x="100685" y="22352"/>
                    <a:pt x="100685" y="22352"/>
                  </a:cubicBezTo>
                  <a:cubicBezTo>
                    <a:pt x="100685" y="21176"/>
                    <a:pt x="100685" y="21176"/>
                    <a:pt x="100685" y="21176"/>
                  </a:cubicBezTo>
                  <a:cubicBezTo>
                    <a:pt x="100864" y="21176"/>
                    <a:pt x="100864" y="21176"/>
                    <a:pt x="100864" y="21176"/>
                  </a:cubicBezTo>
                  <a:cubicBezTo>
                    <a:pt x="100685" y="21176"/>
                    <a:pt x="100685" y="21176"/>
                    <a:pt x="100685" y="21176"/>
                  </a:cubicBezTo>
                  <a:cubicBezTo>
                    <a:pt x="100685" y="21176"/>
                    <a:pt x="100685" y="21176"/>
                    <a:pt x="100685" y="21176"/>
                  </a:cubicBezTo>
                  <a:lnTo>
                    <a:pt x="100506" y="21176"/>
                  </a:lnTo>
                  <a:close/>
                  <a:moveTo>
                    <a:pt x="118569" y="14117"/>
                  </a:moveTo>
                  <a:cubicBezTo>
                    <a:pt x="118569" y="14117"/>
                    <a:pt x="118569" y="14117"/>
                    <a:pt x="118569" y="14117"/>
                  </a:cubicBezTo>
                  <a:cubicBezTo>
                    <a:pt x="118569" y="14117"/>
                    <a:pt x="118569" y="14117"/>
                    <a:pt x="118390" y="14117"/>
                  </a:cubicBezTo>
                  <a:cubicBezTo>
                    <a:pt x="118211" y="14117"/>
                    <a:pt x="118211" y="14117"/>
                    <a:pt x="118211" y="14117"/>
                  </a:cubicBezTo>
                  <a:cubicBezTo>
                    <a:pt x="118211" y="14117"/>
                    <a:pt x="118211" y="14117"/>
                    <a:pt x="118211" y="14117"/>
                  </a:cubicBezTo>
                  <a:cubicBezTo>
                    <a:pt x="118390" y="14117"/>
                    <a:pt x="118390" y="14117"/>
                    <a:pt x="118390" y="14117"/>
                  </a:cubicBezTo>
                  <a:cubicBezTo>
                    <a:pt x="118390" y="14117"/>
                    <a:pt x="118390" y="14117"/>
                    <a:pt x="118390" y="14117"/>
                  </a:cubicBezTo>
                  <a:cubicBezTo>
                    <a:pt x="118390" y="14117"/>
                    <a:pt x="118390" y="14117"/>
                    <a:pt x="118390" y="14117"/>
                  </a:cubicBezTo>
                  <a:cubicBezTo>
                    <a:pt x="118569" y="14117"/>
                    <a:pt x="118569" y="14117"/>
                    <a:pt x="118569" y="14117"/>
                  </a:cubicBezTo>
                  <a:cubicBezTo>
                    <a:pt x="118569" y="14117"/>
                    <a:pt x="118569" y="14117"/>
                    <a:pt x="118569" y="14117"/>
                  </a:cubicBezTo>
                  <a:cubicBezTo>
                    <a:pt x="118748" y="14117"/>
                    <a:pt x="118748" y="14117"/>
                    <a:pt x="118748" y="14117"/>
                  </a:cubicBezTo>
                  <a:cubicBezTo>
                    <a:pt x="118748" y="14117"/>
                    <a:pt x="118748" y="14117"/>
                    <a:pt x="118748" y="14117"/>
                  </a:cubicBezTo>
                  <a:cubicBezTo>
                    <a:pt x="118569" y="14117"/>
                    <a:pt x="118569" y="14117"/>
                    <a:pt x="118569" y="14117"/>
                  </a:cubicBezTo>
                  <a:close/>
                  <a:moveTo>
                    <a:pt x="17347" y="60000"/>
                  </a:move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347" y="58823"/>
                    <a:pt x="17347" y="58823"/>
                    <a:pt x="17347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7168" y="58823"/>
                  </a:cubicBezTo>
                  <a:cubicBezTo>
                    <a:pt x="17168" y="58823"/>
                    <a:pt x="17168" y="58823"/>
                    <a:pt x="16989" y="58823"/>
                  </a:cubicBezTo>
                  <a:cubicBezTo>
                    <a:pt x="16989" y="60000"/>
                    <a:pt x="16989" y="60000"/>
                    <a:pt x="16989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347" y="60000"/>
                  </a:cubicBezTo>
                  <a:close/>
                  <a:moveTo>
                    <a:pt x="17883" y="58823"/>
                  </a:move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ubicBezTo>
                    <a:pt x="17883" y="58823"/>
                    <a:pt x="17883" y="58823"/>
                    <a:pt x="17883" y="58823"/>
                  </a:cubicBezTo>
                  <a:close/>
                  <a:moveTo>
                    <a:pt x="6616" y="64705"/>
                  </a:moveTo>
                  <a:cubicBezTo>
                    <a:pt x="6616" y="64705"/>
                    <a:pt x="6616" y="64705"/>
                    <a:pt x="6616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438" y="64705"/>
                    <a:pt x="6438" y="64705"/>
                    <a:pt x="6438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438" y="64705"/>
                    <a:pt x="6616" y="64705"/>
                    <a:pt x="6616" y="64705"/>
                  </a:cubicBezTo>
                  <a:close/>
                  <a:moveTo>
                    <a:pt x="101758" y="27058"/>
                  </a:move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2116" y="27058"/>
                    <a:pt x="102116" y="28235"/>
                  </a:cubicBezTo>
                  <a:cubicBezTo>
                    <a:pt x="102116" y="28235"/>
                    <a:pt x="102116" y="28235"/>
                    <a:pt x="102116" y="28235"/>
                  </a:cubicBezTo>
                  <a:cubicBezTo>
                    <a:pt x="102116" y="28235"/>
                    <a:pt x="102116" y="28235"/>
                    <a:pt x="102116" y="28235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2116" y="27058"/>
                    <a:pt x="102116" y="27058"/>
                    <a:pt x="102116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1937" y="27058"/>
                    <a:pt x="101937" y="27058"/>
                    <a:pt x="101937" y="27058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116" y="25882"/>
                    <a:pt x="102116" y="25882"/>
                    <a:pt x="102116" y="25882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652" y="24705"/>
                  </a:cubicBezTo>
                  <a:cubicBezTo>
                    <a:pt x="102652" y="24705"/>
                    <a:pt x="102652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473" y="24705"/>
                    <a:pt x="102473" y="24705"/>
                    <a:pt x="102473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4705"/>
                    <a:pt x="102295" y="24705"/>
                    <a:pt x="102295" y="24705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473" y="23529"/>
                    <a:pt x="102473" y="23529"/>
                    <a:pt x="102473" y="23529"/>
                  </a:cubicBezTo>
                  <a:cubicBezTo>
                    <a:pt x="102295" y="23529"/>
                    <a:pt x="102295" y="23529"/>
                    <a:pt x="102295" y="23529"/>
                  </a:cubicBezTo>
                  <a:cubicBezTo>
                    <a:pt x="102473" y="22352"/>
                    <a:pt x="102473" y="22352"/>
                    <a:pt x="102473" y="22352"/>
                  </a:cubicBezTo>
                  <a:cubicBezTo>
                    <a:pt x="102473" y="22352"/>
                    <a:pt x="102473" y="22352"/>
                    <a:pt x="102473" y="22352"/>
                  </a:cubicBezTo>
                  <a:cubicBezTo>
                    <a:pt x="102473" y="22352"/>
                    <a:pt x="102473" y="22352"/>
                    <a:pt x="102473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2352"/>
                    <a:pt x="102295" y="22352"/>
                    <a:pt x="102295" y="22352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295" y="21176"/>
                    <a:pt x="102295" y="21176"/>
                    <a:pt x="102295" y="21176"/>
                  </a:cubicBezTo>
                  <a:cubicBezTo>
                    <a:pt x="102116" y="21176"/>
                    <a:pt x="102116" y="21176"/>
                    <a:pt x="102116" y="21176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2116" y="22352"/>
                    <a:pt x="102116" y="22352"/>
                    <a:pt x="102116" y="22352"/>
                  </a:cubicBezTo>
                  <a:cubicBezTo>
                    <a:pt x="101937" y="22352"/>
                    <a:pt x="101937" y="22352"/>
                    <a:pt x="101937" y="22352"/>
                  </a:cubicBezTo>
                  <a:cubicBezTo>
                    <a:pt x="101937" y="22352"/>
                    <a:pt x="101937" y="22352"/>
                    <a:pt x="101937" y="22352"/>
                  </a:cubicBezTo>
                  <a:cubicBezTo>
                    <a:pt x="101937" y="22352"/>
                    <a:pt x="101937" y="22352"/>
                    <a:pt x="101937" y="22352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3529"/>
                    <a:pt x="101937" y="23529"/>
                    <a:pt x="101937" y="23529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4705"/>
                    <a:pt x="101937" y="24705"/>
                    <a:pt x="101937" y="24705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758" y="25882"/>
                    <a:pt x="101758" y="25882"/>
                    <a:pt x="101758" y="25882"/>
                  </a:cubicBezTo>
                  <a:cubicBezTo>
                    <a:pt x="101758" y="25882"/>
                    <a:pt x="101758" y="25882"/>
                    <a:pt x="101758" y="25882"/>
                  </a:cubicBezTo>
                  <a:cubicBezTo>
                    <a:pt x="101758" y="25882"/>
                    <a:pt x="101758" y="25882"/>
                    <a:pt x="101758" y="25882"/>
                  </a:cubicBezTo>
                  <a:cubicBezTo>
                    <a:pt x="101937" y="25882"/>
                    <a:pt x="101937" y="25882"/>
                    <a:pt x="101937" y="25882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ubicBezTo>
                    <a:pt x="101758" y="27058"/>
                    <a:pt x="101758" y="27058"/>
                    <a:pt x="101758" y="27058"/>
                  </a:cubicBezTo>
                  <a:close/>
                  <a:moveTo>
                    <a:pt x="6080" y="64705"/>
                  </a:moveTo>
                  <a:cubicBezTo>
                    <a:pt x="6080" y="64705"/>
                    <a:pt x="6080" y="64705"/>
                    <a:pt x="6080" y="64705"/>
                  </a:cubicBezTo>
                  <a:cubicBezTo>
                    <a:pt x="5901" y="64705"/>
                    <a:pt x="5901" y="64705"/>
                    <a:pt x="5901" y="64705"/>
                  </a:cubicBezTo>
                  <a:cubicBezTo>
                    <a:pt x="5901" y="64705"/>
                    <a:pt x="5901" y="64705"/>
                    <a:pt x="5901" y="64705"/>
                  </a:cubicBezTo>
                  <a:cubicBezTo>
                    <a:pt x="6080" y="64705"/>
                    <a:pt x="6080" y="64705"/>
                    <a:pt x="6080" y="64705"/>
                  </a:cubicBezTo>
                  <a:cubicBezTo>
                    <a:pt x="6080" y="64705"/>
                    <a:pt x="6080" y="64705"/>
                    <a:pt x="6080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259" y="64705"/>
                    <a:pt x="6259" y="64705"/>
                    <a:pt x="6259" y="64705"/>
                  </a:cubicBezTo>
                  <a:cubicBezTo>
                    <a:pt x="6080" y="64705"/>
                    <a:pt x="6080" y="64705"/>
                    <a:pt x="6080" y="64705"/>
                  </a:cubicBezTo>
                  <a:close/>
                  <a:moveTo>
                    <a:pt x="17526" y="60000"/>
                  </a:moveTo>
                  <a:cubicBezTo>
                    <a:pt x="17526" y="60000"/>
                    <a:pt x="17526" y="60000"/>
                    <a:pt x="17526" y="60000"/>
                  </a:cubicBezTo>
                  <a:cubicBezTo>
                    <a:pt x="17704" y="60000"/>
                    <a:pt x="17704" y="60000"/>
                    <a:pt x="17704" y="60000"/>
                  </a:cubicBezTo>
                  <a:cubicBezTo>
                    <a:pt x="17704" y="60000"/>
                    <a:pt x="17704" y="60000"/>
                    <a:pt x="17704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704" y="60000"/>
                    <a:pt x="17704" y="60000"/>
                    <a:pt x="17704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168" y="60000"/>
                    <a:pt x="17168" y="60000"/>
                    <a:pt x="17168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347" y="60000"/>
                    <a:pt x="17347" y="60000"/>
                    <a:pt x="17347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ubicBezTo>
                    <a:pt x="17526" y="60000"/>
                    <a:pt x="17526" y="60000"/>
                    <a:pt x="17526" y="60000"/>
                  </a:cubicBezTo>
                  <a:close/>
                  <a:moveTo>
                    <a:pt x="18062" y="60000"/>
                  </a:moveTo>
                  <a:cubicBezTo>
                    <a:pt x="18062" y="60000"/>
                    <a:pt x="18062" y="60000"/>
                    <a:pt x="18062" y="60000"/>
                  </a:cubicBezTo>
                  <a:cubicBezTo>
                    <a:pt x="18062" y="60000"/>
                    <a:pt x="18062" y="60000"/>
                    <a:pt x="18062" y="60000"/>
                  </a:cubicBezTo>
                  <a:cubicBezTo>
                    <a:pt x="18062" y="60000"/>
                    <a:pt x="18062" y="60000"/>
                    <a:pt x="18062" y="60000"/>
                  </a:cubicBezTo>
                  <a:close/>
                  <a:moveTo>
                    <a:pt x="60089" y="41176"/>
                  </a:moveTo>
                  <a:cubicBezTo>
                    <a:pt x="60089" y="41176"/>
                    <a:pt x="60089" y="41176"/>
                    <a:pt x="60089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59910" y="41176"/>
                    <a:pt x="59910" y="41176"/>
                    <a:pt x="59910" y="41176"/>
                  </a:cubicBezTo>
                  <a:cubicBezTo>
                    <a:pt x="60089" y="41176"/>
                    <a:pt x="60089" y="41176"/>
                    <a:pt x="60089" y="41176"/>
                  </a:cubicBezTo>
                  <a:close/>
                  <a:moveTo>
                    <a:pt x="117675" y="15294"/>
                  </a:moveTo>
                  <a:cubicBezTo>
                    <a:pt x="117675" y="15294"/>
                    <a:pt x="117675" y="15294"/>
                    <a:pt x="117675" y="15294"/>
                  </a:cubicBezTo>
                  <a:cubicBezTo>
                    <a:pt x="117675" y="15294"/>
                    <a:pt x="117675" y="15294"/>
                    <a:pt x="117675" y="15294"/>
                  </a:cubicBezTo>
                  <a:cubicBezTo>
                    <a:pt x="117496" y="15294"/>
                    <a:pt x="117496" y="15294"/>
                    <a:pt x="117496" y="15294"/>
                  </a:cubicBezTo>
                  <a:cubicBezTo>
                    <a:pt x="117496" y="15294"/>
                    <a:pt x="117496" y="15294"/>
                    <a:pt x="117675" y="15294"/>
                  </a:cubicBezTo>
                  <a:cubicBezTo>
                    <a:pt x="117675" y="15294"/>
                    <a:pt x="117675" y="15294"/>
                    <a:pt x="117675" y="15294"/>
                  </a:cubicBezTo>
                  <a:cubicBezTo>
                    <a:pt x="117675" y="15294"/>
                    <a:pt x="117675" y="15294"/>
                    <a:pt x="117675" y="15294"/>
                  </a:cubicBezTo>
                  <a:close/>
                  <a:moveTo>
                    <a:pt x="0" y="68235"/>
                  </a:moveTo>
                  <a:cubicBezTo>
                    <a:pt x="0" y="68235"/>
                    <a:pt x="0" y="68235"/>
                    <a:pt x="0" y="68235"/>
                  </a:cubicBezTo>
                  <a:cubicBezTo>
                    <a:pt x="0" y="68235"/>
                    <a:pt x="0" y="68235"/>
                    <a:pt x="0" y="68235"/>
                  </a:cubicBezTo>
                  <a:close/>
                  <a:moveTo>
                    <a:pt x="32906" y="52941"/>
                  </a:moveTo>
                  <a:cubicBezTo>
                    <a:pt x="32906" y="52941"/>
                    <a:pt x="32906" y="52941"/>
                    <a:pt x="32906" y="52941"/>
                  </a:cubicBezTo>
                  <a:cubicBezTo>
                    <a:pt x="33084" y="52941"/>
                    <a:pt x="33084" y="52941"/>
                    <a:pt x="33263" y="52941"/>
                  </a:cubicBezTo>
                  <a:cubicBezTo>
                    <a:pt x="33263" y="52941"/>
                    <a:pt x="33263" y="52941"/>
                    <a:pt x="33263" y="52941"/>
                  </a:cubicBezTo>
                  <a:cubicBezTo>
                    <a:pt x="33084" y="52941"/>
                    <a:pt x="33084" y="52941"/>
                    <a:pt x="33084" y="52941"/>
                  </a:cubicBezTo>
                  <a:cubicBezTo>
                    <a:pt x="33084" y="52941"/>
                    <a:pt x="33084" y="52941"/>
                    <a:pt x="33084" y="52941"/>
                  </a:cubicBezTo>
                  <a:cubicBezTo>
                    <a:pt x="32906" y="52941"/>
                    <a:pt x="32906" y="52941"/>
                    <a:pt x="32906" y="52941"/>
                  </a:cubicBezTo>
                  <a:cubicBezTo>
                    <a:pt x="32906" y="52941"/>
                    <a:pt x="32906" y="52941"/>
                    <a:pt x="32906" y="52941"/>
                  </a:cubicBezTo>
                  <a:close/>
                  <a:moveTo>
                    <a:pt x="117138" y="15294"/>
                  </a:move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6959" y="16470"/>
                    <a:pt x="116959" y="16470"/>
                    <a:pt x="116959" y="16470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138" y="15294"/>
                    <a:pt x="117138" y="15294"/>
                    <a:pt x="117138" y="15294"/>
                  </a:cubicBezTo>
                  <a:cubicBezTo>
                    <a:pt x="117317" y="15294"/>
                    <a:pt x="117317" y="15294"/>
                    <a:pt x="117317" y="15294"/>
                  </a:cubicBezTo>
                  <a:cubicBezTo>
                    <a:pt x="117317" y="15294"/>
                    <a:pt x="117317" y="15294"/>
                    <a:pt x="117138" y="15294"/>
                  </a:cubicBezTo>
                  <a:close/>
                  <a:moveTo>
                    <a:pt x="5543" y="65882"/>
                  </a:moveTo>
                  <a:cubicBezTo>
                    <a:pt x="5543" y="65882"/>
                    <a:pt x="5543" y="65882"/>
                    <a:pt x="5543" y="65882"/>
                  </a:cubicBezTo>
                  <a:cubicBezTo>
                    <a:pt x="5543" y="65882"/>
                    <a:pt x="5543" y="65882"/>
                    <a:pt x="5543" y="65882"/>
                  </a:cubicBezTo>
                  <a:cubicBezTo>
                    <a:pt x="5543" y="65882"/>
                    <a:pt x="5543" y="65882"/>
                    <a:pt x="5543" y="65882"/>
                  </a:cubicBezTo>
                  <a:cubicBezTo>
                    <a:pt x="5543" y="65882"/>
                    <a:pt x="5543" y="65882"/>
                    <a:pt x="5543" y="65882"/>
                  </a:cubicBezTo>
                  <a:close/>
                  <a:moveTo>
                    <a:pt x="91207" y="27058"/>
                  </a:move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ubicBezTo>
                    <a:pt x="91207" y="27058"/>
                    <a:pt x="91207" y="27058"/>
                    <a:pt x="91207" y="27058"/>
                  </a:cubicBezTo>
                  <a:close/>
                  <a:moveTo>
                    <a:pt x="5365" y="65882"/>
                  </a:move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ubicBezTo>
                    <a:pt x="5365" y="65882"/>
                    <a:pt x="5365" y="65882"/>
                    <a:pt x="5365" y="65882"/>
                  </a:cubicBezTo>
                  <a:close/>
                  <a:moveTo>
                    <a:pt x="111058" y="18823"/>
                  </a:move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0879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ubicBezTo>
                    <a:pt x="111058" y="18823"/>
                    <a:pt x="111058" y="18823"/>
                    <a:pt x="111058" y="18823"/>
                  </a:cubicBezTo>
                  <a:close/>
                  <a:moveTo>
                    <a:pt x="4113" y="65882"/>
                  </a:moveTo>
                  <a:cubicBezTo>
                    <a:pt x="4113" y="65882"/>
                    <a:pt x="4113" y="65882"/>
                    <a:pt x="4113" y="65882"/>
                  </a:cubicBezTo>
                  <a:cubicBezTo>
                    <a:pt x="4113" y="65882"/>
                    <a:pt x="4113" y="65882"/>
                    <a:pt x="4113" y="65882"/>
                  </a:cubicBezTo>
                  <a:cubicBezTo>
                    <a:pt x="4113" y="67058"/>
                    <a:pt x="4113" y="67058"/>
                    <a:pt x="4113" y="67058"/>
                  </a:cubicBezTo>
                  <a:cubicBezTo>
                    <a:pt x="4113" y="65882"/>
                    <a:pt x="4113" y="65882"/>
                    <a:pt x="4113" y="65882"/>
                  </a:cubicBezTo>
                  <a:cubicBezTo>
                    <a:pt x="4292" y="65882"/>
                    <a:pt x="4292" y="65882"/>
                    <a:pt x="4292" y="65882"/>
                  </a:cubicBezTo>
                  <a:cubicBezTo>
                    <a:pt x="4292" y="65882"/>
                    <a:pt x="4292" y="65882"/>
                    <a:pt x="4292" y="65882"/>
                  </a:cubicBezTo>
                  <a:cubicBezTo>
                    <a:pt x="4292" y="65882"/>
                    <a:pt x="4292" y="65882"/>
                    <a:pt x="4292" y="65882"/>
                  </a:cubicBezTo>
                  <a:cubicBezTo>
                    <a:pt x="4292" y="65882"/>
                    <a:pt x="4292" y="65882"/>
                    <a:pt x="4292" y="65882"/>
                  </a:cubicBezTo>
                  <a:lnTo>
                    <a:pt x="4113" y="65882"/>
                  </a:lnTo>
                  <a:close/>
                  <a:moveTo>
                    <a:pt x="18420" y="60000"/>
                  </a:move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lose/>
                  <a:moveTo>
                    <a:pt x="1788" y="67058"/>
                  </a:moveTo>
                  <a:cubicBezTo>
                    <a:pt x="1788" y="67058"/>
                    <a:pt x="1788" y="67058"/>
                    <a:pt x="1788" y="67058"/>
                  </a:cubicBezTo>
                  <a:cubicBezTo>
                    <a:pt x="1788" y="67058"/>
                    <a:pt x="1788" y="67058"/>
                    <a:pt x="1788" y="67058"/>
                  </a:cubicBezTo>
                  <a:cubicBezTo>
                    <a:pt x="1788" y="68235"/>
                    <a:pt x="1788" y="68235"/>
                    <a:pt x="1788" y="68235"/>
                  </a:cubicBezTo>
                  <a:cubicBezTo>
                    <a:pt x="1788" y="68235"/>
                    <a:pt x="1788" y="68235"/>
                    <a:pt x="1788" y="68235"/>
                  </a:cubicBezTo>
                  <a:cubicBezTo>
                    <a:pt x="1788" y="68235"/>
                    <a:pt x="1788" y="68235"/>
                    <a:pt x="1788" y="68235"/>
                  </a:cubicBezTo>
                  <a:cubicBezTo>
                    <a:pt x="1788" y="67058"/>
                    <a:pt x="1788" y="67058"/>
                    <a:pt x="1788" y="67058"/>
                  </a:cubicBezTo>
                  <a:cubicBezTo>
                    <a:pt x="1788" y="67058"/>
                    <a:pt x="1788" y="67058"/>
                    <a:pt x="1788" y="67058"/>
                  </a:cubicBezTo>
                  <a:close/>
                  <a:moveTo>
                    <a:pt x="2324" y="67058"/>
                  </a:moveTo>
                  <a:cubicBezTo>
                    <a:pt x="2324" y="67058"/>
                    <a:pt x="2324" y="67058"/>
                    <a:pt x="2324" y="67058"/>
                  </a:cubicBezTo>
                  <a:cubicBezTo>
                    <a:pt x="2324" y="67058"/>
                    <a:pt x="2324" y="67058"/>
                    <a:pt x="2324" y="67058"/>
                  </a:cubicBezTo>
                  <a:cubicBezTo>
                    <a:pt x="2324" y="67058"/>
                    <a:pt x="2324" y="67058"/>
                    <a:pt x="2324" y="67058"/>
                  </a:cubicBezTo>
                  <a:cubicBezTo>
                    <a:pt x="2324" y="67058"/>
                    <a:pt x="2324" y="67058"/>
                    <a:pt x="2324" y="67058"/>
                  </a:cubicBezTo>
                  <a:cubicBezTo>
                    <a:pt x="2503" y="67058"/>
                    <a:pt x="2503" y="67058"/>
                    <a:pt x="2503" y="67058"/>
                  </a:cubicBezTo>
                  <a:cubicBezTo>
                    <a:pt x="2503" y="67058"/>
                    <a:pt x="2503" y="67058"/>
                    <a:pt x="2503" y="67058"/>
                  </a:cubicBezTo>
                  <a:lnTo>
                    <a:pt x="2324" y="67058"/>
                  </a:lnTo>
                  <a:close/>
                  <a:moveTo>
                    <a:pt x="4649" y="65882"/>
                  </a:moveTo>
                  <a:cubicBezTo>
                    <a:pt x="4649" y="65882"/>
                    <a:pt x="4649" y="65882"/>
                    <a:pt x="4649" y="65882"/>
                  </a:cubicBezTo>
                  <a:cubicBezTo>
                    <a:pt x="4649" y="65882"/>
                    <a:pt x="4649" y="65882"/>
                    <a:pt x="4649" y="65882"/>
                  </a:cubicBezTo>
                  <a:cubicBezTo>
                    <a:pt x="4649" y="65882"/>
                    <a:pt x="4649" y="65882"/>
                    <a:pt x="4649" y="65882"/>
                  </a:cubicBezTo>
                  <a:cubicBezTo>
                    <a:pt x="4649" y="65882"/>
                    <a:pt x="4649" y="65882"/>
                    <a:pt x="4649" y="65882"/>
                  </a:cubicBezTo>
                  <a:close/>
                  <a:moveTo>
                    <a:pt x="18599" y="60000"/>
                  </a:moveTo>
                  <a:cubicBezTo>
                    <a:pt x="18599" y="60000"/>
                    <a:pt x="18599" y="60000"/>
                    <a:pt x="18599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420" y="60000"/>
                    <a:pt x="18420" y="60000"/>
                    <a:pt x="18420" y="60000"/>
                  </a:cubicBezTo>
                  <a:cubicBezTo>
                    <a:pt x="18599" y="60000"/>
                    <a:pt x="18599" y="60000"/>
                    <a:pt x="18599" y="60000"/>
                  </a:cubicBezTo>
                  <a:close/>
                  <a:moveTo>
                    <a:pt x="3397" y="67058"/>
                  </a:move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ubicBezTo>
                    <a:pt x="3397" y="67058"/>
                    <a:pt x="3397" y="67058"/>
                    <a:pt x="3397" y="67058"/>
                  </a:cubicBezTo>
                  <a:close/>
                  <a:moveTo>
                    <a:pt x="3576" y="67058"/>
                  </a:move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ubicBezTo>
                    <a:pt x="3576" y="67058"/>
                    <a:pt x="3576" y="67058"/>
                    <a:pt x="3576" y="67058"/>
                  </a:cubicBezTo>
                  <a:close/>
                  <a:moveTo>
                    <a:pt x="4470" y="65882"/>
                  </a:moveTo>
                  <a:cubicBezTo>
                    <a:pt x="4470" y="65882"/>
                    <a:pt x="4470" y="65882"/>
                    <a:pt x="4470" y="65882"/>
                  </a:cubicBezTo>
                  <a:cubicBezTo>
                    <a:pt x="4470" y="65882"/>
                    <a:pt x="4470" y="65882"/>
                    <a:pt x="4470" y="65882"/>
                  </a:cubicBezTo>
                  <a:cubicBezTo>
                    <a:pt x="4470" y="65882"/>
                    <a:pt x="4470" y="65882"/>
                    <a:pt x="4470" y="65882"/>
                  </a:cubicBezTo>
                  <a:cubicBezTo>
                    <a:pt x="4470" y="65882"/>
                    <a:pt x="4470" y="65882"/>
                    <a:pt x="4470" y="65882"/>
                  </a:cubicBezTo>
                  <a:close/>
                  <a:moveTo>
                    <a:pt x="3219" y="67058"/>
                  </a:move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ubicBezTo>
                    <a:pt x="3219" y="67058"/>
                    <a:pt x="3219" y="67058"/>
                    <a:pt x="3219" y="67058"/>
                  </a:cubicBezTo>
                  <a:close/>
                  <a:moveTo>
                    <a:pt x="116423" y="16470"/>
                  </a:move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ubicBezTo>
                    <a:pt x="116423" y="16470"/>
                    <a:pt x="116423" y="16470"/>
                    <a:pt x="116423" y="16470"/>
                  </a:cubicBezTo>
                  <a:close/>
                  <a:moveTo>
                    <a:pt x="115171" y="17647"/>
                  </a:moveTo>
                  <a:cubicBezTo>
                    <a:pt x="115171" y="17647"/>
                    <a:pt x="115171" y="17647"/>
                    <a:pt x="115171" y="17647"/>
                  </a:cubicBezTo>
                  <a:cubicBezTo>
                    <a:pt x="115350" y="17647"/>
                    <a:pt x="115350" y="17647"/>
                    <a:pt x="115350" y="17647"/>
                  </a:cubicBezTo>
                  <a:cubicBezTo>
                    <a:pt x="115350" y="17647"/>
                    <a:pt x="115350" y="17647"/>
                    <a:pt x="115350" y="17647"/>
                  </a:cubicBezTo>
                  <a:cubicBezTo>
                    <a:pt x="115350" y="17647"/>
                    <a:pt x="115350" y="17647"/>
                    <a:pt x="115350" y="17647"/>
                  </a:cubicBezTo>
                  <a:cubicBezTo>
                    <a:pt x="115350" y="16470"/>
                    <a:pt x="115350" y="16470"/>
                    <a:pt x="115350" y="16470"/>
                  </a:cubicBezTo>
                  <a:cubicBezTo>
                    <a:pt x="115171" y="17647"/>
                    <a:pt x="115171" y="17647"/>
                    <a:pt x="115171" y="17647"/>
                  </a:cubicBezTo>
                  <a:close/>
                  <a:moveTo>
                    <a:pt x="2146" y="68235"/>
                  </a:moveTo>
                  <a:cubicBezTo>
                    <a:pt x="2146" y="68235"/>
                    <a:pt x="2146" y="68235"/>
                    <a:pt x="2146" y="68235"/>
                  </a:cubicBezTo>
                  <a:cubicBezTo>
                    <a:pt x="2146" y="68235"/>
                    <a:pt x="2146" y="68235"/>
                    <a:pt x="2324" y="68235"/>
                  </a:cubicBezTo>
                  <a:cubicBezTo>
                    <a:pt x="2324" y="68235"/>
                    <a:pt x="2324" y="68235"/>
                    <a:pt x="2324" y="68235"/>
                  </a:cubicBezTo>
                  <a:cubicBezTo>
                    <a:pt x="2324" y="68235"/>
                    <a:pt x="2324" y="68235"/>
                    <a:pt x="2324" y="68235"/>
                  </a:cubicBezTo>
                  <a:cubicBezTo>
                    <a:pt x="2324" y="68235"/>
                    <a:pt x="2324" y="68235"/>
                    <a:pt x="2324" y="68235"/>
                  </a:cubicBezTo>
                  <a:cubicBezTo>
                    <a:pt x="2324" y="68235"/>
                    <a:pt x="2324" y="68235"/>
                    <a:pt x="2146" y="68235"/>
                  </a:cubicBezTo>
                  <a:close/>
                  <a:moveTo>
                    <a:pt x="112667" y="18823"/>
                  </a:moveTo>
                  <a:cubicBezTo>
                    <a:pt x="112667" y="18823"/>
                    <a:pt x="112667" y="18823"/>
                    <a:pt x="112667" y="18823"/>
                  </a:cubicBezTo>
                  <a:cubicBezTo>
                    <a:pt x="112846" y="18823"/>
                    <a:pt x="112846" y="18823"/>
                    <a:pt x="112846" y="18823"/>
                  </a:cubicBezTo>
                  <a:cubicBezTo>
                    <a:pt x="112667" y="18823"/>
                    <a:pt x="112667" y="18823"/>
                    <a:pt x="112667" y="18823"/>
                  </a:cubicBezTo>
                  <a:cubicBezTo>
                    <a:pt x="112667" y="18823"/>
                    <a:pt x="112667" y="18823"/>
                    <a:pt x="112667" y="18823"/>
                  </a:cubicBezTo>
                  <a:cubicBezTo>
                    <a:pt x="112667" y="18823"/>
                    <a:pt x="112667" y="18823"/>
                    <a:pt x="112667" y="18823"/>
                  </a:cubicBezTo>
                  <a:close/>
                  <a:moveTo>
                    <a:pt x="41132" y="50588"/>
                  </a:moveTo>
                  <a:cubicBezTo>
                    <a:pt x="41132" y="50588"/>
                    <a:pt x="41132" y="50588"/>
                    <a:pt x="41132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0588"/>
                    <a:pt x="40596" y="50588"/>
                    <a:pt x="40596" y="50588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417" y="51764"/>
                    <a:pt x="40417" y="51764"/>
                  </a:cubicBezTo>
                  <a:cubicBezTo>
                    <a:pt x="40417" y="51764"/>
                    <a:pt x="40596" y="51764"/>
                    <a:pt x="40596" y="51764"/>
                  </a:cubicBezTo>
                  <a:cubicBezTo>
                    <a:pt x="40596" y="51764"/>
                    <a:pt x="40596" y="51764"/>
                    <a:pt x="40596" y="51764"/>
                  </a:cubicBezTo>
                  <a:cubicBezTo>
                    <a:pt x="40417" y="52941"/>
                    <a:pt x="40596" y="52941"/>
                    <a:pt x="40417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059" y="52941"/>
                    <a:pt x="40059" y="52941"/>
                    <a:pt x="40059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417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238" y="52941"/>
                    <a:pt x="40059" y="52941"/>
                    <a:pt x="40059" y="52941"/>
                  </a:cubicBezTo>
                  <a:cubicBezTo>
                    <a:pt x="40059" y="52941"/>
                    <a:pt x="40059" y="52941"/>
                    <a:pt x="40059" y="52941"/>
                  </a:cubicBezTo>
                  <a:cubicBezTo>
                    <a:pt x="40059" y="54117"/>
                    <a:pt x="40059" y="54117"/>
                    <a:pt x="40059" y="54117"/>
                  </a:cubicBezTo>
                  <a:cubicBezTo>
                    <a:pt x="40238" y="54117"/>
                    <a:pt x="40238" y="54117"/>
                    <a:pt x="40238" y="54117"/>
                  </a:cubicBezTo>
                  <a:cubicBezTo>
                    <a:pt x="40238" y="54117"/>
                    <a:pt x="40238" y="54117"/>
                    <a:pt x="40238" y="54117"/>
                  </a:cubicBezTo>
                  <a:cubicBezTo>
                    <a:pt x="40238" y="54117"/>
                    <a:pt x="40238" y="54117"/>
                    <a:pt x="40238" y="54117"/>
                  </a:cubicBezTo>
                  <a:cubicBezTo>
                    <a:pt x="40238" y="52941"/>
                    <a:pt x="40238" y="52941"/>
                    <a:pt x="40238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417" y="52941"/>
                    <a:pt x="40417" y="52941"/>
                    <a:pt x="40417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596" y="52941"/>
                    <a:pt x="40596" y="52941"/>
                    <a:pt x="40596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774" y="52941"/>
                    <a:pt x="40774" y="52941"/>
                    <a:pt x="40774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0953" y="52941"/>
                    <a:pt x="40953" y="52941"/>
                    <a:pt x="40953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132" y="52941"/>
                    <a:pt x="41132" y="52941"/>
                    <a:pt x="41132" y="52941"/>
                  </a:cubicBezTo>
                  <a:cubicBezTo>
                    <a:pt x="41311" y="52941"/>
                    <a:pt x="41311" y="52941"/>
                    <a:pt x="41311" y="52941"/>
                  </a:cubicBezTo>
                  <a:cubicBezTo>
                    <a:pt x="41311" y="52941"/>
                    <a:pt x="41311" y="52941"/>
                    <a:pt x="41311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669" y="52941"/>
                    <a:pt x="41490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2941"/>
                  </a:cubicBezTo>
                  <a:cubicBezTo>
                    <a:pt x="41490" y="52941"/>
                    <a:pt x="41490" y="52941"/>
                    <a:pt x="41490" y="54117"/>
                  </a:cubicBezTo>
                  <a:cubicBezTo>
                    <a:pt x="41490" y="54117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669" y="52941"/>
                  </a:cubicBezTo>
                  <a:cubicBezTo>
                    <a:pt x="41669" y="52941"/>
                    <a:pt x="41669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205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384" y="52941"/>
                    <a:pt x="42384" y="52941"/>
                    <a:pt x="42384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384" y="51764"/>
                    <a:pt x="42384" y="51764"/>
                    <a:pt x="42384" y="51764"/>
                  </a:cubicBezTo>
                  <a:cubicBezTo>
                    <a:pt x="42205" y="52941"/>
                    <a:pt x="42205" y="51764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205" y="52941"/>
                    <a:pt x="42205" y="52941"/>
                    <a:pt x="42205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2941"/>
                    <a:pt x="42026" y="52941"/>
                    <a:pt x="42026" y="52941"/>
                  </a:cubicBezTo>
                  <a:cubicBezTo>
                    <a:pt x="42026" y="51764"/>
                    <a:pt x="42026" y="51764"/>
                    <a:pt x="42205" y="51764"/>
                  </a:cubicBezTo>
                  <a:cubicBezTo>
                    <a:pt x="42205" y="51764"/>
                    <a:pt x="42205" y="51764"/>
                    <a:pt x="42205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2026" y="51764"/>
                    <a:pt x="42026" y="51764"/>
                    <a:pt x="42026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2941"/>
                    <a:pt x="41847" y="52941"/>
                    <a:pt x="41847" y="52941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847" y="51764"/>
                    <a:pt x="41847" y="51764"/>
                    <a:pt x="41847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669" y="51764"/>
                    <a:pt x="41669" y="51764"/>
                    <a:pt x="41669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490" y="51764"/>
                    <a:pt x="41490" y="51764"/>
                    <a:pt x="41490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311" y="51764"/>
                    <a:pt x="41311" y="51764"/>
                    <a:pt x="41311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1132" y="51764"/>
                    <a:pt x="41132" y="51764"/>
                    <a:pt x="41132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953" y="51764"/>
                    <a:pt x="40953" y="51764"/>
                    <a:pt x="40953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1764"/>
                    <a:pt x="40774" y="51764"/>
                    <a:pt x="40774" y="51764"/>
                  </a:cubicBezTo>
                  <a:cubicBezTo>
                    <a:pt x="40774" y="50588"/>
                    <a:pt x="40774" y="50588"/>
                    <a:pt x="40774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0953" y="50588"/>
                    <a:pt x="40953" y="50588"/>
                    <a:pt x="40953" y="50588"/>
                  </a:cubicBezTo>
                  <a:cubicBezTo>
                    <a:pt x="41132" y="50588"/>
                    <a:pt x="41132" y="50588"/>
                    <a:pt x="41132" y="50588"/>
                  </a:cubicBezTo>
                  <a:close/>
                  <a:moveTo>
                    <a:pt x="114098" y="17647"/>
                  </a:moveTo>
                  <a:cubicBezTo>
                    <a:pt x="114098" y="17647"/>
                    <a:pt x="114098" y="17647"/>
                    <a:pt x="114098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098" y="17647"/>
                    <a:pt x="114098" y="17647"/>
                    <a:pt x="114098" y="17647"/>
                  </a:cubicBezTo>
                  <a:close/>
                  <a:moveTo>
                    <a:pt x="114456" y="17647"/>
                  </a:moveTo>
                  <a:cubicBezTo>
                    <a:pt x="114456" y="17647"/>
                    <a:pt x="114456" y="17647"/>
                    <a:pt x="114456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277" y="17647"/>
                    <a:pt x="114277" y="17647"/>
                    <a:pt x="114277" y="17647"/>
                  </a:cubicBezTo>
                  <a:cubicBezTo>
                    <a:pt x="114456" y="17647"/>
                    <a:pt x="114456" y="17647"/>
                    <a:pt x="114456" y="17647"/>
                  </a:cubicBezTo>
                  <a:cubicBezTo>
                    <a:pt x="114456" y="17647"/>
                    <a:pt x="114456" y="17647"/>
                    <a:pt x="114456" y="17647"/>
                  </a:cubicBezTo>
                  <a:cubicBezTo>
                    <a:pt x="114456" y="17647"/>
                    <a:pt x="114456" y="17647"/>
                    <a:pt x="114456" y="17647"/>
                  </a:cubicBezTo>
                  <a:close/>
                  <a:moveTo>
                    <a:pt x="59374" y="42352"/>
                  </a:move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ubicBezTo>
                    <a:pt x="59374" y="42352"/>
                    <a:pt x="59374" y="42352"/>
                    <a:pt x="59374" y="42352"/>
                  </a:cubicBezTo>
                  <a:close/>
                  <a:moveTo>
                    <a:pt x="113204" y="18823"/>
                  </a:move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ubicBezTo>
                    <a:pt x="113204" y="18823"/>
                    <a:pt x="113204" y="18823"/>
                    <a:pt x="113204" y="18823"/>
                  </a:cubicBezTo>
                  <a:close/>
                  <a:moveTo>
                    <a:pt x="41132" y="50588"/>
                  </a:moveTo>
                  <a:cubicBezTo>
                    <a:pt x="40953" y="50588"/>
                    <a:pt x="40953" y="50588"/>
                    <a:pt x="40953" y="50588"/>
                  </a:cubicBezTo>
                  <a:cubicBezTo>
                    <a:pt x="41132" y="50588"/>
                    <a:pt x="41132" y="50588"/>
                    <a:pt x="41132" y="50588"/>
                  </a:cubicBezTo>
                  <a:close/>
                  <a:moveTo>
                    <a:pt x="18777" y="61176"/>
                  </a:moveTo>
                  <a:cubicBezTo>
                    <a:pt x="18777" y="61176"/>
                    <a:pt x="18777" y="61176"/>
                    <a:pt x="18777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599" y="61176"/>
                    <a:pt x="18599" y="61176"/>
                    <a:pt x="18599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956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9135" y="62352"/>
                    <a:pt x="19135" y="62352"/>
                    <a:pt x="19135" y="62352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314" y="61176"/>
                    <a:pt x="19314" y="61176"/>
                    <a:pt x="19314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2352"/>
                    <a:pt x="19493" y="62352"/>
                    <a:pt x="19493" y="62352"/>
                  </a:cubicBezTo>
                  <a:cubicBezTo>
                    <a:pt x="19493" y="62352"/>
                    <a:pt x="19493" y="62352"/>
                    <a:pt x="19493" y="62352"/>
                  </a:cubicBezTo>
                  <a:cubicBezTo>
                    <a:pt x="19493" y="62352"/>
                    <a:pt x="19493" y="62352"/>
                    <a:pt x="19493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672" y="62352"/>
                    <a:pt x="19672" y="62352"/>
                    <a:pt x="19672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19850" y="62352"/>
                    <a:pt x="19850" y="62352"/>
                    <a:pt x="19850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387" y="62352"/>
                    <a:pt x="20387" y="62352"/>
                    <a:pt x="20387" y="62352"/>
                  </a:cubicBezTo>
                  <a:cubicBezTo>
                    <a:pt x="20387" y="62352"/>
                    <a:pt x="20387" y="62352"/>
                    <a:pt x="20208" y="62352"/>
                  </a:cubicBezTo>
                  <a:cubicBezTo>
                    <a:pt x="20208" y="62352"/>
                    <a:pt x="20208" y="62352"/>
                    <a:pt x="20208" y="62352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208" y="61176"/>
                    <a:pt x="20208" y="61176"/>
                    <a:pt x="20208" y="61176"/>
                  </a:cubicBezTo>
                  <a:cubicBezTo>
                    <a:pt x="20029" y="61176"/>
                    <a:pt x="20029" y="61176"/>
                    <a:pt x="20029" y="61176"/>
                  </a:cubicBezTo>
                  <a:cubicBezTo>
                    <a:pt x="20029" y="61176"/>
                    <a:pt x="20029" y="61176"/>
                    <a:pt x="20029" y="61176"/>
                  </a:cubicBezTo>
                  <a:cubicBezTo>
                    <a:pt x="19850" y="61176"/>
                    <a:pt x="19850" y="61176"/>
                    <a:pt x="19672" y="61176"/>
                  </a:cubicBezTo>
                  <a:cubicBezTo>
                    <a:pt x="19672" y="61176"/>
                    <a:pt x="19672" y="61176"/>
                    <a:pt x="19672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314" y="61176"/>
                    <a:pt x="19135" y="61176"/>
                    <a:pt x="19135" y="61176"/>
                  </a:cubicBezTo>
                  <a:cubicBezTo>
                    <a:pt x="19135" y="61176"/>
                    <a:pt x="19135" y="61176"/>
                    <a:pt x="19135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956" y="61176"/>
                    <a:pt x="18956" y="61176"/>
                    <a:pt x="18956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ubicBezTo>
                    <a:pt x="18777" y="61176"/>
                    <a:pt x="18777" y="61176"/>
                    <a:pt x="18777" y="61176"/>
                  </a:cubicBezTo>
                  <a:close/>
                  <a:moveTo>
                    <a:pt x="57764" y="43529"/>
                  </a:moveTo>
                  <a:cubicBezTo>
                    <a:pt x="57764" y="43529"/>
                    <a:pt x="57764" y="43529"/>
                    <a:pt x="57764" y="43529"/>
                  </a:cubicBezTo>
                  <a:cubicBezTo>
                    <a:pt x="57764" y="43529"/>
                    <a:pt x="57764" y="43529"/>
                    <a:pt x="57764" y="43529"/>
                  </a:cubicBezTo>
                  <a:cubicBezTo>
                    <a:pt x="57764" y="43529"/>
                    <a:pt x="57764" y="43529"/>
                    <a:pt x="57764" y="43529"/>
                  </a:cubicBezTo>
                  <a:cubicBezTo>
                    <a:pt x="57764" y="43529"/>
                    <a:pt x="57764" y="43529"/>
                    <a:pt x="57764" y="43529"/>
                  </a:cubicBezTo>
                  <a:close/>
                  <a:moveTo>
                    <a:pt x="19493" y="61176"/>
                  </a:move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ubicBezTo>
                    <a:pt x="19493" y="61176"/>
                    <a:pt x="19493" y="61176"/>
                    <a:pt x="19493" y="61176"/>
                  </a:cubicBezTo>
                  <a:close/>
                  <a:moveTo>
                    <a:pt x="106229" y="22352"/>
                  </a:moveTo>
                  <a:cubicBezTo>
                    <a:pt x="106229" y="22352"/>
                    <a:pt x="106229" y="22352"/>
                    <a:pt x="106229" y="22352"/>
                  </a:cubicBezTo>
                  <a:cubicBezTo>
                    <a:pt x="106229" y="22352"/>
                    <a:pt x="106229" y="22352"/>
                    <a:pt x="106229" y="22352"/>
                  </a:cubicBezTo>
                  <a:cubicBezTo>
                    <a:pt x="106229" y="22352"/>
                    <a:pt x="106050" y="22352"/>
                    <a:pt x="106050" y="22352"/>
                  </a:cubicBezTo>
                  <a:cubicBezTo>
                    <a:pt x="106050" y="22352"/>
                    <a:pt x="106050" y="22352"/>
                    <a:pt x="106050" y="22352"/>
                  </a:cubicBezTo>
                  <a:cubicBezTo>
                    <a:pt x="106050" y="22352"/>
                    <a:pt x="106050" y="22352"/>
                    <a:pt x="106229" y="22352"/>
                  </a:cubicBezTo>
                  <a:close/>
                  <a:moveTo>
                    <a:pt x="19850" y="61176"/>
                  </a:moveTo>
                  <a:cubicBezTo>
                    <a:pt x="19850" y="61176"/>
                    <a:pt x="19850" y="61176"/>
                    <a:pt x="19850" y="61176"/>
                  </a:cubicBezTo>
                  <a:cubicBezTo>
                    <a:pt x="19850" y="61176"/>
                    <a:pt x="19850" y="61176"/>
                    <a:pt x="19850" y="61176"/>
                  </a:cubicBezTo>
                  <a:close/>
                  <a:moveTo>
                    <a:pt x="39165" y="52941"/>
                  </a:moveTo>
                  <a:cubicBezTo>
                    <a:pt x="39165" y="52941"/>
                    <a:pt x="39165" y="52941"/>
                    <a:pt x="39165" y="52941"/>
                  </a:cubicBezTo>
                  <a:cubicBezTo>
                    <a:pt x="39165" y="52941"/>
                    <a:pt x="39165" y="52941"/>
                    <a:pt x="39165" y="52941"/>
                  </a:cubicBezTo>
                  <a:cubicBezTo>
                    <a:pt x="39165" y="52941"/>
                    <a:pt x="39165" y="52941"/>
                    <a:pt x="39165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8986" y="52941"/>
                    <a:pt x="38986" y="52941"/>
                    <a:pt x="38807" y="52941"/>
                  </a:cubicBezTo>
                  <a:cubicBezTo>
                    <a:pt x="38807" y="52941"/>
                    <a:pt x="38807" y="52941"/>
                    <a:pt x="38807" y="52941"/>
                  </a:cubicBezTo>
                  <a:cubicBezTo>
                    <a:pt x="38807" y="52941"/>
                    <a:pt x="38807" y="52941"/>
                    <a:pt x="38807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450" y="52941"/>
                    <a:pt x="38271" y="52941"/>
                  </a:cubicBezTo>
                  <a:cubicBezTo>
                    <a:pt x="38271" y="52941"/>
                    <a:pt x="38271" y="52941"/>
                    <a:pt x="38271" y="52941"/>
                  </a:cubicBezTo>
                  <a:cubicBezTo>
                    <a:pt x="38450" y="52941"/>
                    <a:pt x="38450" y="52941"/>
                    <a:pt x="38450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628" y="52941"/>
                    <a:pt x="38628" y="52941"/>
                  </a:cubicBezTo>
                  <a:cubicBezTo>
                    <a:pt x="38628" y="52941"/>
                    <a:pt x="38807" y="52941"/>
                    <a:pt x="38807" y="52941"/>
                  </a:cubicBezTo>
                  <a:cubicBezTo>
                    <a:pt x="38807" y="52941"/>
                    <a:pt x="38807" y="52941"/>
                    <a:pt x="38807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8986" y="52941"/>
                    <a:pt x="38986" y="52941"/>
                    <a:pt x="38986" y="52941"/>
                  </a:cubicBezTo>
                  <a:cubicBezTo>
                    <a:pt x="39165" y="52941"/>
                    <a:pt x="39165" y="52941"/>
                    <a:pt x="39165" y="52941"/>
                  </a:cubicBezTo>
                  <a:close/>
                  <a:moveTo>
                    <a:pt x="105692" y="23529"/>
                  </a:moveTo>
                  <a:cubicBezTo>
                    <a:pt x="105692" y="23529"/>
                    <a:pt x="105692" y="23529"/>
                    <a:pt x="105692" y="23529"/>
                  </a:cubicBezTo>
                  <a:cubicBezTo>
                    <a:pt x="105871" y="23529"/>
                    <a:pt x="105871" y="23529"/>
                    <a:pt x="105871" y="23529"/>
                  </a:cubicBezTo>
                  <a:cubicBezTo>
                    <a:pt x="105692" y="23529"/>
                    <a:pt x="105692" y="23529"/>
                    <a:pt x="105692" y="23529"/>
                  </a:cubicBezTo>
                  <a:cubicBezTo>
                    <a:pt x="105692" y="23529"/>
                    <a:pt x="105692" y="23529"/>
                    <a:pt x="105692" y="23529"/>
                  </a:cubicBezTo>
                  <a:cubicBezTo>
                    <a:pt x="105692" y="23529"/>
                    <a:pt x="105692" y="23529"/>
                    <a:pt x="105692" y="23529"/>
                  </a:cubicBezTo>
                  <a:close/>
                  <a:moveTo>
                    <a:pt x="31117" y="56470"/>
                  </a:moveTo>
                  <a:cubicBezTo>
                    <a:pt x="31117" y="57647"/>
                    <a:pt x="31117" y="57647"/>
                    <a:pt x="31117" y="57647"/>
                  </a:cubicBezTo>
                  <a:cubicBezTo>
                    <a:pt x="31117" y="57647"/>
                    <a:pt x="31117" y="57647"/>
                    <a:pt x="31117" y="57647"/>
                  </a:cubicBezTo>
                  <a:lnTo>
                    <a:pt x="31117" y="56470"/>
                  </a:lnTo>
                  <a:close/>
                  <a:moveTo>
                    <a:pt x="105514" y="23529"/>
                  </a:moveTo>
                  <a:cubicBezTo>
                    <a:pt x="105514" y="23529"/>
                    <a:pt x="105514" y="23529"/>
                    <a:pt x="105514" y="23529"/>
                  </a:cubicBezTo>
                  <a:cubicBezTo>
                    <a:pt x="105514" y="23529"/>
                    <a:pt x="105514" y="23529"/>
                    <a:pt x="105514" y="23529"/>
                  </a:cubicBezTo>
                  <a:cubicBezTo>
                    <a:pt x="105514" y="23529"/>
                    <a:pt x="105514" y="23529"/>
                    <a:pt x="105514" y="23529"/>
                  </a:cubicBezTo>
                  <a:close/>
                  <a:moveTo>
                    <a:pt x="30760" y="57647"/>
                  </a:move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ubicBezTo>
                    <a:pt x="30760" y="57647"/>
                    <a:pt x="30760" y="57647"/>
                    <a:pt x="30760" y="57647"/>
                  </a:cubicBezTo>
                  <a:close/>
                  <a:moveTo>
                    <a:pt x="39344" y="54117"/>
                  </a:moveTo>
                  <a:cubicBezTo>
                    <a:pt x="39344" y="54117"/>
                    <a:pt x="39344" y="54117"/>
                    <a:pt x="39344" y="54117"/>
                  </a:cubicBezTo>
                  <a:cubicBezTo>
                    <a:pt x="39165" y="54117"/>
                    <a:pt x="39344" y="54117"/>
                    <a:pt x="39165" y="54117"/>
                  </a:cubicBezTo>
                  <a:cubicBezTo>
                    <a:pt x="39165" y="54117"/>
                    <a:pt x="39165" y="54117"/>
                    <a:pt x="39165" y="54117"/>
                  </a:cubicBezTo>
                  <a:cubicBezTo>
                    <a:pt x="39344" y="54117"/>
                    <a:pt x="39165" y="54117"/>
                    <a:pt x="39344" y="54117"/>
                  </a:cubicBezTo>
                  <a:close/>
                  <a:moveTo>
                    <a:pt x="41132" y="54117"/>
                  </a:moveTo>
                  <a:cubicBezTo>
                    <a:pt x="41311" y="54117"/>
                    <a:pt x="41311" y="54117"/>
                    <a:pt x="41311" y="54117"/>
                  </a:cubicBezTo>
                  <a:cubicBezTo>
                    <a:pt x="41311" y="54117"/>
                    <a:pt x="41311" y="54117"/>
                    <a:pt x="41311" y="54117"/>
                  </a:cubicBezTo>
                  <a:cubicBezTo>
                    <a:pt x="41311" y="54117"/>
                    <a:pt x="41311" y="54117"/>
                    <a:pt x="41311" y="54117"/>
                  </a:cubicBezTo>
                  <a:cubicBezTo>
                    <a:pt x="41311" y="54117"/>
                    <a:pt x="41311" y="54117"/>
                    <a:pt x="41311" y="54117"/>
                  </a:cubicBezTo>
                  <a:lnTo>
                    <a:pt x="41132" y="54117"/>
                  </a:lnTo>
                  <a:close/>
                  <a:moveTo>
                    <a:pt x="39701" y="55294"/>
                  </a:moveTo>
                  <a:cubicBezTo>
                    <a:pt x="39701" y="55294"/>
                    <a:pt x="39701" y="55294"/>
                    <a:pt x="39701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4117"/>
                    <a:pt x="39701" y="54117"/>
                    <a:pt x="39701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880" y="54117"/>
                    <a:pt x="39880" y="54117"/>
                  </a:cubicBezTo>
                  <a:cubicBezTo>
                    <a:pt x="39880" y="54117"/>
                    <a:pt x="39701" y="54117"/>
                    <a:pt x="39523" y="54117"/>
                  </a:cubicBezTo>
                  <a:cubicBezTo>
                    <a:pt x="39523" y="54117"/>
                    <a:pt x="39523" y="54117"/>
                    <a:pt x="39523" y="54117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344" y="55294"/>
                    <a:pt x="39523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344" y="55294"/>
                    <a:pt x="39344" y="55294"/>
                    <a:pt x="39344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cubicBezTo>
                    <a:pt x="39523" y="55294"/>
                    <a:pt x="39523" y="55294"/>
                    <a:pt x="39523" y="55294"/>
                  </a:cubicBezTo>
                  <a:lnTo>
                    <a:pt x="39701" y="55294"/>
                  </a:lnTo>
                  <a:close/>
                  <a:moveTo>
                    <a:pt x="38986" y="55294"/>
                  </a:move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9165" y="55294"/>
                    <a:pt x="39165" y="55294"/>
                    <a:pt x="39165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450" y="55294"/>
                    <a:pt x="38628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450" y="55294"/>
                    <a:pt x="38450" y="55294"/>
                    <a:pt x="38450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628" y="55294"/>
                    <a:pt x="38628" y="55294"/>
                  </a:cubicBezTo>
                  <a:cubicBezTo>
                    <a:pt x="38628" y="55294"/>
                    <a:pt x="38807" y="55294"/>
                    <a:pt x="38807" y="55294"/>
                  </a:cubicBezTo>
                  <a:cubicBezTo>
                    <a:pt x="38807" y="55294"/>
                    <a:pt x="38807" y="55294"/>
                    <a:pt x="38807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ubicBezTo>
                    <a:pt x="38986" y="55294"/>
                    <a:pt x="38986" y="55294"/>
                    <a:pt x="38986" y="55294"/>
                  </a:cubicBezTo>
                  <a:close/>
                  <a:moveTo>
                    <a:pt x="104619" y="25882"/>
                  </a:moveTo>
                  <a:cubicBezTo>
                    <a:pt x="104619" y="25882"/>
                    <a:pt x="104619" y="25882"/>
                    <a:pt x="104619" y="25882"/>
                  </a:cubicBezTo>
                  <a:cubicBezTo>
                    <a:pt x="104619" y="25882"/>
                    <a:pt x="104619" y="25882"/>
                    <a:pt x="104619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cubicBezTo>
                    <a:pt x="104798" y="25882"/>
                    <a:pt x="104798" y="25882"/>
                    <a:pt x="104798" y="25882"/>
                  </a:cubicBezTo>
                  <a:lnTo>
                    <a:pt x="104619" y="25882"/>
                  </a:lnTo>
                  <a:close/>
                  <a:moveTo>
                    <a:pt x="104619" y="25882"/>
                  </a:moveTo>
                  <a:cubicBezTo>
                    <a:pt x="104619" y="25882"/>
                    <a:pt x="104619" y="25882"/>
                    <a:pt x="104619" y="25882"/>
                  </a:cubicBezTo>
                  <a:cubicBezTo>
                    <a:pt x="104619" y="25882"/>
                    <a:pt x="104619" y="25882"/>
                    <a:pt x="104619" y="25882"/>
                  </a:cubicBezTo>
                  <a:close/>
                  <a:moveTo>
                    <a:pt x="39880" y="55294"/>
                  </a:move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701" y="55294"/>
                  </a:cubicBezTo>
                  <a:cubicBezTo>
                    <a:pt x="39701" y="55294"/>
                    <a:pt x="39701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ubicBezTo>
                    <a:pt x="39880" y="55294"/>
                    <a:pt x="39880" y="55294"/>
                    <a:pt x="39880" y="55294"/>
                  </a:cubicBezTo>
                  <a:close/>
                  <a:moveTo>
                    <a:pt x="32548" y="58823"/>
                  </a:moveTo>
                  <a:cubicBezTo>
                    <a:pt x="32548" y="58823"/>
                    <a:pt x="32548" y="58823"/>
                    <a:pt x="32548" y="58823"/>
                  </a:cubicBezTo>
                  <a:cubicBezTo>
                    <a:pt x="32548" y="58823"/>
                    <a:pt x="32548" y="58823"/>
                    <a:pt x="32548" y="58823"/>
                  </a:cubicBezTo>
                  <a:close/>
                  <a:moveTo>
                    <a:pt x="76721" y="38823"/>
                  </a:moveTo>
                  <a:cubicBezTo>
                    <a:pt x="76721" y="38823"/>
                    <a:pt x="76721" y="38823"/>
                    <a:pt x="76721" y="38823"/>
                  </a:cubicBezTo>
                  <a:cubicBezTo>
                    <a:pt x="76900" y="38823"/>
                    <a:pt x="76900" y="38823"/>
                    <a:pt x="76900" y="38823"/>
                  </a:cubicBezTo>
                  <a:cubicBezTo>
                    <a:pt x="76900" y="38823"/>
                    <a:pt x="76900" y="38823"/>
                    <a:pt x="76900" y="38823"/>
                  </a:cubicBezTo>
                  <a:cubicBezTo>
                    <a:pt x="76721" y="38823"/>
                    <a:pt x="76721" y="38823"/>
                    <a:pt x="76721" y="38823"/>
                  </a:cubicBezTo>
                  <a:close/>
                  <a:moveTo>
                    <a:pt x="104083" y="27058"/>
                  </a:move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3904" y="27058"/>
                    <a:pt x="103904" y="27058"/>
                    <a:pt x="103904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262" y="27058"/>
                    <a:pt x="104262" y="27058"/>
                    <a:pt x="104262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ubicBezTo>
                    <a:pt x="104083" y="27058"/>
                    <a:pt x="104083" y="27058"/>
                    <a:pt x="104083" y="27058"/>
                  </a:cubicBezTo>
                  <a:close/>
                  <a:moveTo>
                    <a:pt x="33084" y="58823"/>
                  </a:moveTo>
                  <a:cubicBezTo>
                    <a:pt x="33084" y="58823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2906" y="58823"/>
                    <a:pt x="32906" y="58823"/>
                    <a:pt x="32727" y="58823"/>
                  </a:cubicBezTo>
                  <a:cubicBezTo>
                    <a:pt x="32727" y="58823"/>
                    <a:pt x="32906" y="58823"/>
                    <a:pt x="33084" y="58823"/>
                  </a:cubicBezTo>
                  <a:close/>
                  <a:moveTo>
                    <a:pt x="31654" y="58823"/>
                  </a:moveTo>
                  <a:cubicBezTo>
                    <a:pt x="31654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ubicBezTo>
                    <a:pt x="31654" y="58823"/>
                    <a:pt x="31654" y="58823"/>
                    <a:pt x="31654" y="58823"/>
                  </a:cubicBezTo>
                  <a:close/>
                  <a:moveTo>
                    <a:pt x="100864" y="30588"/>
                  </a:moveTo>
                  <a:cubicBezTo>
                    <a:pt x="100864" y="30588"/>
                    <a:pt x="100864" y="30588"/>
                    <a:pt x="100864" y="30588"/>
                  </a:cubicBezTo>
                  <a:cubicBezTo>
                    <a:pt x="100864" y="30588"/>
                    <a:pt x="100864" y="30588"/>
                    <a:pt x="100864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400" y="30588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579" y="30588"/>
                    <a:pt x="101579" y="30588"/>
                    <a:pt x="101579" y="30588"/>
                  </a:cubicBezTo>
                  <a:cubicBezTo>
                    <a:pt x="101579" y="30588"/>
                    <a:pt x="101579" y="30588"/>
                    <a:pt x="101579" y="30588"/>
                  </a:cubicBezTo>
                  <a:cubicBezTo>
                    <a:pt x="101579" y="30588"/>
                    <a:pt x="101579" y="30588"/>
                    <a:pt x="101579" y="30588"/>
                  </a:cubicBezTo>
                  <a:cubicBezTo>
                    <a:pt x="101937" y="30588"/>
                    <a:pt x="101937" y="30588"/>
                    <a:pt x="101937" y="30588"/>
                  </a:cubicBezTo>
                  <a:cubicBezTo>
                    <a:pt x="102116" y="30588"/>
                    <a:pt x="102116" y="30588"/>
                    <a:pt x="102116" y="30588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473" y="29411"/>
                  </a:cubicBezTo>
                  <a:cubicBezTo>
                    <a:pt x="102473" y="29411"/>
                    <a:pt x="102473" y="29411"/>
                    <a:pt x="102473" y="29411"/>
                  </a:cubicBezTo>
                  <a:cubicBezTo>
                    <a:pt x="102473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473" y="29411"/>
                    <a:pt x="102473" y="29411"/>
                    <a:pt x="102473" y="29411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295" y="29411"/>
                  </a:cubicBezTo>
                  <a:cubicBezTo>
                    <a:pt x="102295" y="29411"/>
                    <a:pt x="102295" y="29411"/>
                    <a:pt x="102116" y="29411"/>
                  </a:cubicBezTo>
                  <a:cubicBezTo>
                    <a:pt x="102116" y="29411"/>
                    <a:pt x="102116" y="29411"/>
                    <a:pt x="102116" y="29411"/>
                  </a:cubicBezTo>
                  <a:cubicBezTo>
                    <a:pt x="101937" y="29411"/>
                    <a:pt x="101937" y="29411"/>
                    <a:pt x="101937" y="29411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758" y="28235"/>
                    <a:pt x="101758" y="28235"/>
                    <a:pt x="101758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400" y="28235"/>
                    <a:pt x="101400" y="28235"/>
                    <a:pt x="101400" y="28235"/>
                  </a:cubicBezTo>
                  <a:cubicBezTo>
                    <a:pt x="101400" y="28235"/>
                    <a:pt x="101400" y="28235"/>
                    <a:pt x="101400" y="28235"/>
                  </a:cubicBezTo>
                  <a:cubicBezTo>
                    <a:pt x="101400" y="28235"/>
                    <a:pt x="101400" y="28235"/>
                    <a:pt x="101400" y="28235"/>
                  </a:cubicBezTo>
                  <a:cubicBezTo>
                    <a:pt x="101579" y="28235"/>
                    <a:pt x="101579" y="28235"/>
                    <a:pt x="101579" y="28235"/>
                  </a:cubicBezTo>
                  <a:cubicBezTo>
                    <a:pt x="101579" y="29411"/>
                    <a:pt x="101579" y="29411"/>
                    <a:pt x="101579" y="29411"/>
                  </a:cubicBezTo>
                  <a:cubicBezTo>
                    <a:pt x="101579" y="29411"/>
                    <a:pt x="101579" y="29411"/>
                    <a:pt x="101579" y="29411"/>
                  </a:cubicBezTo>
                  <a:cubicBezTo>
                    <a:pt x="101400" y="29411"/>
                    <a:pt x="101400" y="29411"/>
                    <a:pt x="101400" y="29411"/>
                  </a:cubicBezTo>
                  <a:cubicBezTo>
                    <a:pt x="101400" y="30588"/>
                    <a:pt x="101400" y="30588"/>
                    <a:pt x="101400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222" y="30588"/>
                    <a:pt x="101222" y="30588"/>
                    <a:pt x="101222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1043" y="30588"/>
                    <a:pt x="101043" y="30588"/>
                    <a:pt x="101043" y="30588"/>
                  </a:cubicBezTo>
                  <a:cubicBezTo>
                    <a:pt x="100864" y="30588"/>
                    <a:pt x="100864" y="30588"/>
                    <a:pt x="100864" y="30588"/>
                  </a:cubicBezTo>
                  <a:close/>
                  <a:moveTo>
                    <a:pt x="103725" y="27058"/>
                  </a:move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368" y="28235"/>
                    <a:pt x="103546" y="28235"/>
                    <a:pt x="103368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189" y="28235"/>
                    <a:pt x="103189" y="28235"/>
                    <a:pt x="103189" y="28235"/>
                  </a:cubicBezTo>
                  <a:cubicBezTo>
                    <a:pt x="103368" y="28235"/>
                    <a:pt x="103368" y="28235"/>
                    <a:pt x="103368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546" y="28235"/>
                    <a:pt x="103546" y="28235"/>
                    <a:pt x="103546" y="28235"/>
                  </a:cubicBezTo>
                  <a:cubicBezTo>
                    <a:pt x="103725" y="28235"/>
                    <a:pt x="103725" y="28235"/>
                    <a:pt x="103725" y="28235"/>
                  </a:cubicBez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725" y="27058"/>
                    <a:pt x="103725" y="27058"/>
                    <a:pt x="103725" y="27058"/>
                  </a:cubicBezTo>
                  <a:cubicBezTo>
                    <a:pt x="103725" y="27058"/>
                    <a:pt x="103725" y="27058"/>
                    <a:pt x="103725" y="27058"/>
                  </a:cubicBezTo>
                  <a:close/>
                  <a:moveTo>
                    <a:pt x="33263" y="58823"/>
                  </a:moveTo>
                  <a:cubicBezTo>
                    <a:pt x="33263" y="58823"/>
                    <a:pt x="33263" y="58823"/>
                    <a:pt x="33263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3084" y="58823"/>
                    <a:pt x="33084" y="58823"/>
                    <a:pt x="33084" y="58823"/>
                  </a:cubicBezTo>
                  <a:cubicBezTo>
                    <a:pt x="33263" y="58823"/>
                    <a:pt x="33263" y="58823"/>
                    <a:pt x="33263" y="58823"/>
                  </a:cubicBezTo>
                  <a:close/>
                  <a:moveTo>
                    <a:pt x="39344" y="56470"/>
                  </a:moveTo>
                  <a:cubicBezTo>
                    <a:pt x="39344" y="56470"/>
                    <a:pt x="39344" y="56470"/>
                    <a:pt x="39344" y="56470"/>
                  </a:cubicBezTo>
                  <a:cubicBezTo>
                    <a:pt x="39344" y="56470"/>
                    <a:pt x="39344" y="56470"/>
                    <a:pt x="39344" y="56470"/>
                  </a:cubicBezTo>
                  <a:cubicBezTo>
                    <a:pt x="39344" y="56470"/>
                    <a:pt x="39344" y="56470"/>
                    <a:pt x="39344" y="56470"/>
                  </a:cubicBezTo>
                  <a:cubicBezTo>
                    <a:pt x="39344" y="56470"/>
                    <a:pt x="39344" y="56470"/>
                    <a:pt x="39344" y="56470"/>
                  </a:cubicBezTo>
                  <a:close/>
                  <a:moveTo>
                    <a:pt x="102652" y="29411"/>
                  </a:moveTo>
                  <a:cubicBezTo>
                    <a:pt x="102652" y="29411"/>
                    <a:pt x="102652" y="29411"/>
                    <a:pt x="102652" y="29411"/>
                  </a:cubicBezTo>
                  <a:cubicBezTo>
                    <a:pt x="102831" y="29411"/>
                    <a:pt x="102831" y="29411"/>
                    <a:pt x="102831" y="29411"/>
                  </a:cubicBezTo>
                  <a:cubicBezTo>
                    <a:pt x="103010" y="28235"/>
                    <a:pt x="103010" y="28235"/>
                    <a:pt x="103010" y="28235"/>
                  </a:cubicBezTo>
                  <a:cubicBezTo>
                    <a:pt x="103010" y="28235"/>
                    <a:pt x="103010" y="28235"/>
                    <a:pt x="103010" y="28235"/>
                  </a:cubicBezTo>
                  <a:lnTo>
                    <a:pt x="102652" y="29411"/>
                  </a:lnTo>
                  <a:close/>
                  <a:moveTo>
                    <a:pt x="103010" y="29411"/>
                  </a:moveTo>
                  <a:cubicBezTo>
                    <a:pt x="103010" y="29411"/>
                    <a:pt x="103010" y="29411"/>
                    <a:pt x="103010" y="29411"/>
                  </a:cubicBezTo>
                  <a:cubicBezTo>
                    <a:pt x="103010" y="29411"/>
                    <a:pt x="103010" y="29411"/>
                    <a:pt x="103010" y="29411"/>
                  </a:cubicBezTo>
                  <a:cubicBezTo>
                    <a:pt x="103189" y="29411"/>
                    <a:pt x="103189" y="29411"/>
                    <a:pt x="103189" y="29411"/>
                  </a:cubicBezTo>
                  <a:cubicBezTo>
                    <a:pt x="103189" y="29411"/>
                    <a:pt x="103189" y="29411"/>
                    <a:pt x="103189" y="29411"/>
                  </a:cubicBezTo>
                  <a:cubicBezTo>
                    <a:pt x="103189" y="29411"/>
                    <a:pt x="103189" y="29411"/>
                    <a:pt x="103189" y="29411"/>
                  </a:cubicBezTo>
                  <a:cubicBezTo>
                    <a:pt x="103010" y="29411"/>
                    <a:pt x="103010" y="29411"/>
                    <a:pt x="103010" y="29411"/>
                  </a:cubicBezTo>
                  <a:close/>
                  <a:moveTo>
                    <a:pt x="60983" y="49411"/>
                  </a:move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1162" y="49411"/>
                    <a:pt x="61162" y="49411"/>
                    <a:pt x="61162" y="49411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1162" y="48235"/>
                    <a:pt x="61162" y="48235"/>
                    <a:pt x="61162" y="48235"/>
                  </a:cubicBezTo>
                  <a:cubicBezTo>
                    <a:pt x="60983" y="48235"/>
                    <a:pt x="60983" y="48235"/>
                    <a:pt x="60983" y="48235"/>
                  </a:cubicBezTo>
                  <a:cubicBezTo>
                    <a:pt x="60983" y="48235"/>
                    <a:pt x="60983" y="48235"/>
                    <a:pt x="60804" y="48235"/>
                  </a:cubicBezTo>
                  <a:cubicBezTo>
                    <a:pt x="60804" y="48235"/>
                    <a:pt x="60804" y="48235"/>
                    <a:pt x="60804" y="48235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983" y="49411"/>
                    <a:pt x="60983" y="49411"/>
                  </a:cubicBezTo>
                  <a:close/>
                  <a:moveTo>
                    <a:pt x="36840" y="60000"/>
                  </a:moveTo>
                  <a:cubicBezTo>
                    <a:pt x="36840" y="60000"/>
                    <a:pt x="36840" y="60000"/>
                    <a:pt x="36840" y="60000"/>
                  </a:cubicBezTo>
                  <a:cubicBezTo>
                    <a:pt x="36840" y="60000"/>
                    <a:pt x="36840" y="60000"/>
                    <a:pt x="36840" y="60000"/>
                  </a:cubicBezTo>
                  <a:cubicBezTo>
                    <a:pt x="36840" y="60000"/>
                    <a:pt x="36840" y="60000"/>
                    <a:pt x="36840" y="60000"/>
                  </a:cubicBezTo>
                  <a:cubicBezTo>
                    <a:pt x="36840" y="60000"/>
                    <a:pt x="36840" y="60000"/>
                    <a:pt x="36840" y="60000"/>
                  </a:cubicBezTo>
                  <a:close/>
                  <a:moveTo>
                    <a:pt x="101222" y="31764"/>
                  </a:moveTo>
                  <a:cubicBezTo>
                    <a:pt x="101222" y="31764"/>
                    <a:pt x="101222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lnTo>
                    <a:pt x="101222" y="31764"/>
                  </a:lnTo>
                  <a:close/>
                  <a:moveTo>
                    <a:pt x="35946" y="60000"/>
                  </a:moveTo>
                  <a:cubicBezTo>
                    <a:pt x="35946" y="60000"/>
                    <a:pt x="35946" y="60000"/>
                    <a:pt x="35946" y="60000"/>
                  </a:cubicBezTo>
                  <a:cubicBezTo>
                    <a:pt x="35946" y="61176"/>
                    <a:pt x="35946" y="61176"/>
                    <a:pt x="35946" y="61176"/>
                  </a:cubicBezTo>
                  <a:cubicBezTo>
                    <a:pt x="35946" y="61176"/>
                    <a:pt x="35946" y="61176"/>
                    <a:pt x="35946" y="61176"/>
                  </a:cubicBezTo>
                  <a:cubicBezTo>
                    <a:pt x="35946" y="61176"/>
                    <a:pt x="35946" y="61176"/>
                    <a:pt x="35946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5767" y="61176"/>
                    <a:pt x="35767" y="61176"/>
                    <a:pt x="35767" y="61176"/>
                  </a:cubicBezTo>
                  <a:cubicBezTo>
                    <a:pt x="36125" y="61176"/>
                    <a:pt x="36125" y="61176"/>
                    <a:pt x="36125" y="61176"/>
                  </a:cubicBezTo>
                  <a:cubicBezTo>
                    <a:pt x="36125" y="61176"/>
                    <a:pt x="36125" y="61176"/>
                    <a:pt x="36125" y="60000"/>
                  </a:cubicBezTo>
                  <a:cubicBezTo>
                    <a:pt x="36304" y="60000"/>
                    <a:pt x="36304" y="60000"/>
                    <a:pt x="36304" y="60000"/>
                  </a:cubicBezTo>
                  <a:cubicBezTo>
                    <a:pt x="36304" y="60000"/>
                    <a:pt x="36304" y="60000"/>
                    <a:pt x="36304" y="60000"/>
                  </a:cubicBezTo>
                  <a:cubicBezTo>
                    <a:pt x="36304" y="60000"/>
                    <a:pt x="36304" y="60000"/>
                    <a:pt x="36304" y="60000"/>
                  </a:cubicBezTo>
                  <a:cubicBezTo>
                    <a:pt x="36125" y="60000"/>
                    <a:pt x="36125" y="60000"/>
                    <a:pt x="36125" y="60000"/>
                  </a:cubicBezTo>
                  <a:cubicBezTo>
                    <a:pt x="36125" y="60000"/>
                    <a:pt x="36125" y="60000"/>
                    <a:pt x="36125" y="60000"/>
                  </a:cubicBezTo>
                  <a:lnTo>
                    <a:pt x="35946" y="60000"/>
                  </a:lnTo>
                  <a:close/>
                  <a:moveTo>
                    <a:pt x="98539" y="36470"/>
                  </a:moveTo>
                  <a:cubicBezTo>
                    <a:pt x="98539" y="36470"/>
                    <a:pt x="98539" y="36470"/>
                    <a:pt x="98539" y="36470"/>
                  </a:cubicBezTo>
                  <a:cubicBezTo>
                    <a:pt x="98539" y="37647"/>
                    <a:pt x="98539" y="36470"/>
                    <a:pt x="98360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181" y="37647"/>
                    <a:pt x="98181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6470"/>
                    <a:pt x="99076" y="36470"/>
                    <a:pt x="99076" y="36470"/>
                  </a:cubicBezTo>
                  <a:cubicBezTo>
                    <a:pt x="99076" y="36470"/>
                    <a:pt x="99076" y="36470"/>
                    <a:pt x="99076" y="36470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254" y="36470"/>
                    <a:pt x="99254" y="36470"/>
                    <a:pt x="99254" y="36470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254" y="37647"/>
                    <a:pt x="99254" y="37647"/>
                    <a:pt x="99254" y="37647"/>
                  </a:cubicBezTo>
                  <a:cubicBezTo>
                    <a:pt x="99254" y="37647"/>
                    <a:pt x="99254" y="37647"/>
                    <a:pt x="99254" y="37647"/>
                  </a:cubicBezTo>
                  <a:cubicBezTo>
                    <a:pt x="99254" y="37647"/>
                    <a:pt x="99254" y="37647"/>
                    <a:pt x="99254" y="37647"/>
                  </a:cubicBezTo>
                  <a:cubicBezTo>
                    <a:pt x="99433" y="37647"/>
                    <a:pt x="99433" y="37647"/>
                    <a:pt x="99433" y="37647"/>
                  </a:cubicBezTo>
                  <a:cubicBezTo>
                    <a:pt x="99433" y="37647"/>
                    <a:pt x="99433" y="37647"/>
                    <a:pt x="99433" y="37647"/>
                  </a:cubicBezTo>
                  <a:cubicBezTo>
                    <a:pt x="99612" y="37647"/>
                    <a:pt x="99612" y="37647"/>
                    <a:pt x="99612" y="37647"/>
                  </a:cubicBezTo>
                  <a:cubicBezTo>
                    <a:pt x="99612" y="37647"/>
                    <a:pt x="99612" y="37647"/>
                    <a:pt x="99612" y="37647"/>
                  </a:cubicBezTo>
                  <a:cubicBezTo>
                    <a:pt x="99612" y="37647"/>
                    <a:pt x="99612" y="37647"/>
                    <a:pt x="99612" y="37647"/>
                  </a:cubicBezTo>
                  <a:cubicBezTo>
                    <a:pt x="99791" y="37647"/>
                    <a:pt x="99791" y="37647"/>
                    <a:pt x="99791" y="37647"/>
                  </a:cubicBezTo>
                  <a:cubicBezTo>
                    <a:pt x="99612" y="36470"/>
                    <a:pt x="99612" y="36470"/>
                    <a:pt x="99612" y="36470"/>
                  </a:cubicBezTo>
                  <a:cubicBezTo>
                    <a:pt x="99612" y="36470"/>
                    <a:pt x="99612" y="36470"/>
                    <a:pt x="99612" y="36470"/>
                  </a:cubicBezTo>
                  <a:cubicBezTo>
                    <a:pt x="99612" y="36470"/>
                    <a:pt x="99612" y="36470"/>
                    <a:pt x="99612" y="36470"/>
                  </a:cubicBezTo>
                  <a:cubicBezTo>
                    <a:pt x="99791" y="36470"/>
                    <a:pt x="99791" y="36470"/>
                    <a:pt x="99791" y="36470"/>
                  </a:cubicBezTo>
                  <a:cubicBezTo>
                    <a:pt x="99791" y="36470"/>
                    <a:pt x="99791" y="36470"/>
                    <a:pt x="99791" y="36470"/>
                  </a:cubicBezTo>
                  <a:cubicBezTo>
                    <a:pt x="99970" y="36470"/>
                    <a:pt x="99970" y="36470"/>
                    <a:pt x="99970" y="36470"/>
                  </a:cubicBezTo>
                  <a:cubicBezTo>
                    <a:pt x="99970" y="36470"/>
                    <a:pt x="99970" y="36470"/>
                    <a:pt x="99791" y="36470"/>
                  </a:cubicBezTo>
                  <a:cubicBezTo>
                    <a:pt x="99791" y="36470"/>
                    <a:pt x="99791" y="36470"/>
                    <a:pt x="99791" y="36470"/>
                  </a:cubicBezTo>
                  <a:cubicBezTo>
                    <a:pt x="99970" y="36470"/>
                    <a:pt x="99970" y="36470"/>
                    <a:pt x="99970" y="36470"/>
                  </a:cubicBezTo>
                  <a:cubicBezTo>
                    <a:pt x="99970" y="36470"/>
                    <a:pt x="99970" y="36470"/>
                    <a:pt x="99970" y="36470"/>
                  </a:cubicBezTo>
                  <a:cubicBezTo>
                    <a:pt x="100149" y="36470"/>
                    <a:pt x="100149" y="36470"/>
                    <a:pt x="100149" y="36470"/>
                  </a:cubicBezTo>
                  <a:cubicBezTo>
                    <a:pt x="100327" y="36470"/>
                    <a:pt x="100327" y="36470"/>
                    <a:pt x="100327" y="36470"/>
                  </a:cubicBezTo>
                  <a:cubicBezTo>
                    <a:pt x="100327" y="36470"/>
                    <a:pt x="100327" y="36470"/>
                    <a:pt x="100327" y="36470"/>
                  </a:cubicBezTo>
                  <a:cubicBezTo>
                    <a:pt x="100327" y="36470"/>
                    <a:pt x="100327" y="36470"/>
                    <a:pt x="100327" y="36470"/>
                  </a:cubicBezTo>
                  <a:cubicBezTo>
                    <a:pt x="100506" y="36470"/>
                    <a:pt x="100506" y="36470"/>
                    <a:pt x="100506" y="36470"/>
                  </a:cubicBezTo>
                  <a:cubicBezTo>
                    <a:pt x="100506" y="36470"/>
                    <a:pt x="100506" y="36470"/>
                    <a:pt x="100506" y="36470"/>
                  </a:cubicBezTo>
                  <a:cubicBezTo>
                    <a:pt x="100506" y="36470"/>
                    <a:pt x="100506" y="36470"/>
                    <a:pt x="100506" y="36470"/>
                  </a:cubicBezTo>
                  <a:cubicBezTo>
                    <a:pt x="100506" y="36470"/>
                    <a:pt x="100506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685" y="35294"/>
                    <a:pt x="100685" y="35294"/>
                    <a:pt x="100685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685" y="35294"/>
                    <a:pt x="100685" y="35294"/>
                    <a:pt x="100685" y="35294"/>
                  </a:cubicBezTo>
                  <a:cubicBezTo>
                    <a:pt x="100685" y="35294"/>
                    <a:pt x="100685" y="35294"/>
                    <a:pt x="100685" y="35294"/>
                  </a:cubicBezTo>
                  <a:cubicBezTo>
                    <a:pt x="100685" y="36470"/>
                    <a:pt x="100685" y="36470"/>
                    <a:pt x="100685" y="36470"/>
                  </a:cubicBezTo>
                  <a:cubicBezTo>
                    <a:pt x="100864" y="36470"/>
                    <a:pt x="100864" y="35294"/>
                    <a:pt x="101043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0864" y="35294"/>
                    <a:pt x="100864" y="35294"/>
                    <a:pt x="100864" y="35294"/>
                  </a:cubicBezTo>
                  <a:cubicBezTo>
                    <a:pt x="101043" y="35294"/>
                    <a:pt x="101043" y="35294"/>
                    <a:pt x="101043" y="35294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4117"/>
                    <a:pt x="101043" y="34117"/>
                    <a:pt x="101043" y="34117"/>
                  </a:cubicBezTo>
                  <a:cubicBezTo>
                    <a:pt x="101043" y="32941"/>
                    <a:pt x="101043" y="32941"/>
                    <a:pt x="101043" y="32941"/>
                  </a:cubicBezTo>
                  <a:cubicBezTo>
                    <a:pt x="101222" y="32941"/>
                    <a:pt x="101222" y="32941"/>
                    <a:pt x="101222" y="32941"/>
                  </a:cubicBezTo>
                  <a:cubicBezTo>
                    <a:pt x="101222" y="32941"/>
                    <a:pt x="101222" y="32941"/>
                    <a:pt x="101222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2941"/>
                    <a:pt x="101400" y="32941"/>
                    <a:pt x="101400" y="32941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400" y="31764"/>
                    <a:pt x="101400" y="31764"/>
                    <a:pt x="101400" y="31764"/>
                  </a:cubicBezTo>
                  <a:cubicBezTo>
                    <a:pt x="101222" y="31764"/>
                    <a:pt x="101222" y="31764"/>
                    <a:pt x="101222" y="31764"/>
                  </a:cubicBezTo>
                  <a:cubicBezTo>
                    <a:pt x="101222" y="31764"/>
                    <a:pt x="101222" y="31764"/>
                    <a:pt x="101222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1043" y="31764"/>
                  </a:cubicBezTo>
                  <a:cubicBezTo>
                    <a:pt x="101043" y="31764"/>
                    <a:pt x="101043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1764"/>
                    <a:pt x="100864" y="31764"/>
                    <a:pt x="100864" y="31764"/>
                  </a:cubicBezTo>
                  <a:cubicBezTo>
                    <a:pt x="100864" y="32941"/>
                    <a:pt x="100864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864" y="32941"/>
                    <a:pt x="100864" y="32941"/>
                    <a:pt x="100864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2941"/>
                    <a:pt x="100685" y="32941"/>
                    <a:pt x="100685" y="32941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685" y="34117"/>
                    <a:pt x="100685" y="34117"/>
                    <a:pt x="100685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506" y="34117"/>
                    <a:pt x="100506" y="34117"/>
                    <a:pt x="100506" y="34117"/>
                  </a:cubicBezTo>
                  <a:cubicBezTo>
                    <a:pt x="100327" y="34117"/>
                    <a:pt x="100327" y="34117"/>
                    <a:pt x="100327" y="34117"/>
                  </a:cubicBezTo>
                  <a:cubicBezTo>
                    <a:pt x="100327" y="34117"/>
                    <a:pt x="100327" y="34117"/>
                    <a:pt x="100327" y="34117"/>
                  </a:cubicBezTo>
                  <a:cubicBezTo>
                    <a:pt x="100327" y="34117"/>
                    <a:pt x="100327" y="34117"/>
                    <a:pt x="100327" y="34117"/>
                  </a:cubicBezTo>
                  <a:cubicBezTo>
                    <a:pt x="100327" y="35294"/>
                    <a:pt x="100327" y="35294"/>
                    <a:pt x="100327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100149" y="35294"/>
                    <a:pt x="100149" y="35294"/>
                    <a:pt x="100149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970" y="35294"/>
                    <a:pt x="99970" y="35294"/>
                    <a:pt x="99970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791" y="35294"/>
                    <a:pt x="99791" y="35294"/>
                    <a:pt x="99791" y="35294"/>
                  </a:cubicBezTo>
                  <a:cubicBezTo>
                    <a:pt x="99970" y="34117"/>
                    <a:pt x="99970" y="34117"/>
                    <a:pt x="99970" y="34117"/>
                  </a:cubicBezTo>
                  <a:cubicBezTo>
                    <a:pt x="99791" y="35294"/>
                    <a:pt x="99791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612" y="35294"/>
                    <a:pt x="99612" y="35294"/>
                    <a:pt x="99612" y="35294"/>
                  </a:cubicBezTo>
                  <a:cubicBezTo>
                    <a:pt x="99433" y="35294"/>
                    <a:pt x="99433" y="35294"/>
                    <a:pt x="99433" y="35294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433" y="36470"/>
                    <a:pt x="99433" y="36470"/>
                    <a:pt x="99433" y="36470"/>
                  </a:cubicBezTo>
                  <a:cubicBezTo>
                    <a:pt x="99254" y="36470"/>
                    <a:pt x="99254" y="36470"/>
                    <a:pt x="99254" y="36470"/>
                  </a:cubicBezTo>
                  <a:cubicBezTo>
                    <a:pt x="99254" y="36470"/>
                    <a:pt x="99254" y="36470"/>
                    <a:pt x="99254" y="36470"/>
                  </a:cubicBezTo>
                  <a:cubicBezTo>
                    <a:pt x="99076" y="36470"/>
                    <a:pt x="99076" y="36470"/>
                    <a:pt x="99076" y="36470"/>
                  </a:cubicBezTo>
                  <a:cubicBezTo>
                    <a:pt x="98897" y="36470"/>
                    <a:pt x="98897" y="36470"/>
                    <a:pt x="98897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539" y="36470"/>
                    <a:pt x="98718" y="36470"/>
                    <a:pt x="98539" y="36470"/>
                  </a:cubicBezTo>
                  <a:close/>
                  <a:moveTo>
                    <a:pt x="98718" y="36470"/>
                  </a:move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lose/>
                  <a:moveTo>
                    <a:pt x="60804" y="50588"/>
                  </a:move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804" y="50588"/>
                    <a:pt x="60804" y="50588"/>
                    <a:pt x="60804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0983" y="50588"/>
                    <a:pt x="60983" y="50588"/>
                    <a:pt x="60983" y="50588"/>
                  </a:cubicBezTo>
                  <a:cubicBezTo>
                    <a:pt x="61162" y="50588"/>
                    <a:pt x="61162" y="50588"/>
                    <a:pt x="61162" y="50588"/>
                  </a:cubicBezTo>
                  <a:cubicBezTo>
                    <a:pt x="61162" y="50588"/>
                    <a:pt x="61162" y="50588"/>
                    <a:pt x="61162" y="50588"/>
                  </a:cubicBezTo>
                  <a:cubicBezTo>
                    <a:pt x="61162" y="50588"/>
                    <a:pt x="61162" y="50588"/>
                    <a:pt x="61341" y="49411"/>
                  </a:cubicBezTo>
                  <a:cubicBezTo>
                    <a:pt x="61162" y="49411"/>
                    <a:pt x="61162" y="49411"/>
                    <a:pt x="61162" y="49411"/>
                  </a:cubicBezTo>
                  <a:cubicBezTo>
                    <a:pt x="61162" y="49411"/>
                    <a:pt x="61162" y="49411"/>
                    <a:pt x="61162" y="49411"/>
                  </a:cubicBezTo>
                  <a:cubicBezTo>
                    <a:pt x="61162" y="49411"/>
                    <a:pt x="61162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983" y="49411"/>
                    <a:pt x="60983" y="49411"/>
                    <a:pt x="60983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cubicBezTo>
                    <a:pt x="60804" y="49411"/>
                    <a:pt x="60804" y="49411"/>
                    <a:pt x="60804" y="49411"/>
                  </a:cubicBezTo>
                  <a:lnTo>
                    <a:pt x="60804" y="50588"/>
                  </a:lnTo>
                  <a:close/>
                  <a:moveTo>
                    <a:pt x="59195" y="51764"/>
                  </a:moveTo>
                  <a:cubicBezTo>
                    <a:pt x="59195" y="51764"/>
                    <a:pt x="59195" y="51764"/>
                    <a:pt x="59195" y="51764"/>
                  </a:cubicBezTo>
                  <a:cubicBezTo>
                    <a:pt x="59195" y="51764"/>
                    <a:pt x="59195" y="51764"/>
                    <a:pt x="59195" y="51764"/>
                  </a:cubicBezTo>
                  <a:cubicBezTo>
                    <a:pt x="59195" y="51764"/>
                    <a:pt x="59374" y="51764"/>
                    <a:pt x="59374" y="51764"/>
                  </a:cubicBezTo>
                  <a:cubicBezTo>
                    <a:pt x="59374" y="50588"/>
                    <a:pt x="59374" y="50588"/>
                    <a:pt x="59374" y="50588"/>
                  </a:cubicBezTo>
                  <a:cubicBezTo>
                    <a:pt x="59374" y="50588"/>
                    <a:pt x="59374" y="50588"/>
                    <a:pt x="59374" y="50588"/>
                  </a:cubicBezTo>
                  <a:cubicBezTo>
                    <a:pt x="59374" y="50588"/>
                    <a:pt x="59374" y="50588"/>
                    <a:pt x="59374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0588"/>
                    <a:pt x="59195" y="50588"/>
                    <a:pt x="59195" y="50588"/>
                  </a:cubicBezTo>
                  <a:cubicBezTo>
                    <a:pt x="59195" y="51764"/>
                    <a:pt x="59195" y="51764"/>
                    <a:pt x="59195" y="51764"/>
                  </a:cubicBezTo>
                  <a:cubicBezTo>
                    <a:pt x="59195" y="51764"/>
                    <a:pt x="59195" y="51764"/>
                    <a:pt x="59195" y="51764"/>
                  </a:cubicBezTo>
                  <a:close/>
                  <a:moveTo>
                    <a:pt x="59731" y="50588"/>
                  </a:moveTo>
                  <a:cubicBezTo>
                    <a:pt x="59731" y="50588"/>
                    <a:pt x="59731" y="50588"/>
                    <a:pt x="59731" y="50588"/>
                  </a:cubicBezTo>
                  <a:cubicBezTo>
                    <a:pt x="59731" y="50588"/>
                    <a:pt x="59731" y="50588"/>
                    <a:pt x="59731" y="50588"/>
                  </a:cubicBezTo>
                  <a:cubicBezTo>
                    <a:pt x="59731" y="50588"/>
                    <a:pt x="59731" y="50588"/>
                    <a:pt x="59910" y="50588"/>
                  </a:cubicBezTo>
                  <a:lnTo>
                    <a:pt x="59731" y="50588"/>
                  </a:lnTo>
                  <a:close/>
                  <a:moveTo>
                    <a:pt x="64381" y="49411"/>
                  </a:move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ubicBezTo>
                    <a:pt x="64381" y="49411"/>
                    <a:pt x="64381" y="49411"/>
                    <a:pt x="64381" y="49411"/>
                  </a:cubicBezTo>
                  <a:close/>
                  <a:moveTo>
                    <a:pt x="74396" y="44705"/>
                  </a:move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ubicBezTo>
                    <a:pt x="74396" y="44705"/>
                    <a:pt x="74396" y="44705"/>
                    <a:pt x="74396" y="44705"/>
                  </a:cubicBezTo>
                  <a:close/>
                  <a:moveTo>
                    <a:pt x="58658" y="51764"/>
                  </a:move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ubicBezTo>
                    <a:pt x="58658" y="51764"/>
                    <a:pt x="58658" y="51764"/>
                    <a:pt x="58658" y="51764"/>
                  </a:cubicBezTo>
                  <a:close/>
                  <a:moveTo>
                    <a:pt x="66348" y="48235"/>
                  </a:move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169" y="48235"/>
                    <a:pt x="66169" y="48235"/>
                    <a:pt x="66169" y="48235"/>
                  </a:cubicBezTo>
                  <a:cubicBezTo>
                    <a:pt x="66169" y="48235"/>
                    <a:pt x="66169" y="48235"/>
                    <a:pt x="66169" y="48235"/>
                  </a:cubicBezTo>
                  <a:cubicBezTo>
                    <a:pt x="66169" y="48235"/>
                    <a:pt x="66169" y="48235"/>
                    <a:pt x="66169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ubicBezTo>
                    <a:pt x="66348" y="48235"/>
                    <a:pt x="66348" y="48235"/>
                    <a:pt x="66348" y="48235"/>
                  </a:cubicBezTo>
                  <a:close/>
                  <a:moveTo>
                    <a:pt x="66169" y="49411"/>
                  </a:move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lose/>
                  <a:moveTo>
                    <a:pt x="64560" y="50588"/>
                  </a:move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ubicBezTo>
                    <a:pt x="64560" y="50588"/>
                    <a:pt x="64560" y="50588"/>
                    <a:pt x="64381" y="50588"/>
                  </a:cubicBezTo>
                  <a:cubicBezTo>
                    <a:pt x="64381" y="50588"/>
                    <a:pt x="64381" y="50588"/>
                    <a:pt x="64381" y="50588"/>
                  </a:cubicBezTo>
                  <a:cubicBezTo>
                    <a:pt x="64560" y="50588"/>
                    <a:pt x="64560" y="50588"/>
                    <a:pt x="64560" y="50588"/>
                  </a:cubicBezTo>
                  <a:close/>
                  <a:moveTo>
                    <a:pt x="62056" y="51764"/>
                  </a:move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0588"/>
                    <a:pt x="62056" y="50588"/>
                    <a:pt x="62056" y="50588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056" y="51764"/>
                    <a:pt x="62056" y="51764"/>
                    <a:pt x="62056" y="51764"/>
                  </a:cubicBezTo>
                  <a:cubicBezTo>
                    <a:pt x="62235" y="51764"/>
                    <a:pt x="62235" y="51764"/>
                    <a:pt x="62235" y="51764"/>
                  </a:cubicBezTo>
                  <a:cubicBezTo>
                    <a:pt x="62235" y="51764"/>
                    <a:pt x="62235" y="51764"/>
                    <a:pt x="62235" y="51764"/>
                  </a:cubicBezTo>
                  <a:cubicBezTo>
                    <a:pt x="62235" y="51764"/>
                    <a:pt x="62235" y="51764"/>
                    <a:pt x="62235" y="51764"/>
                  </a:cubicBezTo>
                  <a:cubicBezTo>
                    <a:pt x="62414" y="51764"/>
                    <a:pt x="62414" y="51764"/>
                    <a:pt x="62414" y="51764"/>
                  </a:cubicBezTo>
                  <a:cubicBezTo>
                    <a:pt x="62414" y="51764"/>
                    <a:pt x="62414" y="51764"/>
                    <a:pt x="62414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593" y="51764"/>
                    <a:pt x="62593" y="51764"/>
                    <a:pt x="62593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1764"/>
                    <a:pt x="62771" y="51764"/>
                    <a:pt x="62771" y="51764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950" y="50588"/>
                    <a:pt x="62950" y="50588"/>
                    <a:pt x="62950" y="50588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771" y="50588"/>
                    <a:pt x="62771" y="50588"/>
                    <a:pt x="62771" y="50588"/>
                  </a:cubicBezTo>
                  <a:cubicBezTo>
                    <a:pt x="62593" y="50588"/>
                    <a:pt x="62414" y="50588"/>
                    <a:pt x="62235" y="51764"/>
                  </a:cubicBezTo>
                  <a:cubicBezTo>
                    <a:pt x="62235" y="50588"/>
                    <a:pt x="62235" y="50588"/>
                    <a:pt x="62235" y="50588"/>
                  </a:cubicBezTo>
                  <a:cubicBezTo>
                    <a:pt x="62235" y="50588"/>
                    <a:pt x="62235" y="50588"/>
                    <a:pt x="62235" y="50588"/>
                  </a:cubicBezTo>
                  <a:cubicBezTo>
                    <a:pt x="62235" y="50588"/>
                    <a:pt x="62235" y="50588"/>
                    <a:pt x="62235" y="50588"/>
                  </a:cubicBezTo>
                  <a:lnTo>
                    <a:pt x="62056" y="51764"/>
                  </a:lnTo>
                  <a:close/>
                  <a:moveTo>
                    <a:pt x="35230" y="63529"/>
                  </a:moveTo>
                  <a:cubicBezTo>
                    <a:pt x="35230" y="63529"/>
                    <a:pt x="35230" y="63529"/>
                    <a:pt x="35230" y="63529"/>
                  </a:cubicBezTo>
                  <a:cubicBezTo>
                    <a:pt x="35052" y="63529"/>
                    <a:pt x="35052" y="63529"/>
                    <a:pt x="35052" y="63529"/>
                  </a:cubicBezTo>
                  <a:cubicBezTo>
                    <a:pt x="35052" y="63529"/>
                    <a:pt x="35052" y="63529"/>
                    <a:pt x="35052" y="63529"/>
                  </a:cubicBezTo>
                  <a:cubicBezTo>
                    <a:pt x="35052" y="63529"/>
                    <a:pt x="35052" y="63529"/>
                    <a:pt x="35052" y="63529"/>
                  </a:cubicBezTo>
                  <a:lnTo>
                    <a:pt x="35230" y="63529"/>
                  </a:lnTo>
                  <a:close/>
                  <a:moveTo>
                    <a:pt x="66169" y="49411"/>
                  </a:moveTo>
                  <a:cubicBezTo>
                    <a:pt x="66169" y="49411"/>
                    <a:pt x="66169" y="49411"/>
                    <a:pt x="66169" y="49411"/>
                  </a:cubicBezTo>
                  <a:cubicBezTo>
                    <a:pt x="66348" y="49411"/>
                    <a:pt x="66348" y="49411"/>
                    <a:pt x="66348" y="49411"/>
                  </a:cubicBezTo>
                  <a:cubicBezTo>
                    <a:pt x="66348" y="49411"/>
                    <a:pt x="66348" y="49411"/>
                    <a:pt x="66348" y="49411"/>
                  </a:cubicBezTo>
                  <a:cubicBezTo>
                    <a:pt x="66169" y="49411"/>
                    <a:pt x="66169" y="49411"/>
                    <a:pt x="66169" y="49411"/>
                  </a:cubicBezTo>
                  <a:close/>
                  <a:moveTo>
                    <a:pt x="96572" y="36470"/>
                  </a:moveTo>
                  <a:cubicBezTo>
                    <a:pt x="96572" y="36470"/>
                    <a:pt x="96572" y="36470"/>
                    <a:pt x="96572" y="36470"/>
                  </a:cubicBezTo>
                  <a:cubicBezTo>
                    <a:pt x="96572" y="36470"/>
                    <a:pt x="96572" y="36470"/>
                    <a:pt x="96572" y="36470"/>
                  </a:cubicBezTo>
                  <a:cubicBezTo>
                    <a:pt x="96751" y="36470"/>
                    <a:pt x="96751" y="36470"/>
                    <a:pt x="96751" y="36470"/>
                  </a:cubicBezTo>
                  <a:cubicBezTo>
                    <a:pt x="96751" y="36470"/>
                    <a:pt x="96751" y="36470"/>
                    <a:pt x="96751" y="36470"/>
                  </a:cubicBezTo>
                  <a:cubicBezTo>
                    <a:pt x="96572" y="36470"/>
                    <a:pt x="96572" y="36470"/>
                    <a:pt x="96572" y="36470"/>
                  </a:cubicBezTo>
                  <a:cubicBezTo>
                    <a:pt x="96572" y="36470"/>
                    <a:pt x="96572" y="36470"/>
                    <a:pt x="96572" y="36470"/>
                  </a:cubicBezTo>
                  <a:close/>
                  <a:moveTo>
                    <a:pt x="66348" y="50588"/>
                  </a:move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lose/>
                  <a:moveTo>
                    <a:pt x="66706" y="50588"/>
                  </a:moveTo>
                  <a:cubicBezTo>
                    <a:pt x="66706" y="50588"/>
                    <a:pt x="66706" y="50588"/>
                    <a:pt x="66706" y="50588"/>
                  </a:cubicBezTo>
                  <a:cubicBezTo>
                    <a:pt x="66527" y="49411"/>
                    <a:pt x="66706" y="50588"/>
                    <a:pt x="66527" y="50588"/>
                  </a:cubicBezTo>
                  <a:lnTo>
                    <a:pt x="66706" y="50588"/>
                  </a:lnTo>
                  <a:close/>
                  <a:moveTo>
                    <a:pt x="66348" y="50588"/>
                  </a:moveTo>
                  <a:cubicBezTo>
                    <a:pt x="66348" y="50588"/>
                    <a:pt x="66348" y="50588"/>
                    <a:pt x="66348" y="50588"/>
                  </a:cubicBezTo>
                  <a:cubicBezTo>
                    <a:pt x="66348" y="50588"/>
                    <a:pt x="66348" y="50588"/>
                    <a:pt x="66348" y="50588"/>
                  </a:cubicBezTo>
                  <a:cubicBezTo>
                    <a:pt x="66169" y="50588"/>
                    <a:pt x="66169" y="50588"/>
                    <a:pt x="66169" y="50588"/>
                  </a:cubicBezTo>
                  <a:lnTo>
                    <a:pt x="66348" y="50588"/>
                  </a:lnTo>
                  <a:close/>
                  <a:moveTo>
                    <a:pt x="65096" y="50588"/>
                  </a:move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ubicBezTo>
                    <a:pt x="65096" y="50588"/>
                    <a:pt x="65096" y="50588"/>
                    <a:pt x="65096" y="50588"/>
                  </a:cubicBezTo>
                  <a:close/>
                  <a:moveTo>
                    <a:pt x="68137" y="50588"/>
                  </a:moveTo>
                  <a:cubicBezTo>
                    <a:pt x="68137" y="50588"/>
                    <a:pt x="68137" y="50588"/>
                    <a:pt x="68137" y="50588"/>
                  </a:cubicBezTo>
                  <a:cubicBezTo>
                    <a:pt x="68137" y="50588"/>
                    <a:pt x="68137" y="50588"/>
                    <a:pt x="68137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673" y="50588"/>
                    <a:pt x="68673" y="49411"/>
                    <a:pt x="68852" y="49411"/>
                  </a:cubicBezTo>
                  <a:cubicBezTo>
                    <a:pt x="68852" y="49411"/>
                    <a:pt x="68852" y="49411"/>
                    <a:pt x="68852" y="49411"/>
                  </a:cubicBezTo>
                  <a:cubicBezTo>
                    <a:pt x="68673" y="49411"/>
                    <a:pt x="68673" y="49411"/>
                    <a:pt x="68673" y="49411"/>
                  </a:cubicBezTo>
                  <a:cubicBezTo>
                    <a:pt x="68673" y="50588"/>
                    <a:pt x="68673" y="50588"/>
                    <a:pt x="68673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494" y="50588"/>
                    <a:pt x="68494" y="50588"/>
                    <a:pt x="68494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315" y="50588"/>
                    <a:pt x="68315" y="50588"/>
                  </a:cubicBezTo>
                  <a:cubicBezTo>
                    <a:pt x="68315" y="50588"/>
                    <a:pt x="68137" y="50588"/>
                    <a:pt x="68137" y="50588"/>
                  </a:cubicBezTo>
                  <a:close/>
                  <a:moveTo>
                    <a:pt x="65454" y="51764"/>
                  </a:move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633" y="51764"/>
                    <a:pt x="65812" y="51764"/>
                  </a:cubicBezTo>
                  <a:cubicBezTo>
                    <a:pt x="65812" y="51764"/>
                    <a:pt x="65812" y="51764"/>
                    <a:pt x="65812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5991" y="51764"/>
                    <a:pt x="65991" y="51764"/>
                    <a:pt x="65991" y="51764"/>
                  </a:cubicBezTo>
                  <a:cubicBezTo>
                    <a:pt x="66169" y="51764"/>
                    <a:pt x="66169" y="51764"/>
                    <a:pt x="66169" y="51764"/>
                  </a:cubicBezTo>
                  <a:cubicBezTo>
                    <a:pt x="66348" y="51764"/>
                    <a:pt x="66348" y="51764"/>
                    <a:pt x="66348" y="51764"/>
                  </a:cubicBezTo>
                  <a:cubicBezTo>
                    <a:pt x="66348" y="51764"/>
                    <a:pt x="66348" y="51764"/>
                    <a:pt x="66348" y="51764"/>
                  </a:cubicBezTo>
                  <a:cubicBezTo>
                    <a:pt x="66169" y="51764"/>
                    <a:pt x="66169" y="51764"/>
                    <a:pt x="66169" y="51764"/>
                  </a:cubicBezTo>
                  <a:cubicBezTo>
                    <a:pt x="66169" y="51764"/>
                    <a:pt x="66169" y="51764"/>
                    <a:pt x="66169" y="51764"/>
                  </a:cubicBezTo>
                  <a:cubicBezTo>
                    <a:pt x="65991" y="51764"/>
                    <a:pt x="65991" y="51764"/>
                    <a:pt x="65812" y="51764"/>
                  </a:cubicBezTo>
                  <a:cubicBezTo>
                    <a:pt x="65812" y="51764"/>
                    <a:pt x="65812" y="51764"/>
                    <a:pt x="65812" y="51764"/>
                  </a:cubicBezTo>
                  <a:cubicBezTo>
                    <a:pt x="65812" y="51764"/>
                    <a:pt x="65633" y="51764"/>
                    <a:pt x="65633" y="51764"/>
                  </a:cubicBezTo>
                  <a:cubicBezTo>
                    <a:pt x="65633" y="51764"/>
                    <a:pt x="65633" y="51764"/>
                    <a:pt x="65633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ubicBezTo>
                    <a:pt x="65454" y="51764"/>
                    <a:pt x="65454" y="51764"/>
                    <a:pt x="65454" y="51764"/>
                  </a:cubicBezTo>
                  <a:close/>
                  <a:moveTo>
                    <a:pt x="66527" y="50588"/>
                  </a:moveTo>
                  <a:cubicBezTo>
                    <a:pt x="66527" y="50588"/>
                    <a:pt x="66527" y="50588"/>
                    <a:pt x="66527" y="50588"/>
                  </a:cubicBezTo>
                  <a:cubicBezTo>
                    <a:pt x="66527" y="50588"/>
                    <a:pt x="66527" y="50588"/>
                    <a:pt x="66527" y="50588"/>
                  </a:cubicBezTo>
                  <a:cubicBezTo>
                    <a:pt x="66527" y="50588"/>
                    <a:pt x="66527" y="50588"/>
                    <a:pt x="66527" y="50588"/>
                  </a:cubicBezTo>
                  <a:close/>
                  <a:moveTo>
                    <a:pt x="98718" y="36470"/>
                  </a:move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ubicBezTo>
                    <a:pt x="98718" y="36470"/>
                    <a:pt x="98718" y="36470"/>
                    <a:pt x="98718" y="36470"/>
                  </a:cubicBezTo>
                  <a:close/>
                  <a:moveTo>
                    <a:pt x="34873" y="65882"/>
                  </a:moveTo>
                  <a:cubicBezTo>
                    <a:pt x="34873" y="65882"/>
                    <a:pt x="34873" y="65882"/>
                    <a:pt x="34873" y="65882"/>
                  </a:cubicBezTo>
                  <a:cubicBezTo>
                    <a:pt x="34873" y="65882"/>
                    <a:pt x="34873" y="65882"/>
                    <a:pt x="34873" y="65882"/>
                  </a:cubicBezTo>
                  <a:cubicBezTo>
                    <a:pt x="34873" y="65882"/>
                    <a:pt x="34873" y="65882"/>
                    <a:pt x="34873" y="65882"/>
                  </a:cubicBezTo>
                  <a:cubicBezTo>
                    <a:pt x="34694" y="65882"/>
                    <a:pt x="34694" y="65882"/>
                    <a:pt x="34694" y="65882"/>
                  </a:cubicBezTo>
                  <a:cubicBezTo>
                    <a:pt x="34873" y="65882"/>
                    <a:pt x="34873" y="65882"/>
                    <a:pt x="34873" y="65882"/>
                  </a:cubicBezTo>
                  <a:close/>
                  <a:moveTo>
                    <a:pt x="98897" y="37647"/>
                  </a:moveTo>
                  <a:cubicBezTo>
                    <a:pt x="98897" y="37647"/>
                    <a:pt x="98897" y="37647"/>
                    <a:pt x="98897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539" y="38823"/>
                    <a:pt x="98539" y="38823"/>
                    <a:pt x="98539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360" y="37647"/>
                    <a:pt x="98360" y="37647"/>
                    <a:pt x="98360" y="37647"/>
                  </a:cubicBezTo>
                  <a:cubicBezTo>
                    <a:pt x="98360" y="38823"/>
                    <a:pt x="98360" y="38823"/>
                    <a:pt x="98360" y="38823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539" y="37647"/>
                    <a:pt x="98539" y="37647"/>
                    <a:pt x="98539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718" y="37647"/>
                    <a:pt x="98718" y="37647"/>
                    <a:pt x="98718" y="37647"/>
                  </a:cubicBezTo>
                  <a:cubicBezTo>
                    <a:pt x="98897" y="37647"/>
                    <a:pt x="98897" y="37647"/>
                    <a:pt x="98897" y="37647"/>
                  </a:cubicBezTo>
                  <a:close/>
                  <a:moveTo>
                    <a:pt x="99076" y="37647"/>
                  </a:move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ubicBezTo>
                    <a:pt x="99076" y="37647"/>
                    <a:pt x="99076" y="37647"/>
                    <a:pt x="99076" y="37647"/>
                  </a:cubicBezTo>
                  <a:close/>
                  <a:moveTo>
                    <a:pt x="97645" y="38823"/>
                  </a:moveTo>
                  <a:cubicBezTo>
                    <a:pt x="97645" y="38823"/>
                    <a:pt x="97645" y="38823"/>
                    <a:pt x="97645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466" y="38823"/>
                    <a:pt x="97466" y="38823"/>
                    <a:pt x="97466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824" y="38823"/>
                    <a:pt x="97824" y="38823"/>
                    <a:pt x="97824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645" y="40000"/>
                    <a:pt x="97645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8002" y="40000"/>
                    <a:pt x="98002" y="40000"/>
                    <a:pt x="98002" y="40000"/>
                  </a:cubicBezTo>
                  <a:cubicBezTo>
                    <a:pt x="98002" y="40000"/>
                    <a:pt x="98002" y="40000"/>
                    <a:pt x="98002" y="40000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002" y="38823"/>
                    <a:pt x="98002" y="38823"/>
                    <a:pt x="98002" y="38823"/>
                  </a:cubicBezTo>
                  <a:cubicBezTo>
                    <a:pt x="98181" y="38823"/>
                    <a:pt x="98181" y="38823"/>
                    <a:pt x="98181" y="38823"/>
                  </a:cubicBezTo>
                  <a:cubicBezTo>
                    <a:pt x="98181" y="37647"/>
                    <a:pt x="98181" y="37647"/>
                    <a:pt x="98181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8002" y="37647"/>
                    <a:pt x="98002" y="37647"/>
                  </a:cubicBezTo>
                  <a:cubicBezTo>
                    <a:pt x="98002" y="37647"/>
                    <a:pt x="97824" y="37647"/>
                    <a:pt x="97824" y="37647"/>
                  </a:cubicBezTo>
                  <a:cubicBezTo>
                    <a:pt x="97824" y="37647"/>
                    <a:pt x="97824" y="37647"/>
                    <a:pt x="97824" y="37647"/>
                  </a:cubicBezTo>
                  <a:cubicBezTo>
                    <a:pt x="97824" y="37647"/>
                    <a:pt x="97824" y="37647"/>
                    <a:pt x="97824" y="37647"/>
                  </a:cubicBezTo>
                  <a:cubicBezTo>
                    <a:pt x="97824" y="37647"/>
                    <a:pt x="97824" y="37647"/>
                    <a:pt x="97824" y="37647"/>
                  </a:cubicBezTo>
                  <a:cubicBezTo>
                    <a:pt x="97645" y="37647"/>
                    <a:pt x="97645" y="37647"/>
                    <a:pt x="97645" y="37647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ubicBezTo>
                    <a:pt x="97645" y="38823"/>
                    <a:pt x="97645" y="38823"/>
                    <a:pt x="97645" y="38823"/>
                  </a:cubicBezTo>
                  <a:close/>
                  <a:moveTo>
                    <a:pt x="96572" y="38823"/>
                  </a:moveTo>
                  <a:cubicBezTo>
                    <a:pt x="96572" y="38823"/>
                    <a:pt x="96572" y="38823"/>
                    <a:pt x="96572" y="38823"/>
                  </a:cubicBezTo>
                  <a:cubicBezTo>
                    <a:pt x="96572" y="38823"/>
                    <a:pt x="96572" y="38823"/>
                    <a:pt x="96572" y="38823"/>
                  </a:cubicBezTo>
                  <a:cubicBezTo>
                    <a:pt x="96572" y="38823"/>
                    <a:pt x="96572" y="38823"/>
                    <a:pt x="96572" y="38823"/>
                  </a:cubicBezTo>
                  <a:cubicBezTo>
                    <a:pt x="96572" y="38823"/>
                    <a:pt x="96572" y="38823"/>
                    <a:pt x="96572" y="38823"/>
                  </a:cubicBezTo>
                  <a:close/>
                  <a:moveTo>
                    <a:pt x="95141" y="41176"/>
                  </a:move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ubicBezTo>
                    <a:pt x="95141" y="41176"/>
                    <a:pt x="95141" y="41176"/>
                    <a:pt x="95141" y="41176"/>
                  </a:cubicBezTo>
                  <a:close/>
                  <a:moveTo>
                    <a:pt x="98002" y="40000"/>
                  </a:moveTo>
                  <a:cubicBezTo>
                    <a:pt x="98002" y="40000"/>
                    <a:pt x="98002" y="40000"/>
                    <a:pt x="98002" y="40000"/>
                  </a:cubicBezTo>
                  <a:cubicBezTo>
                    <a:pt x="98002" y="40000"/>
                    <a:pt x="98002" y="40000"/>
                    <a:pt x="98002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lnTo>
                    <a:pt x="98002" y="40000"/>
                  </a:lnTo>
                  <a:close/>
                  <a:moveTo>
                    <a:pt x="97824" y="40000"/>
                  </a:moveTo>
                  <a:cubicBezTo>
                    <a:pt x="97824" y="40000"/>
                    <a:pt x="97824" y="40000"/>
                    <a:pt x="97824" y="40000"/>
                  </a:cubicBezTo>
                  <a:cubicBezTo>
                    <a:pt x="97645" y="40000"/>
                    <a:pt x="97645" y="40000"/>
                    <a:pt x="97645" y="40000"/>
                  </a:cubicBezTo>
                  <a:cubicBezTo>
                    <a:pt x="97824" y="40000"/>
                    <a:pt x="97824" y="40000"/>
                    <a:pt x="97824" y="40000"/>
                  </a:cubicBezTo>
                  <a:close/>
                  <a:moveTo>
                    <a:pt x="30760" y="70588"/>
                  </a:moveTo>
                  <a:cubicBezTo>
                    <a:pt x="30760" y="70588"/>
                    <a:pt x="30760" y="70588"/>
                    <a:pt x="30760" y="70588"/>
                  </a:cubicBezTo>
                  <a:cubicBezTo>
                    <a:pt x="30760" y="70588"/>
                    <a:pt x="30760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cubicBezTo>
                    <a:pt x="30938" y="70588"/>
                    <a:pt x="30938" y="70588"/>
                    <a:pt x="30938" y="70588"/>
                  </a:cubicBezTo>
                  <a:lnTo>
                    <a:pt x="30760" y="70588"/>
                  </a:lnTo>
                  <a:close/>
                  <a:moveTo>
                    <a:pt x="54008" y="61176"/>
                  </a:moveTo>
                  <a:cubicBezTo>
                    <a:pt x="54008" y="61176"/>
                    <a:pt x="54008" y="61176"/>
                    <a:pt x="54008" y="61176"/>
                  </a:cubicBezTo>
                  <a:cubicBezTo>
                    <a:pt x="54187" y="61176"/>
                    <a:pt x="54187" y="61176"/>
                    <a:pt x="54187" y="61176"/>
                  </a:cubicBezTo>
                  <a:cubicBezTo>
                    <a:pt x="54187" y="61176"/>
                    <a:pt x="54187" y="61176"/>
                    <a:pt x="54187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lose/>
                  <a:moveTo>
                    <a:pt x="52935" y="61176"/>
                  </a:moveTo>
                  <a:cubicBezTo>
                    <a:pt x="52935" y="61176"/>
                    <a:pt x="52935" y="61176"/>
                    <a:pt x="52935" y="61176"/>
                  </a:cubicBezTo>
                  <a:cubicBezTo>
                    <a:pt x="52935" y="61176"/>
                    <a:pt x="52935" y="61176"/>
                    <a:pt x="52935" y="61176"/>
                  </a:cubicBezTo>
                  <a:cubicBezTo>
                    <a:pt x="52935" y="61176"/>
                    <a:pt x="52935" y="61176"/>
                    <a:pt x="52935" y="61176"/>
                  </a:cubicBezTo>
                  <a:close/>
                  <a:moveTo>
                    <a:pt x="53830" y="61176"/>
                  </a:moveTo>
                  <a:cubicBezTo>
                    <a:pt x="53830" y="61176"/>
                    <a:pt x="53830" y="61176"/>
                    <a:pt x="53830" y="61176"/>
                  </a:cubicBezTo>
                  <a:cubicBezTo>
                    <a:pt x="53830" y="61176"/>
                    <a:pt x="53830" y="61176"/>
                    <a:pt x="53830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4008" y="61176"/>
                  </a:cubicBezTo>
                  <a:cubicBezTo>
                    <a:pt x="54008" y="61176"/>
                    <a:pt x="54008" y="61176"/>
                    <a:pt x="53830" y="61176"/>
                  </a:cubicBezTo>
                  <a:close/>
                  <a:moveTo>
                    <a:pt x="53114" y="62352"/>
                  </a:moveTo>
                  <a:cubicBezTo>
                    <a:pt x="53114" y="62352"/>
                    <a:pt x="53114" y="62352"/>
                    <a:pt x="53114" y="62352"/>
                  </a:cubicBezTo>
                  <a:cubicBezTo>
                    <a:pt x="53293" y="62352"/>
                    <a:pt x="53293" y="62352"/>
                    <a:pt x="53293" y="62352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293" y="61176"/>
                  </a:cubicBezTo>
                  <a:cubicBezTo>
                    <a:pt x="53293" y="61176"/>
                    <a:pt x="53293" y="61176"/>
                    <a:pt x="53114" y="61176"/>
                  </a:cubicBezTo>
                  <a:cubicBezTo>
                    <a:pt x="53114" y="62352"/>
                    <a:pt x="53114" y="62352"/>
                    <a:pt x="53114" y="62352"/>
                  </a:cubicBezTo>
                  <a:cubicBezTo>
                    <a:pt x="53114" y="62352"/>
                    <a:pt x="53114" y="62352"/>
                    <a:pt x="53114" y="62352"/>
                  </a:cubicBezTo>
                  <a:cubicBezTo>
                    <a:pt x="53114" y="62352"/>
                    <a:pt x="53114" y="62352"/>
                    <a:pt x="53114" y="62352"/>
                  </a:cubicBezTo>
                  <a:close/>
                  <a:moveTo>
                    <a:pt x="97287" y="42352"/>
                  </a:moveTo>
                  <a:cubicBezTo>
                    <a:pt x="97287" y="42352"/>
                    <a:pt x="97287" y="42352"/>
                    <a:pt x="97287" y="42352"/>
                  </a:cubicBezTo>
                  <a:cubicBezTo>
                    <a:pt x="97287" y="42352"/>
                    <a:pt x="97287" y="42352"/>
                    <a:pt x="97287" y="42352"/>
                  </a:cubicBezTo>
                  <a:cubicBezTo>
                    <a:pt x="97287" y="42352"/>
                    <a:pt x="97287" y="42352"/>
                    <a:pt x="97287" y="42352"/>
                  </a:cubicBezTo>
                  <a:close/>
                  <a:moveTo>
                    <a:pt x="53472" y="61176"/>
                  </a:moveTo>
                  <a:cubicBezTo>
                    <a:pt x="53472" y="61176"/>
                    <a:pt x="53472" y="61176"/>
                    <a:pt x="53472" y="61176"/>
                  </a:cubicBezTo>
                  <a:cubicBezTo>
                    <a:pt x="53472" y="62352"/>
                    <a:pt x="53472" y="62352"/>
                    <a:pt x="53472" y="62352"/>
                  </a:cubicBezTo>
                  <a:cubicBezTo>
                    <a:pt x="53472" y="62352"/>
                    <a:pt x="53472" y="62352"/>
                    <a:pt x="53472" y="62352"/>
                  </a:cubicBezTo>
                  <a:cubicBezTo>
                    <a:pt x="53472" y="62352"/>
                    <a:pt x="53472" y="62352"/>
                    <a:pt x="53472" y="62352"/>
                  </a:cubicBezTo>
                  <a:cubicBezTo>
                    <a:pt x="53651" y="62352"/>
                    <a:pt x="53651" y="62352"/>
                    <a:pt x="53651" y="62352"/>
                  </a:cubicBezTo>
                  <a:cubicBezTo>
                    <a:pt x="53651" y="61176"/>
                    <a:pt x="53651" y="61176"/>
                    <a:pt x="53651" y="61176"/>
                  </a:cubicBezTo>
                  <a:cubicBezTo>
                    <a:pt x="53472" y="61176"/>
                    <a:pt x="53472" y="61176"/>
                    <a:pt x="53472" y="61176"/>
                  </a:cubicBezTo>
                  <a:cubicBezTo>
                    <a:pt x="53472" y="61176"/>
                    <a:pt x="53472" y="61176"/>
                    <a:pt x="53472" y="61176"/>
                  </a:cubicBezTo>
                  <a:close/>
                  <a:moveTo>
                    <a:pt x="96572" y="43529"/>
                  </a:moveTo>
                  <a:cubicBezTo>
                    <a:pt x="96572" y="43529"/>
                    <a:pt x="96572" y="43529"/>
                    <a:pt x="96572" y="43529"/>
                  </a:cubicBezTo>
                  <a:cubicBezTo>
                    <a:pt x="96751" y="43529"/>
                    <a:pt x="96751" y="43529"/>
                    <a:pt x="96751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ubicBezTo>
                    <a:pt x="96572" y="43529"/>
                    <a:pt x="96572" y="43529"/>
                    <a:pt x="96572" y="43529"/>
                  </a:cubicBezTo>
                  <a:close/>
                  <a:moveTo>
                    <a:pt x="96751" y="43529"/>
                  </a:moveTo>
                  <a:cubicBezTo>
                    <a:pt x="96751" y="43529"/>
                    <a:pt x="96751" y="43529"/>
                    <a:pt x="96751" y="43529"/>
                  </a:cubicBezTo>
                  <a:cubicBezTo>
                    <a:pt x="96751" y="43529"/>
                    <a:pt x="96751" y="43529"/>
                    <a:pt x="96751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cubicBezTo>
                    <a:pt x="96929" y="43529"/>
                    <a:pt x="96929" y="43529"/>
                    <a:pt x="96929" y="43529"/>
                  </a:cubicBezTo>
                  <a:lnTo>
                    <a:pt x="96751" y="43529"/>
                  </a:lnTo>
                  <a:close/>
                  <a:moveTo>
                    <a:pt x="94605" y="45882"/>
                  </a:move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426" y="45882"/>
                    <a:pt x="94426" y="45882"/>
                    <a:pt x="94426" y="45882"/>
                  </a:cubicBezTo>
                  <a:cubicBezTo>
                    <a:pt x="94426" y="45882"/>
                    <a:pt x="94426" y="45882"/>
                    <a:pt x="94426" y="45882"/>
                  </a:cubicBezTo>
                  <a:cubicBezTo>
                    <a:pt x="94426" y="47058"/>
                    <a:pt x="94426" y="47058"/>
                    <a:pt x="94426" y="47058"/>
                  </a:cubicBezTo>
                  <a:cubicBezTo>
                    <a:pt x="94605" y="47058"/>
                    <a:pt x="94605" y="47058"/>
                    <a:pt x="94605" y="47058"/>
                  </a:cubicBezTo>
                  <a:cubicBezTo>
                    <a:pt x="94605" y="47058"/>
                    <a:pt x="94605" y="47058"/>
                    <a:pt x="94605" y="47058"/>
                  </a:cubicBezTo>
                  <a:cubicBezTo>
                    <a:pt x="94605" y="47058"/>
                    <a:pt x="94605" y="47058"/>
                    <a:pt x="94605" y="47058"/>
                  </a:cubicBezTo>
                  <a:cubicBezTo>
                    <a:pt x="94783" y="47058"/>
                    <a:pt x="94783" y="47058"/>
                    <a:pt x="94783" y="47058"/>
                  </a:cubicBezTo>
                  <a:cubicBezTo>
                    <a:pt x="94783" y="47058"/>
                    <a:pt x="94783" y="47058"/>
                    <a:pt x="94783" y="47058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962" y="45882"/>
                    <a:pt x="94962" y="45882"/>
                    <a:pt x="94962" y="45882"/>
                  </a:cubicBezTo>
                  <a:cubicBezTo>
                    <a:pt x="94962" y="45882"/>
                    <a:pt x="94962" y="45882"/>
                    <a:pt x="94962" y="45882"/>
                  </a:cubicBezTo>
                  <a:cubicBezTo>
                    <a:pt x="94962" y="45882"/>
                    <a:pt x="94962" y="45882"/>
                    <a:pt x="95141" y="44705"/>
                  </a:cubicBezTo>
                  <a:cubicBezTo>
                    <a:pt x="94962" y="44705"/>
                    <a:pt x="94962" y="44705"/>
                    <a:pt x="94962" y="44705"/>
                  </a:cubicBezTo>
                  <a:cubicBezTo>
                    <a:pt x="94962" y="44705"/>
                    <a:pt x="94962" y="44705"/>
                    <a:pt x="94962" y="44705"/>
                  </a:cubicBezTo>
                  <a:cubicBezTo>
                    <a:pt x="94962" y="44705"/>
                    <a:pt x="94962" y="44705"/>
                    <a:pt x="94962" y="44705"/>
                  </a:cubicBezTo>
                  <a:cubicBezTo>
                    <a:pt x="94783" y="44705"/>
                    <a:pt x="94783" y="44705"/>
                    <a:pt x="94783" y="44705"/>
                  </a:cubicBezTo>
                  <a:cubicBezTo>
                    <a:pt x="94783" y="44705"/>
                    <a:pt x="94783" y="44705"/>
                    <a:pt x="94783" y="44705"/>
                  </a:cubicBezTo>
                  <a:cubicBezTo>
                    <a:pt x="94783" y="44705"/>
                    <a:pt x="94783" y="44705"/>
                    <a:pt x="94783" y="44705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783" y="45882"/>
                    <a:pt x="94783" y="45882"/>
                    <a:pt x="94783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ubicBezTo>
                    <a:pt x="94605" y="45882"/>
                    <a:pt x="94605" y="45882"/>
                    <a:pt x="94605" y="45882"/>
                  </a:cubicBezTo>
                  <a:close/>
                  <a:moveTo>
                    <a:pt x="34694" y="71764"/>
                  </a:moveTo>
                  <a:cubicBezTo>
                    <a:pt x="34694" y="71764"/>
                    <a:pt x="34694" y="71764"/>
                    <a:pt x="34694" y="71764"/>
                  </a:cubicBezTo>
                  <a:cubicBezTo>
                    <a:pt x="34694" y="71764"/>
                    <a:pt x="34694" y="71764"/>
                    <a:pt x="34694" y="71764"/>
                  </a:cubicBezTo>
                  <a:cubicBezTo>
                    <a:pt x="34694" y="71764"/>
                    <a:pt x="34694" y="71764"/>
                    <a:pt x="34694" y="71764"/>
                  </a:cubicBezTo>
                  <a:cubicBezTo>
                    <a:pt x="34515" y="71764"/>
                    <a:pt x="34515" y="71764"/>
                    <a:pt x="34515" y="71764"/>
                  </a:cubicBezTo>
                  <a:cubicBezTo>
                    <a:pt x="34515" y="71764"/>
                    <a:pt x="34515" y="71764"/>
                    <a:pt x="34515" y="71764"/>
                  </a:cubicBezTo>
                  <a:cubicBezTo>
                    <a:pt x="34515" y="71764"/>
                    <a:pt x="34515" y="71764"/>
                    <a:pt x="34694" y="71764"/>
                  </a:cubicBezTo>
                  <a:close/>
                  <a:moveTo>
                    <a:pt x="35230" y="74117"/>
                  </a:moveTo>
                  <a:cubicBezTo>
                    <a:pt x="35230" y="74117"/>
                    <a:pt x="35230" y="74117"/>
                    <a:pt x="35230" y="74117"/>
                  </a:cubicBezTo>
                  <a:cubicBezTo>
                    <a:pt x="35409" y="74117"/>
                    <a:pt x="35588" y="74117"/>
                    <a:pt x="35588" y="74117"/>
                  </a:cubicBezTo>
                  <a:cubicBezTo>
                    <a:pt x="35588" y="74117"/>
                    <a:pt x="35588" y="74117"/>
                    <a:pt x="35588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767" y="74117"/>
                    <a:pt x="35767" y="74117"/>
                  </a:cubicBezTo>
                  <a:cubicBezTo>
                    <a:pt x="35767" y="74117"/>
                    <a:pt x="35588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409" y="74117"/>
                    <a:pt x="35409" y="74117"/>
                    <a:pt x="35409" y="74117"/>
                  </a:cubicBezTo>
                  <a:cubicBezTo>
                    <a:pt x="35230" y="74117"/>
                    <a:pt x="35230" y="74117"/>
                    <a:pt x="35230" y="74117"/>
                  </a:cubicBezTo>
                  <a:cubicBezTo>
                    <a:pt x="35052" y="74117"/>
                    <a:pt x="35230" y="74117"/>
                    <a:pt x="35052" y="74117"/>
                  </a:cubicBezTo>
                  <a:cubicBezTo>
                    <a:pt x="35052" y="74117"/>
                    <a:pt x="35052" y="74117"/>
                    <a:pt x="35052" y="74117"/>
                  </a:cubicBezTo>
                  <a:cubicBezTo>
                    <a:pt x="35052" y="74117"/>
                    <a:pt x="35052" y="74117"/>
                    <a:pt x="35052" y="74117"/>
                  </a:cubicBezTo>
                  <a:cubicBezTo>
                    <a:pt x="35052" y="74117"/>
                    <a:pt x="35052" y="74117"/>
                    <a:pt x="35052" y="74117"/>
                  </a:cubicBezTo>
                  <a:cubicBezTo>
                    <a:pt x="34873" y="74117"/>
                    <a:pt x="34873" y="74117"/>
                    <a:pt x="34873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336" y="74117"/>
                    <a:pt x="34336" y="74117"/>
                    <a:pt x="34336" y="74117"/>
                  </a:cubicBezTo>
                  <a:cubicBezTo>
                    <a:pt x="34336" y="74117"/>
                    <a:pt x="34336" y="74117"/>
                    <a:pt x="34336" y="74117"/>
                  </a:cubicBezTo>
                  <a:cubicBezTo>
                    <a:pt x="34336" y="74117"/>
                    <a:pt x="34336" y="74117"/>
                    <a:pt x="34336" y="74117"/>
                  </a:cubicBezTo>
                  <a:cubicBezTo>
                    <a:pt x="34157" y="72941"/>
                    <a:pt x="34157" y="72941"/>
                    <a:pt x="34157" y="72941"/>
                  </a:cubicBezTo>
                  <a:cubicBezTo>
                    <a:pt x="34157" y="72941"/>
                    <a:pt x="34157" y="72941"/>
                    <a:pt x="34157" y="72941"/>
                  </a:cubicBezTo>
                  <a:cubicBezTo>
                    <a:pt x="34157" y="72941"/>
                    <a:pt x="34157" y="72941"/>
                    <a:pt x="33979" y="72941"/>
                  </a:cubicBezTo>
                  <a:cubicBezTo>
                    <a:pt x="33979" y="72941"/>
                    <a:pt x="33979" y="72941"/>
                    <a:pt x="33979" y="72941"/>
                  </a:cubicBezTo>
                  <a:cubicBezTo>
                    <a:pt x="33800" y="72941"/>
                    <a:pt x="33800" y="72941"/>
                    <a:pt x="33800" y="72941"/>
                  </a:cubicBezTo>
                  <a:cubicBezTo>
                    <a:pt x="33800" y="72941"/>
                    <a:pt x="33800" y="72941"/>
                    <a:pt x="33800" y="72941"/>
                  </a:cubicBezTo>
                  <a:cubicBezTo>
                    <a:pt x="33621" y="72941"/>
                    <a:pt x="33621" y="72941"/>
                    <a:pt x="33621" y="72941"/>
                  </a:cubicBezTo>
                  <a:cubicBezTo>
                    <a:pt x="33621" y="72941"/>
                    <a:pt x="33621" y="72941"/>
                    <a:pt x="33621" y="72941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621" y="72941"/>
                    <a:pt x="33621" y="72941"/>
                    <a:pt x="33621" y="72941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727" y="74117"/>
                    <a:pt x="32727" y="74117"/>
                    <a:pt x="32727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2906" y="74117"/>
                    <a:pt x="32906" y="74117"/>
                    <a:pt x="32906" y="74117"/>
                  </a:cubicBezTo>
                  <a:cubicBezTo>
                    <a:pt x="33084" y="74117"/>
                    <a:pt x="33084" y="74117"/>
                    <a:pt x="33084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442" y="74117"/>
                    <a:pt x="33442" y="74117"/>
                    <a:pt x="33621" y="74117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621" y="74117"/>
                    <a:pt x="33621" y="74117"/>
                    <a:pt x="33621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800" y="74117"/>
                    <a:pt x="33800" y="74117"/>
                    <a:pt x="33800" y="74117"/>
                  </a:cubicBezTo>
                  <a:cubicBezTo>
                    <a:pt x="33979" y="74117"/>
                    <a:pt x="33979" y="74117"/>
                    <a:pt x="33979" y="74117"/>
                  </a:cubicBezTo>
                  <a:cubicBezTo>
                    <a:pt x="33979" y="74117"/>
                    <a:pt x="33979" y="74117"/>
                    <a:pt x="33979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157" y="74117"/>
                    <a:pt x="34157" y="74117"/>
                    <a:pt x="34157" y="74117"/>
                  </a:cubicBezTo>
                  <a:cubicBezTo>
                    <a:pt x="34336" y="74117"/>
                    <a:pt x="34515" y="74117"/>
                    <a:pt x="34515" y="74117"/>
                  </a:cubicBezTo>
                  <a:cubicBezTo>
                    <a:pt x="34515" y="74117"/>
                    <a:pt x="34515" y="74117"/>
                    <a:pt x="34515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694" y="74117"/>
                    <a:pt x="34694" y="74117"/>
                    <a:pt x="34694" y="74117"/>
                  </a:cubicBezTo>
                  <a:cubicBezTo>
                    <a:pt x="34873" y="74117"/>
                    <a:pt x="34873" y="74117"/>
                    <a:pt x="34873" y="74117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5052" y="75294"/>
                    <a:pt x="35052" y="75294"/>
                    <a:pt x="35230" y="75294"/>
                  </a:cubicBezTo>
                  <a:lnTo>
                    <a:pt x="35230" y="74117"/>
                  </a:lnTo>
                  <a:close/>
                  <a:moveTo>
                    <a:pt x="33084" y="74117"/>
                  </a:move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442" y="74117"/>
                    <a:pt x="33442" y="74117"/>
                    <a:pt x="33442" y="74117"/>
                  </a:cubicBezTo>
                  <a:cubicBezTo>
                    <a:pt x="33263" y="74117"/>
                    <a:pt x="33263" y="74117"/>
                    <a:pt x="33263" y="74117"/>
                  </a:cubicBezTo>
                  <a:cubicBezTo>
                    <a:pt x="33084" y="75294"/>
                    <a:pt x="33084" y="75294"/>
                    <a:pt x="33084" y="75294"/>
                  </a:cubicBezTo>
                  <a:lnTo>
                    <a:pt x="33084" y="74117"/>
                  </a:lnTo>
                  <a:close/>
                  <a:moveTo>
                    <a:pt x="36125" y="74117"/>
                  </a:moveTo>
                  <a:cubicBezTo>
                    <a:pt x="36125" y="74117"/>
                    <a:pt x="36125" y="74117"/>
                    <a:pt x="36125" y="74117"/>
                  </a:cubicBezTo>
                  <a:cubicBezTo>
                    <a:pt x="36125" y="74117"/>
                    <a:pt x="36125" y="74117"/>
                    <a:pt x="36125" y="74117"/>
                  </a:cubicBezTo>
                  <a:cubicBezTo>
                    <a:pt x="36125" y="74117"/>
                    <a:pt x="36125" y="74117"/>
                    <a:pt x="36125" y="74117"/>
                  </a:cubicBezTo>
                  <a:close/>
                  <a:moveTo>
                    <a:pt x="37734" y="74117"/>
                  </a:moveTo>
                  <a:cubicBezTo>
                    <a:pt x="37734" y="74117"/>
                    <a:pt x="37555" y="74117"/>
                    <a:pt x="37555" y="74117"/>
                  </a:cubicBezTo>
                  <a:cubicBezTo>
                    <a:pt x="37555" y="74117"/>
                    <a:pt x="37555" y="74117"/>
                    <a:pt x="37555" y="74117"/>
                  </a:cubicBezTo>
                  <a:cubicBezTo>
                    <a:pt x="37555" y="74117"/>
                    <a:pt x="37555" y="74117"/>
                    <a:pt x="37555" y="74117"/>
                  </a:cubicBezTo>
                  <a:cubicBezTo>
                    <a:pt x="37555" y="74117"/>
                    <a:pt x="37555" y="74117"/>
                    <a:pt x="37555" y="74117"/>
                  </a:cubicBezTo>
                  <a:cubicBezTo>
                    <a:pt x="37377" y="74117"/>
                    <a:pt x="37377" y="74117"/>
                    <a:pt x="37198" y="74117"/>
                  </a:cubicBezTo>
                  <a:cubicBezTo>
                    <a:pt x="37198" y="75294"/>
                    <a:pt x="37198" y="75294"/>
                    <a:pt x="37198" y="75294"/>
                  </a:cubicBezTo>
                  <a:cubicBezTo>
                    <a:pt x="37198" y="75294"/>
                    <a:pt x="37198" y="75294"/>
                    <a:pt x="37198" y="75294"/>
                  </a:cubicBezTo>
                  <a:cubicBezTo>
                    <a:pt x="37198" y="75294"/>
                    <a:pt x="37019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840" y="75294"/>
                    <a:pt x="36840" y="75294"/>
                    <a:pt x="36840" y="75294"/>
                  </a:cubicBezTo>
                  <a:cubicBezTo>
                    <a:pt x="36661" y="75294"/>
                    <a:pt x="36661" y="75294"/>
                    <a:pt x="36661" y="75294"/>
                  </a:cubicBezTo>
                  <a:cubicBezTo>
                    <a:pt x="36661" y="75294"/>
                    <a:pt x="36840" y="75294"/>
                    <a:pt x="36661" y="75294"/>
                  </a:cubicBezTo>
                  <a:cubicBezTo>
                    <a:pt x="36661" y="75294"/>
                    <a:pt x="36661" y="75294"/>
                    <a:pt x="36661" y="75294"/>
                  </a:cubicBezTo>
                  <a:cubicBezTo>
                    <a:pt x="36125" y="75294"/>
                    <a:pt x="36125" y="75294"/>
                    <a:pt x="36125" y="75294"/>
                  </a:cubicBezTo>
                  <a:cubicBezTo>
                    <a:pt x="36125" y="75294"/>
                    <a:pt x="36125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767" y="75294"/>
                    <a:pt x="35767" y="75294"/>
                    <a:pt x="35767" y="75294"/>
                  </a:cubicBezTo>
                  <a:cubicBezTo>
                    <a:pt x="35767" y="75294"/>
                    <a:pt x="35767" y="75294"/>
                    <a:pt x="35767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5946" y="75294"/>
                    <a:pt x="35946" y="75294"/>
                    <a:pt x="35946" y="75294"/>
                  </a:cubicBezTo>
                  <a:cubicBezTo>
                    <a:pt x="36125" y="75294"/>
                    <a:pt x="36125" y="75294"/>
                    <a:pt x="36125" y="75294"/>
                  </a:cubicBezTo>
                  <a:cubicBezTo>
                    <a:pt x="36125" y="75294"/>
                    <a:pt x="36125" y="75294"/>
                    <a:pt x="36125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482" y="75294"/>
                    <a:pt x="36482" y="75294"/>
                    <a:pt x="36482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5294"/>
                    <a:pt x="36304" y="75294"/>
                    <a:pt x="36304" y="75294"/>
                  </a:cubicBezTo>
                  <a:cubicBezTo>
                    <a:pt x="36304" y="74117"/>
                    <a:pt x="36304" y="74117"/>
                    <a:pt x="36304" y="74117"/>
                  </a:cubicBezTo>
                  <a:cubicBezTo>
                    <a:pt x="36304" y="74117"/>
                    <a:pt x="36304" y="74117"/>
                    <a:pt x="36304" y="74117"/>
                  </a:cubicBezTo>
                  <a:cubicBezTo>
                    <a:pt x="36304" y="74117"/>
                    <a:pt x="36304" y="74117"/>
                    <a:pt x="36304" y="74117"/>
                  </a:cubicBezTo>
                  <a:cubicBezTo>
                    <a:pt x="36482" y="74117"/>
                    <a:pt x="36482" y="74117"/>
                    <a:pt x="36482" y="74117"/>
                  </a:cubicBezTo>
                  <a:cubicBezTo>
                    <a:pt x="36482" y="74117"/>
                    <a:pt x="36482" y="74117"/>
                    <a:pt x="36482" y="74117"/>
                  </a:cubicBezTo>
                  <a:cubicBezTo>
                    <a:pt x="36482" y="74117"/>
                    <a:pt x="36482" y="74117"/>
                    <a:pt x="36482" y="74117"/>
                  </a:cubicBezTo>
                  <a:cubicBezTo>
                    <a:pt x="36482" y="74117"/>
                    <a:pt x="36661" y="74117"/>
                    <a:pt x="36661" y="74117"/>
                  </a:cubicBezTo>
                  <a:cubicBezTo>
                    <a:pt x="36661" y="74117"/>
                    <a:pt x="36661" y="74117"/>
                    <a:pt x="36661" y="74117"/>
                  </a:cubicBezTo>
                  <a:cubicBezTo>
                    <a:pt x="36661" y="74117"/>
                    <a:pt x="36661" y="74117"/>
                    <a:pt x="36661" y="74117"/>
                  </a:cubicBezTo>
                  <a:cubicBezTo>
                    <a:pt x="36661" y="74117"/>
                    <a:pt x="36661" y="74117"/>
                    <a:pt x="36840" y="74117"/>
                  </a:cubicBezTo>
                  <a:cubicBezTo>
                    <a:pt x="36840" y="74117"/>
                    <a:pt x="36840" y="74117"/>
                    <a:pt x="36840" y="74117"/>
                  </a:cubicBezTo>
                  <a:cubicBezTo>
                    <a:pt x="37019" y="74117"/>
                    <a:pt x="37019" y="74117"/>
                    <a:pt x="37019" y="74117"/>
                  </a:cubicBezTo>
                  <a:cubicBezTo>
                    <a:pt x="37019" y="74117"/>
                    <a:pt x="37019" y="74117"/>
                    <a:pt x="37019" y="74117"/>
                  </a:cubicBezTo>
                  <a:cubicBezTo>
                    <a:pt x="37019" y="74117"/>
                    <a:pt x="37019" y="74117"/>
                    <a:pt x="37019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198" y="74117"/>
                    <a:pt x="37198" y="74117"/>
                    <a:pt x="37198" y="74117"/>
                  </a:cubicBezTo>
                  <a:cubicBezTo>
                    <a:pt x="37377" y="74117"/>
                    <a:pt x="37377" y="74117"/>
                    <a:pt x="37377" y="74117"/>
                  </a:cubicBezTo>
                  <a:cubicBezTo>
                    <a:pt x="37377" y="74117"/>
                    <a:pt x="37377" y="74117"/>
                    <a:pt x="37377" y="74117"/>
                  </a:cubicBezTo>
                  <a:cubicBezTo>
                    <a:pt x="37377" y="74117"/>
                    <a:pt x="37555" y="74117"/>
                    <a:pt x="37555" y="74117"/>
                  </a:cubicBezTo>
                  <a:lnTo>
                    <a:pt x="37734" y="74117"/>
                  </a:lnTo>
                  <a:close/>
                  <a:moveTo>
                    <a:pt x="91028" y="51764"/>
                  </a:moveTo>
                  <a:cubicBezTo>
                    <a:pt x="91028" y="51764"/>
                    <a:pt x="91028" y="51764"/>
                    <a:pt x="91028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1764"/>
                    <a:pt x="91207" y="51764"/>
                    <a:pt x="91207" y="51764"/>
                  </a:cubicBezTo>
                  <a:cubicBezTo>
                    <a:pt x="91207" y="50588"/>
                    <a:pt x="91207" y="50588"/>
                    <a:pt x="91207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564" y="50588"/>
                    <a:pt x="91564" y="50588"/>
                    <a:pt x="91564" y="50588"/>
                  </a:cubicBezTo>
                  <a:cubicBezTo>
                    <a:pt x="91743" y="50588"/>
                    <a:pt x="91743" y="50588"/>
                    <a:pt x="91743" y="50588"/>
                  </a:cubicBezTo>
                  <a:cubicBezTo>
                    <a:pt x="91564" y="49411"/>
                    <a:pt x="91564" y="49411"/>
                    <a:pt x="91564" y="49411"/>
                  </a:cubicBezTo>
                  <a:cubicBezTo>
                    <a:pt x="91564" y="49411"/>
                    <a:pt x="91564" y="49411"/>
                    <a:pt x="91564" y="49411"/>
                  </a:cubicBezTo>
                  <a:cubicBezTo>
                    <a:pt x="91564" y="49411"/>
                    <a:pt x="91385" y="49411"/>
                    <a:pt x="91385" y="50588"/>
                  </a:cubicBezTo>
                  <a:cubicBezTo>
                    <a:pt x="91385" y="50588"/>
                    <a:pt x="91385" y="50588"/>
                    <a:pt x="91385" y="50588"/>
                  </a:cubicBezTo>
                  <a:cubicBezTo>
                    <a:pt x="91207" y="50588"/>
                    <a:pt x="91207" y="50588"/>
                    <a:pt x="91207" y="50588"/>
                  </a:cubicBezTo>
                  <a:cubicBezTo>
                    <a:pt x="91207" y="50588"/>
                    <a:pt x="91207" y="50588"/>
                    <a:pt x="91207" y="50588"/>
                  </a:cubicBezTo>
                  <a:cubicBezTo>
                    <a:pt x="91207" y="50588"/>
                    <a:pt x="91207" y="50588"/>
                    <a:pt x="91028" y="50588"/>
                  </a:cubicBezTo>
                  <a:cubicBezTo>
                    <a:pt x="91028" y="50588"/>
                    <a:pt x="91028" y="50588"/>
                    <a:pt x="91028" y="50588"/>
                  </a:cubicBezTo>
                  <a:cubicBezTo>
                    <a:pt x="91028" y="50588"/>
                    <a:pt x="91028" y="50588"/>
                    <a:pt x="91028" y="50588"/>
                  </a:cubicBezTo>
                  <a:cubicBezTo>
                    <a:pt x="91028" y="50588"/>
                    <a:pt x="91028" y="50588"/>
                    <a:pt x="91028" y="50588"/>
                  </a:cubicBezTo>
                  <a:cubicBezTo>
                    <a:pt x="90849" y="50588"/>
                    <a:pt x="90849" y="50588"/>
                    <a:pt x="90849" y="50588"/>
                  </a:cubicBezTo>
                  <a:cubicBezTo>
                    <a:pt x="90849" y="50588"/>
                    <a:pt x="90849" y="50588"/>
                    <a:pt x="90849" y="50588"/>
                  </a:cubicBezTo>
                  <a:cubicBezTo>
                    <a:pt x="90849" y="50588"/>
                    <a:pt x="90849" y="50588"/>
                    <a:pt x="90849" y="50588"/>
                  </a:cubicBezTo>
                  <a:cubicBezTo>
                    <a:pt x="90849" y="51764"/>
                    <a:pt x="91028" y="51764"/>
                    <a:pt x="91028" y="51764"/>
                  </a:cubicBezTo>
                  <a:cubicBezTo>
                    <a:pt x="91028" y="51764"/>
                    <a:pt x="91028" y="51764"/>
                    <a:pt x="91028" y="51764"/>
                  </a:cubicBezTo>
                  <a:close/>
                  <a:moveTo>
                    <a:pt x="35052" y="76470"/>
                  </a:moveTo>
                  <a:cubicBezTo>
                    <a:pt x="35052" y="76470"/>
                    <a:pt x="35052" y="76470"/>
                    <a:pt x="35052" y="76470"/>
                  </a:cubicBezTo>
                  <a:cubicBezTo>
                    <a:pt x="35230" y="76470"/>
                    <a:pt x="35230" y="76470"/>
                    <a:pt x="35230" y="76470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230" y="75294"/>
                    <a:pt x="35230" y="75294"/>
                    <a:pt x="35230" y="75294"/>
                  </a:cubicBezTo>
                  <a:cubicBezTo>
                    <a:pt x="35052" y="75294"/>
                    <a:pt x="35052" y="75294"/>
                    <a:pt x="35052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873" y="75294"/>
                    <a:pt x="34873" y="75294"/>
                    <a:pt x="34873" y="75294"/>
                  </a:cubicBezTo>
                  <a:cubicBezTo>
                    <a:pt x="34694" y="75294"/>
                    <a:pt x="34694" y="75294"/>
                    <a:pt x="34694" y="75294"/>
                  </a:cubicBezTo>
                  <a:cubicBezTo>
                    <a:pt x="34694" y="75294"/>
                    <a:pt x="34694" y="75294"/>
                    <a:pt x="34694" y="75294"/>
                  </a:cubicBezTo>
                  <a:cubicBezTo>
                    <a:pt x="34515" y="76470"/>
                    <a:pt x="34515" y="76470"/>
                    <a:pt x="34515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694" y="76470"/>
                    <a:pt x="34694" y="76470"/>
                    <a:pt x="34694" y="76470"/>
                  </a:cubicBezTo>
                  <a:cubicBezTo>
                    <a:pt x="34873" y="76470"/>
                    <a:pt x="34873" y="76470"/>
                    <a:pt x="34873" y="76470"/>
                  </a:cubicBezTo>
                  <a:cubicBezTo>
                    <a:pt x="34873" y="76470"/>
                    <a:pt x="34873" y="76470"/>
                    <a:pt x="34873" y="76470"/>
                  </a:cubicBezTo>
                  <a:cubicBezTo>
                    <a:pt x="35052" y="76470"/>
                    <a:pt x="35052" y="76470"/>
                    <a:pt x="35052" y="76470"/>
                  </a:cubicBezTo>
                  <a:cubicBezTo>
                    <a:pt x="35052" y="76470"/>
                    <a:pt x="35052" y="76470"/>
                    <a:pt x="35052" y="76470"/>
                  </a:cubicBezTo>
                  <a:cubicBezTo>
                    <a:pt x="35052" y="76470"/>
                    <a:pt x="35052" y="76470"/>
                    <a:pt x="35052" y="76470"/>
                  </a:cubicBezTo>
                  <a:close/>
                  <a:moveTo>
                    <a:pt x="38450" y="74117"/>
                  </a:moveTo>
                  <a:cubicBezTo>
                    <a:pt x="38450" y="74117"/>
                    <a:pt x="38450" y="74117"/>
                    <a:pt x="38450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271" y="74117"/>
                    <a:pt x="38092" y="74117"/>
                    <a:pt x="38092" y="74117"/>
                  </a:cubicBezTo>
                  <a:cubicBezTo>
                    <a:pt x="38092" y="74117"/>
                    <a:pt x="38092" y="74117"/>
                    <a:pt x="38092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271" y="74117"/>
                    <a:pt x="38271" y="74117"/>
                    <a:pt x="38271" y="74117"/>
                  </a:cubicBezTo>
                  <a:cubicBezTo>
                    <a:pt x="38450" y="74117"/>
                    <a:pt x="38450" y="74117"/>
                    <a:pt x="38450" y="74117"/>
                  </a:cubicBezTo>
                  <a:close/>
                  <a:moveTo>
                    <a:pt x="94068" y="50588"/>
                  </a:moveTo>
                  <a:cubicBezTo>
                    <a:pt x="94068" y="50588"/>
                    <a:pt x="94068" y="50588"/>
                    <a:pt x="94068" y="50588"/>
                  </a:cubicBezTo>
                  <a:cubicBezTo>
                    <a:pt x="94068" y="50588"/>
                    <a:pt x="94068" y="50588"/>
                    <a:pt x="94068" y="50588"/>
                  </a:cubicBezTo>
                  <a:cubicBezTo>
                    <a:pt x="94068" y="50588"/>
                    <a:pt x="94068" y="50588"/>
                    <a:pt x="94068" y="50588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068" y="51764"/>
                    <a:pt x="94068" y="51764"/>
                    <a:pt x="94068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247" y="51764"/>
                    <a:pt x="94247" y="51764"/>
                    <a:pt x="94247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426" y="51764"/>
                    <a:pt x="94426" y="51764"/>
                    <a:pt x="94426" y="51764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783" y="51764"/>
                    <a:pt x="94783" y="51764"/>
                  </a:cubicBezTo>
                  <a:cubicBezTo>
                    <a:pt x="94783" y="52941"/>
                    <a:pt x="94783" y="52941"/>
                    <a:pt x="94783" y="52941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5141" y="51764"/>
                    <a:pt x="95141" y="51764"/>
                    <a:pt x="95141" y="51764"/>
                  </a:cubicBezTo>
                  <a:cubicBezTo>
                    <a:pt x="95141" y="52941"/>
                    <a:pt x="95141" y="52941"/>
                    <a:pt x="95141" y="52941"/>
                  </a:cubicBezTo>
                  <a:cubicBezTo>
                    <a:pt x="95141" y="52941"/>
                    <a:pt x="95141" y="52941"/>
                    <a:pt x="95141" y="52941"/>
                  </a:cubicBezTo>
                  <a:cubicBezTo>
                    <a:pt x="95320" y="52941"/>
                    <a:pt x="95141" y="52941"/>
                    <a:pt x="95320" y="52941"/>
                  </a:cubicBezTo>
                  <a:cubicBezTo>
                    <a:pt x="95320" y="52941"/>
                    <a:pt x="95320" y="52941"/>
                    <a:pt x="95320" y="52941"/>
                  </a:cubicBezTo>
                  <a:cubicBezTo>
                    <a:pt x="95320" y="52941"/>
                    <a:pt x="95320" y="52941"/>
                    <a:pt x="95320" y="52941"/>
                  </a:cubicBezTo>
                  <a:cubicBezTo>
                    <a:pt x="95320" y="51764"/>
                    <a:pt x="95320" y="51764"/>
                    <a:pt x="95320" y="51764"/>
                  </a:cubicBezTo>
                  <a:cubicBezTo>
                    <a:pt x="95320" y="51764"/>
                    <a:pt x="95320" y="51764"/>
                    <a:pt x="95320" y="51764"/>
                  </a:cubicBezTo>
                  <a:cubicBezTo>
                    <a:pt x="95320" y="51764"/>
                    <a:pt x="95141" y="51764"/>
                    <a:pt x="95141" y="51764"/>
                  </a:cubicBezTo>
                  <a:cubicBezTo>
                    <a:pt x="95141" y="51764"/>
                    <a:pt x="95141" y="51764"/>
                    <a:pt x="95141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962" y="51764"/>
                    <a:pt x="94962" y="51764"/>
                    <a:pt x="94962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783" y="51764"/>
                    <a:pt x="94783" y="51764"/>
                    <a:pt x="94783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1764"/>
                    <a:pt x="94605" y="51764"/>
                    <a:pt x="94605" y="51764"/>
                  </a:cubicBezTo>
                  <a:cubicBezTo>
                    <a:pt x="94605" y="50588"/>
                    <a:pt x="94605" y="50588"/>
                    <a:pt x="94605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783" y="50588"/>
                    <a:pt x="94783" y="50588"/>
                    <a:pt x="94783" y="50588"/>
                  </a:cubicBezTo>
                  <a:cubicBezTo>
                    <a:pt x="94962" y="50588"/>
                    <a:pt x="94962" y="50588"/>
                    <a:pt x="94962" y="50588"/>
                  </a:cubicBezTo>
                  <a:cubicBezTo>
                    <a:pt x="94962" y="50588"/>
                    <a:pt x="94962" y="50588"/>
                    <a:pt x="94962" y="50588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962" y="49411"/>
                    <a:pt x="94962" y="49411"/>
                    <a:pt x="94962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783" y="49411"/>
                    <a:pt x="94783" y="49411"/>
                    <a:pt x="94783" y="49411"/>
                  </a:cubicBezTo>
                  <a:cubicBezTo>
                    <a:pt x="94605" y="49411"/>
                    <a:pt x="94605" y="49411"/>
                    <a:pt x="94605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426" y="49411"/>
                    <a:pt x="94426" y="49411"/>
                    <a:pt x="94426" y="49411"/>
                  </a:cubicBezTo>
                  <a:cubicBezTo>
                    <a:pt x="94247" y="49411"/>
                    <a:pt x="94247" y="49411"/>
                    <a:pt x="94247" y="49411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426" y="50588"/>
                    <a:pt x="94247" y="50588"/>
                    <a:pt x="94247" y="50588"/>
                  </a:cubicBezTo>
                  <a:cubicBezTo>
                    <a:pt x="94247" y="50588"/>
                    <a:pt x="94247" y="50588"/>
                    <a:pt x="94247" y="50588"/>
                  </a:cubicBezTo>
                  <a:cubicBezTo>
                    <a:pt x="94247" y="50588"/>
                    <a:pt x="94068" y="50588"/>
                    <a:pt x="94068" y="50588"/>
                  </a:cubicBezTo>
                  <a:close/>
                  <a:moveTo>
                    <a:pt x="39701" y="75294"/>
                  </a:move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lose/>
                  <a:moveTo>
                    <a:pt x="39701" y="75294"/>
                  </a:move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ubicBezTo>
                    <a:pt x="39701" y="75294"/>
                    <a:pt x="39701" y="75294"/>
                    <a:pt x="39701" y="75294"/>
                  </a:cubicBezTo>
                  <a:close/>
                  <a:moveTo>
                    <a:pt x="39880" y="76470"/>
                  </a:moveTo>
                  <a:cubicBezTo>
                    <a:pt x="39880" y="76470"/>
                    <a:pt x="39880" y="76470"/>
                    <a:pt x="39880" y="76470"/>
                  </a:cubicBezTo>
                  <a:cubicBezTo>
                    <a:pt x="39880" y="76470"/>
                    <a:pt x="39880" y="76470"/>
                    <a:pt x="39880" y="76470"/>
                  </a:cubicBezTo>
                  <a:cubicBezTo>
                    <a:pt x="39880" y="76470"/>
                    <a:pt x="39880" y="76470"/>
                    <a:pt x="40059" y="76470"/>
                  </a:cubicBezTo>
                  <a:lnTo>
                    <a:pt x="39880" y="76470"/>
                  </a:lnTo>
                  <a:close/>
                  <a:moveTo>
                    <a:pt x="95320" y="51764"/>
                  </a:moveTo>
                  <a:cubicBezTo>
                    <a:pt x="95320" y="51764"/>
                    <a:pt x="95320" y="51764"/>
                    <a:pt x="95320" y="51764"/>
                  </a:cubicBezTo>
                  <a:cubicBezTo>
                    <a:pt x="95320" y="51764"/>
                    <a:pt x="95320" y="51764"/>
                    <a:pt x="95320" y="51764"/>
                  </a:cubicBezTo>
                  <a:cubicBezTo>
                    <a:pt x="95499" y="51764"/>
                    <a:pt x="95499" y="51764"/>
                    <a:pt x="95499" y="51764"/>
                  </a:cubicBezTo>
                  <a:cubicBezTo>
                    <a:pt x="95499" y="51764"/>
                    <a:pt x="95499" y="51764"/>
                    <a:pt x="95499" y="51764"/>
                  </a:cubicBezTo>
                  <a:lnTo>
                    <a:pt x="95320" y="51764"/>
                  </a:lnTo>
                  <a:close/>
                  <a:moveTo>
                    <a:pt x="86199" y="56470"/>
                  </a:move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lose/>
                  <a:moveTo>
                    <a:pt x="94605" y="52941"/>
                  </a:move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426" y="52941"/>
                    <a:pt x="94426" y="52941"/>
                    <a:pt x="94426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247" y="52941"/>
                  </a:cubicBezTo>
                  <a:cubicBezTo>
                    <a:pt x="94247" y="52941"/>
                    <a:pt x="94247" y="52941"/>
                    <a:pt x="94426" y="52941"/>
                  </a:cubicBezTo>
                  <a:lnTo>
                    <a:pt x="94605" y="52941"/>
                  </a:lnTo>
                  <a:close/>
                  <a:moveTo>
                    <a:pt x="40238" y="76470"/>
                  </a:moveTo>
                  <a:cubicBezTo>
                    <a:pt x="40238" y="76470"/>
                    <a:pt x="40238" y="76470"/>
                    <a:pt x="40238" y="76470"/>
                  </a:cubicBezTo>
                  <a:cubicBezTo>
                    <a:pt x="40238" y="76470"/>
                    <a:pt x="40238" y="76470"/>
                    <a:pt x="40238" y="76470"/>
                  </a:cubicBezTo>
                  <a:cubicBezTo>
                    <a:pt x="40417" y="76470"/>
                    <a:pt x="40417" y="76470"/>
                    <a:pt x="40417" y="76470"/>
                  </a:cubicBezTo>
                  <a:cubicBezTo>
                    <a:pt x="40238" y="76470"/>
                    <a:pt x="40238" y="76470"/>
                    <a:pt x="40238" y="76470"/>
                  </a:cubicBezTo>
                  <a:close/>
                  <a:moveTo>
                    <a:pt x="86199" y="56470"/>
                  </a:move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lose/>
                  <a:moveTo>
                    <a:pt x="95678" y="52941"/>
                  </a:moveTo>
                  <a:cubicBezTo>
                    <a:pt x="95678" y="52941"/>
                    <a:pt x="95678" y="52941"/>
                    <a:pt x="95678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320" y="52941"/>
                    <a:pt x="95320" y="52941"/>
                    <a:pt x="95320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856" y="52941"/>
                    <a:pt x="95856" y="52941"/>
                    <a:pt x="95856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2941"/>
                    <a:pt x="95678" y="52941"/>
                    <a:pt x="95678" y="52941"/>
                  </a:cubicBezTo>
                  <a:close/>
                  <a:moveTo>
                    <a:pt x="94783" y="52941"/>
                  </a:moveTo>
                  <a:cubicBezTo>
                    <a:pt x="94783" y="52941"/>
                    <a:pt x="94783" y="52941"/>
                    <a:pt x="94783" y="52941"/>
                  </a:cubicBezTo>
                  <a:cubicBezTo>
                    <a:pt x="94783" y="52941"/>
                    <a:pt x="94783" y="52941"/>
                    <a:pt x="94783" y="52941"/>
                  </a:cubicBezTo>
                  <a:cubicBezTo>
                    <a:pt x="94605" y="52941"/>
                    <a:pt x="94605" y="52941"/>
                    <a:pt x="94605" y="52941"/>
                  </a:cubicBezTo>
                  <a:cubicBezTo>
                    <a:pt x="94605" y="52941"/>
                    <a:pt x="94605" y="52941"/>
                    <a:pt x="94783" y="52941"/>
                  </a:cubicBezTo>
                  <a:close/>
                  <a:moveTo>
                    <a:pt x="74575" y="62352"/>
                  </a:moveTo>
                  <a:cubicBezTo>
                    <a:pt x="74575" y="62352"/>
                    <a:pt x="74575" y="62352"/>
                    <a:pt x="74575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217" y="62352"/>
                    <a:pt x="74217" y="62352"/>
                    <a:pt x="74217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396" y="62352"/>
                    <a:pt x="74396" y="62352"/>
                    <a:pt x="74396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ubicBezTo>
                    <a:pt x="74575" y="62352"/>
                    <a:pt x="74575" y="62352"/>
                    <a:pt x="74575" y="62352"/>
                  </a:cubicBezTo>
                  <a:close/>
                  <a:moveTo>
                    <a:pt x="86199" y="56470"/>
                  </a:move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ubicBezTo>
                    <a:pt x="86199" y="56470"/>
                    <a:pt x="86199" y="56470"/>
                    <a:pt x="86199" y="56470"/>
                  </a:cubicBezTo>
                  <a:close/>
                  <a:moveTo>
                    <a:pt x="94068" y="54117"/>
                  </a:moveTo>
                  <a:cubicBezTo>
                    <a:pt x="94068" y="54117"/>
                    <a:pt x="94068" y="54117"/>
                    <a:pt x="94068" y="54117"/>
                  </a:cubicBezTo>
                  <a:cubicBezTo>
                    <a:pt x="94068" y="54117"/>
                    <a:pt x="94068" y="54117"/>
                    <a:pt x="94068" y="54117"/>
                  </a:cubicBezTo>
                  <a:cubicBezTo>
                    <a:pt x="94068" y="52941"/>
                    <a:pt x="94068" y="52941"/>
                    <a:pt x="94068" y="52941"/>
                  </a:cubicBezTo>
                  <a:cubicBezTo>
                    <a:pt x="94068" y="52941"/>
                    <a:pt x="94068" y="52941"/>
                    <a:pt x="94068" y="52941"/>
                  </a:cubicBezTo>
                  <a:cubicBezTo>
                    <a:pt x="94068" y="52941"/>
                    <a:pt x="94068" y="52941"/>
                    <a:pt x="94068" y="52941"/>
                  </a:cubicBezTo>
                  <a:cubicBezTo>
                    <a:pt x="94068" y="52941"/>
                    <a:pt x="94068" y="52941"/>
                    <a:pt x="94068" y="52941"/>
                  </a:cubicBezTo>
                  <a:lnTo>
                    <a:pt x="94068" y="54117"/>
                  </a:lnTo>
                  <a:close/>
                  <a:moveTo>
                    <a:pt x="95320" y="52941"/>
                  </a:moveTo>
                  <a:cubicBezTo>
                    <a:pt x="95320" y="52941"/>
                    <a:pt x="95320" y="52941"/>
                    <a:pt x="95320" y="52941"/>
                  </a:cubicBezTo>
                  <a:cubicBezTo>
                    <a:pt x="95141" y="52941"/>
                    <a:pt x="95141" y="52941"/>
                    <a:pt x="94962" y="52941"/>
                  </a:cubicBezTo>
                  <a:cubicBezTo>
                    <a:pt x="94962" y="52941"/>
                    <a:pt x="94962" y="52941"/>
                    <a:pt x="94962" y="52941"/>
                  </a:cubicBezTo>
                  <a:cubicBezTo>
                    <a:pt x="95141" y="52941"/>
                    <a:pt x="95141" y="52941"/>
                    <a:pt x="95320" y="52941"/>
                  </a:cubicBezTo>
                  <a:close/>
                  <a:moveTo>
                    <a:pt x="86199" y="57647"/>
                  </a:moveTo>
                  <a:cubicBezTo>
                    <a:pt x="86199" y="57647"/>
                    <a:pt x="86199" y="57647"/>
                    <a:pt x="86199" y="57647"/>
                  </a:cubicBezTo>
                  <a:cubicBezTo>
                    <a:pt x="86199" y="57647"/>
                    <a:pt x="86199" y="57647"/>
                    <a:pt x="86199" y="57647"/>
                  </a:cubicBezTo>
                  <a:cubicBezTo>
                    <a:pt x="86199" y="57647"/>
                    <a:pt x="86199" y="57647"/>
                    <a:pt x="86199" y="57647"/>
                  </a:cubicBezTo>
                  <a:cubicBezTo>
                    <a:pt x="86199" y="57647"/>
                    <a:pt x="86199" y="57647"/>
                    <a:pt x="86199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lnTo>
                    <a:pt x="86199" y="57647"/>
                  </a:lnTo>
                  <a:close/>
                  <a:moveTo>
                    <a:pt x="94605" y="54117"/>
                  </a:moveTo>
                  <a:cubicBezTo>
                    <a:pt x="94605" y="54117"/>
                    <a:pt x="94605" y="54117"/>
                    <a:pt x="94605" y="54117"/>
                  </a:cubicBezTo>
                  <a:cubicBezTo>
                    <a:pt x="94605" y="54117"/>
                    <a:pt x="94783" y="54117"/>
                    <a:pt x="94783" y="54117"/>
                  </a:cubicBezTo>
                  <a:cubicBezTo>
                    <a:pt x="94962" y="52941"/>
                    <a:pt x="94962" y="52941"/>
                    <a:pt x="94962" y="52941"/>
                  </a:cubicBezTo>
                  <a:cubicBezTo>
                    <a:pt x="94783" y="54117"/>
                    <a:pt x="94783" y="52941"/>
                    <a:pt x="94605" y="52941"/>
                  </a:cubicBezTo>
                  <a:cubicBezTo>
                    <a:pt x="94605" y="54117"/>
                    <a:pt x="94605" y="54117"/>
                    <a:pt x="94605" y="54117"/>
                  </a:cubicBezTo>
                  <a:cubicBezTo>
                    <a:pt x="94605" y="54117"/>
                    <a:pt x="94605" y="54117"/>
                    <a:pt x="94605" y="54117"/>
                  </a:cubicBezTo>
                  <a:close/>
                  <a:moveTo>
                    <a:pt x="95678" y="52941"/>
                  </a:moveTo>
                  <a:cubicBezTo>
                    <a:pt x="95678" y="52941"/>
                    <a:pt x="95678" y="52941"/>
                    <a:pt x="95678" y="52941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499" y="54117"/>
                    <a:pt x="95499" y="54117"/>
                    <a:pt x="95499" y="54117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cubicBezTo>
                    <a:pt x="95499" y="52941"/>
                    <a:pt x="95499" y="52941"/>
                    <a:pt x="95499" y="52941"/>
                  </a:cubicBezTo>
                  <a:lnTo>
                    <a:pt x="95678" y="52941"/>
                  </a:lnTo>
                  <a:close/>
                  <a:moveTo>
                    <a:pt x="93532" y="55294"/>
                  </a:moveTo>
                  <a:cubicBezTo>
                    <a:pt x="93532" y="55294"/>
                    <a:pt x="93532" y="55294"/>
                    <a:pt x="93532" y="55294"/>
                  </a:cubicBezTo>
                  <a:cubicBezTo>
                    <a:pt x="93532" y="55294"/>
                    <a:pt x="93532" y="55294"/>
                    <a:pt x="93532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174" y="55294"/>
                  </a:cubicBezTo>
                  <a:cubicBezTo>
                    <a:pt x="93174" y="55294"/>
                    <a:pt x="93174" y="55294"/>
                    <a:pt x="93174" y="55294"/>
                  </a:cubicBezTo>
                  <a:cubicBezTo>
                    <a:pt x="93174" y="55294"/>
                    <a:pt x="93174" y="55294"/>
                    <a:pt x="93174" y="55294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353" y="55294"/>
                    <a:pt x="93353" y="55294"/>
                    <a:pt x="93353" y="55294"/>
                  </a:cubicBezTo>
                  <a:cubicBezTo>
                    <a:pt x="93532" y="55294"/>
                    <a:pt x="93532" y="55294"/>
                    <a:pt x="93532" y="55294"/>
                  </a:cubicBezTo>
                  <a:cubicBezTo>
                    <a:pt x="93532" y="55294"/>
                    <a:pt x="93532" y="55294"/>
                    <a:pt x="93532" y="55294"/>
                  </a:cubicBezTo>
                  <a:cubicBezTo>
                    <a:pt x="93710" y="55294"/>
                    <a:pt x="93710" y="55294"/>
                    <a:pt x="93710" y="55294"/>
                  </a:cubicBezTo>
                  <a:cubicBezTo>
                    <a:pt x="93710" y="55294"/>
                    <a:pt x="93710" y="55294"/>
                    <a:pt x="93889" y="55294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889" y="54117"/>
                    <a:pt x="93889" y="54117"/>
                    <a:pt x="93889" y="54117"/>
                  </a:cubicBezTo>
                  <a:cubicBezTo>
                    <a:pt x="93710" y="54117"/>
                    <a:pt x="93710" y="54117"/>
                    <a:pt x="93710" y="54117"/>
                  </a:cubicBezTo>
                  <a:cubicBezTo>
                    <a:pt x="93710" y="54117"/>
                    <a:pt x="93710" y="54117"/>
                    <a:pt x="93710" y="54117"/>
                  </a:cubicBezTo>
                  <a:cubicBezTo>
                    <a:pt x="93710" y="54117"/>
                    <a:pt x="93710" y="54117"/>
                    <a:pt x="93710" y="54117"/>
                  </a:cubicBezTo>
                  <a:cubicBezTo>
                    <a:pt x="93710" y="55294"/>
                    <a:pt x="93710" y="55294"/>
                    <a:pt x="93710" y="55294"/>
                  </a:cubicBezTo>
                  <a:cubicBezTo>
                    <a:pt x="93710" y="55294"/>
                    <a:pt x="93710" y="55294"/>
                    <a:pt x="93710" y="55294"/>
                  </a:cubicBezTo>
                  <a:cubicBezTo>
                    <a:pt x="93710" y="55294"/>
                    <a:pt x="93710" y="55294"/>
                    <a:pt x="93532" y="55294"/>
                  </a:cubicBezTo>
                  <a:close/>
                  <a:moveTo>
                    <a:pt x="39165" y="78823"/>
                  </a:move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ubicBezTo>
                    <a:pt x="39165" y="78823"/>
                    <a:pt x="39165" y="78823"/>
                    <a:pt x="39165" y="78823"/>
                  </a:cubicBezTo>
                  <a:close/>
                  <a:moveTo>
                    <a:pt x="95320" y="54117"/>
                  </a:move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320" y="54117"/>
                  </a:cubicBezTo>
                  <a:close/>
                  <a:moveTo>
                    <a:pt x="40059" y="78823"/>
                  </a:moveTo>
                  <a:cubicBezTo>
                    <a:pt x="40059" y="78823"/>
                    <a:pt x="40059" y="78823"/>
                    <a:pt x="40059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39880" y="78823"/>
                  </a:cubicBezTo>
                  <a:cubicBezTo>
                    <a:pt x="39880" y="78823"/>
                    <a:pt x="39880" y="78823"/>
                    <a:pt x="40059" y="78823"/>
                  </a:cubicBezTo>
                  <a:cubicBezTo>
                    <a:pt x="40059" y="78823"/>
                    <a:pt x="40059" y="78823"/>
                    <a:pt x="40059" y="78823"/>
                  </a:cubicBezTo>
                  <a:cubicBezTo>
                    <a:pt x="40059" y="78823"/>
                    <a:pt x="39880" y="78823"/>
                    <a:pt x="40059" y="78823"/>
                  </a:cubicBezTo>
                  <a:close/>
                  <a:moveTo>
                    <a:pt x="94962" y="54117"/>
                  </a:moveTo>
                  <a:cubicBezTo>
                    <a:pt x="94962" y="54117"/>
                    <a:pt x="94962" y="54117"/>
                    <a:pt x="94962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5141" y="54117"/>
                    <a:pt x="95141" y="54117"/>
                    <a:pt x="95141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4117"/>
                    <a:pt x="94962" y="54117"/>
                    <a:pt x="94962" y="54117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783" y="54117"/>
                    <a:pt x="94783" y="54117"/>
                    <a:pt x="94783" y="54117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783" y="54117"/>
                    <a:pt x="94783" y="54117"/>
                    <a:pt x="94783" y="54117"/>
                  </a:cubicBezTo>
                  <a:cubicBezTo>
                    <a:pt x="94605" y="54117"/>
                    <a:pt x="94605" y="54117"/>
                    <a:pt x="94605" y="54117"/>
                  </a:cubicBezTo>
                  <a:cubicBezTo>
                    <a:pt x="94605" y="54117"/>
                    <a:pt x="94605" y="54117"/>
                    <a:pt x="94605" y="54117"/>
                  </a:cubicBezTo>
                  <a:cubicBezTo>
                    <a:pt x="94783" y="54117"/>
                    <a:pt x="94783" y="54117"/>
                    <a:pt x="94783" y="54117"/>
                  </a:cubicBezTo>
                  <a:lnTo>
                    <a:pt x="94962" y="54117"/>
                  </a:lnTo>
                  <a:close/>
                  <a:moveTo>
                    <a:pt x="86020" y="57647"/>
                  </a:move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ubicBezTo>
                    <a:pt x="86020" y="57647"/>
                    <a:pt x="86020" y="57647"/>
                    <a:pt x="86020" y="57647"/>
                  </a:cubicBezTo>
                  <a:close/>
                  <a:moveTo>
                    <a:pt x="94783" y="54117"/>
                  </a:moveTo>
                  <a:cubicBezTo>
                    <a:pt x="94783" y="54117"/>
                    <a:pt x="94783" y="54117"/>
                    <a:pt x="94783" y="54117"/>
                  </a:cubicBezTo>
                  <a:cubicBezTo>
                    <a:pt x="94783" y="54117"/>
                    <a:pt x="94783" y="54117"/>
                    <a:pt x="94783" y="54117"/>
                  </a:cubicBezTo>
                  <a:cubicBezTo>
                    <a:pt x="94783" y="54117"/>
                    <a:pt x="94783" y="54117"/>
                    <a:pt x="94783" y="54117"/>
                  </a:cubicBezTo>
                  <a:close/>
                  <a:moveTo>
                    <a:pt x="95141" y="54117"/>
                  </a:move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499" y="54117"/>
                    <a:pt x="95499" y="54117"/>
                    <a:pt x="95499" y="54117"/>
                  </a:cubicBezTo>
                  <a:cubicBezTo>
                    <a:pt x="95499" y="54117"/>
                    <a:pt x="95499" y="54117"/>
                    <a:pt x="95499" y="54117"/>
                  </a:cubicBezTo>
                  <a:cubicBezTo>
                    <a:pt x="95320" y="54117"/>
                    <a:pt x="95320" y="54117"/>
                    <a:pt x="95320" y="54117"/>
                  </a:cubicBezTo>
                  <a:cubicBezTo>
                    <a:pt x="95320" y="54117"/>
                    <a:pt x="95320" y="54117"/>
                    <a:pt x="95141" y="54117"/>
                  </a:cubicBezTo>
                  <a:close/>
                  <a:moveTo>
                    <a:pt x="82622" y="61176"/>
                  </a:moveTo>
                  <a:cubicBezTo>
                    <a:pt x="82622" y="61176"/>
                    <a:pt x="82622" y="61176"/>
                    <a:pt x="82622" y="61176"/>
                  </a:cubicBezTo>
                  <a:cubicBezTo>
                    <a:pt x="82444" y="61176"/>
                    <a:pt x="82444" y="61176"/>
                    <a:pt x="82444" y="61176"/>
                  </a:cubicBezTo>
                  <a:cubicBezTo>
                    <a:pt x="82444" y="61176"/>
                    <a:pt x="82444" y="61176"/>
                    <a:pt x="82444" y="61176"/>
                  </a:cubicBezTo>
                  <a:cubicBezTo>
                    <a:pt x="82265" y="61176"/>
                    <a:pt x="82444" y="61176"/>
                    <a:pt x="82444" y="61176"/>
                  </a:cubicBezTo>
                  <a:cubicBezTo>
                    <a:pt x="82265" y="61176"/>
                    <a:pt x="82265" y="61176"/>
                    <a:pt x="82265" y="61176"/>
                  </a:cubicBezTo>
                  <a:cubicBezTo>
                    <a:pt x="82265" y="61176"/>
                    <a:pt x="82265" y="61176"/>
                    <a:pt x="82265" y="61176"/>
                  </a:cubicBezTo>
                  <a:cubicBezTo>
                    <a:pt x="82265" y="61176"/>
                    <a:pt x="82265" y="61176"/>
                    <a:pt x="82265" y="61176"/>
                  </a:cubicBezTo>
                  <a:cubicBezTo>
                    <a:pt x="82265" y="60000"/>
                    <a:pt x="82265" y="60000"/>
                    <a:pt x="82265" y="60000"/>
                  </a:cubicBezTo>
                  <a:cubicBezTo>
                    <a:pt x="82265" y="60000"/>
                    <a:pt x="82265" y="60000"/>
                    <a:pt x="82265" y="60000"/>
                  </a:cubicBezTo>
                  <a:cubicBezTo>
                    <a:pt x="82265" y="60000"/>
                    <a:pt x="82265" y="60000"/>
                    <a:pt x="82265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0000"/>
                    <a:pt x="82086" y="60000"/>
                    <a:pt x="82086" y="60000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2086" y="61176"/>
                    <a:pt x="82086" y="61176"/>
                    <a:pt x="82086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1176"/>
                    <a:pt x="81907" y="61176"/>
                    <a:pt x="81907" y="61176"/>
                  </a:cubicBezTo>
                  <a:cubicBezTo>
                    <a:pt x="81907" y="62352"/>
                    <a:pt x="81907" y="62352"/>
                    <a:pt x="81907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086" y="62352"/>
                    <a:pt x="82086" y="62352"/>
                    <a:pt x="82086" y="62352"/>
                  </a:cubicBezTo>
                  <a:cubicBezTo>
                    <a:pt x="82265" y="62352"/>
                    <a:pt x="82265" y="62352"/>
                    <a:pt x="82265" y="62352"/>
                  </a:cubicBezTo>
                  <a:cubicBezTo>
                    <a:pt x="82265" y="62352"/>
                    <a:pt x="82265" y="62352"/>
                    <a:pt x="82265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444" y="62352"/>
                    <a:pt x="82444" y="62352"/>
                    <a:pt x="82444" y="62352"/>
                  </a:cubicBezTo>
                  <a:cubicBezTo>
                    <a:pt x="82622" y="62352"/>
                    <a:pt x="82622" y="62352"/>
                    <a:pt x="82622" y="62352"/>
                  </a:cubicBezTo>
                  <a:cubicBezTo>
                    <a:pt x="82622" y="61176"/>
                    <a:pt x="82622" y="61176"/>
                    <a:pt x="82622" y="61176"/>
                  </a:cubicBezTo>
                  <a:cubicBezTo>
                    <a:pt x="82622" y="61176"/>
                    <a:pt x="82622" y="61176"/>
                    <a:pt x="82622" y="61176"/>
                  </a:cubicBezTo>
                  <a:close/>
                  <a:moveTo>
                    <a:pt x="95678" y="54117"/>
                  </a:moveTo>
                  <a:cubicBezTo>
                    <a:pt x="95678" y="54117"/>
                    <a:pt x="95678" y="54117"/>
                    <a:pt x="95856" y="54117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856" y="55294"/>
                    <a:pt x="95856" y="55294"/>
                    <a:pt x="95856" y="55294"/>
                  </a:cubicBezTo>
                  <a:cubicBezTo>
                    <a:pt x="95678" y="55294"/>
                    <a:pt x="95678" y="55294"/>
                    <a:pt x="95678" y="55294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678" y="56470"/>
                    <a:pt x="95678" y="56470"/>
                    <a:pt x="95678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499" y="56470"/>
                    <a:pt x="95499" y="56470"/>
                  </a:cubicBezTo>
                  <a:cubicBezTo>
                    <a:pt x="95499" y="56470"/>
                    <a:pt x="95320" y="56470"/>
                    <a:pt x="95320" y="56470"/>
                  </a:cubicBezTo>
                  <a:cubicBezTo>
                    <a:pt x="95320" y="56470"/>
                    <a:pt x="95320" y="56470"/>
                    <a:pt x="95320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5141" y="56470"/>
                    <a:pt x="95141" y="56470"/>
                    <a:pt x="95141" y="56470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6470"/>
                    <a:pt x="94962" y="56470"/>
                    <a:pt x="94962" y="56470"/>
                  </a:cubicBezTo>
                  <a:cubicBezTo>
                    <a:pt x="94962" y="56470"/>
                    <a:pt x="94962" y="56470"/>
                    <a:pt x="94962" y="56470"/>
                  </a:cubicBezTo>
                  <a:cubicBezTo>
                    <a:pt x="94962" y="56470"/>
                    <a:pt x="94962" y="56470"/>
                    <a:pt x="94962" y="56470"/>
                  </a:cubicBezTo>
                  <a:cubicBezTo>
                    <a:pt x="94783" y="56470"/>
                    <a:pt x="94783" y="56470"/>
                    <a:pt x="94783" y="56470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426" y="56470"/>
                    <a:pt x="94426" y="56470"/>
                    <a:pt x="94426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5294"/>
                    <a:pt x="94605" y="55294"/>
                    <a:pt x="94605" y="55294"/>
                  </a:cubicBezTo>
                  <a:cubicBezTo>
                    <a:pt x="94605" y="55294"/>
                    <a:pt x="94783" y="55294"/>
                    <a:pt x="94783" y="55294"/>
                  </a:cubicBezTo>
                  <a:cubicBezTo>
                    <a:pt x="94783" y="55294"/>
                    <a:pt x="94783" y="55294"/>
                    <a:pt x="94783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4962" y="55294"/>
                    <a:pt x="94962" y="55294"/>
                    <a:pt x="94962" y="55294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5141" y="55294"/>
                    <a:pt x="95141" y="55294"/>
                    <a:pt x="95141" y="55294"/>
                  </a:cubicBezTo>
                  <a:cubicBezTo>
                    <a:pt x="95320" y="55294"/>
                    <a:pt x="95320" y="55294"/>
                    <a:pt x="95320" y="55294"/>
                  </a:cubicBezTo>
                  <a:cubicBezTo>
                    <a:pt x="95320" y="55294"/>
                    <a:pt x="95320" y="55294"/>
                    <a:pt x="95320" y="55294"/>
                  </a:cubicBezTo>
                  <a:cubicBezTo>
                    <a:pt x="95320" y="55294"/>
                    <a:pt x="95320" y="55294"/>
                    <a:pt x="95320" y="55294"/>
                  </a:cubicBezTo>
                  <a:cubicBezTo>
                    <a:pt x="95499" y="55294"/>
                    <a:pt x="95320" y="55294"/>
                    <a:pt x="95499" y="55294"/>
                  </a:cubicBezTo>
                  <a:cubicBezTo>
                    <a:pt x="95499" y="55294"/>
                    <a:pt x="95499" y="55294"/>
                    <a:pt x="95499" y="55294"/>
                  </a:cubicBezTo>
                  <a:cubicBezTo>
                    <a:pt x="95499" y="55294"/>
                    <a:pt x="95499" y="55294"/>
                    <a:pt x="95499" y="55294"/>
                  </a:cubicBezTo>
                  <a:cubicBezTo>
                    <a:pt x="95499" y="55294"/>
                    <a:pt x="95499" y="55294"/>
                    <a:pt x="95499" y="55294"/>
                  </a:cubicBezTo>
                  <a:cubicBezTo>
                    <a:pt x="95678" y="55294"/>
                    <a:pt x="95678" y="55294"/>
                    <a:pt x="95678" y="55294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ubicBezTo>
                    <a:pt x="95678" y="54117"/>
                    <a:pt x="95678" y="54117"/>
                    <a:pt x="95678" y="54117"/>
                  </a:cubicBezTo>
                  <a:close/>
                  <a:moveTo>
                    <a:pt x="40238" y="80000"/>
                  </a:moveTo>
                  <a:cubicBezTo>
                    <a:pt x="40238" y="80000"/>
                    <a:pt x="40238" y="80000"/>
                    <a:pt x="40238" y="80000"/>
                  </a:cubicBezTo>
                  <a:cubicBezTo>
                    <a:pt x="40059" y="80000"/>
                    <a:pt x="40059" y="80000"/>
                    <a:pt x="40059" y="80000"/>
                  </a:cubicBezTo>
                  <a:cubicBezTo>
                    <a:pt x="40059" y="80000"/>
                    <a:pt x="40059" y="80000"/>
                    <a:pt x="40059" y="80000"/>
                  </a:cubicBezTo>
                  <a:cubicBezTo>
                    <a:pt x="40238" y="80000"/>
                    <a:pt x="40238" y="80000"/>
                    <a:pt x="40238" y="80000"/>
                  </a:cubicBezTo>
                  <a:close/>
                  <a:moveTo>
                    <a:pt x="33800" y="83529"/>
                  </a:moveTo>
                  <a:cubicBezTo>
                    <a:pt x="33800" y="83529"/>
                    <a:pt x="33800" y="83529"/>
                    <a:pt x="33800" y="83529"/>
                  </a:cubicBezTo>
                  <a:cubicBezTo>
                    <a:pt x="33800" y="83529"/>
                    <a:pt x="33800" y="83529"/>
                    <a:pt x="33800" y="83529"/>
                  </a:cubicBezTo>
                  <a:cubicBezTo>
                    <a:pt x="33800" y="83529"/>
                    <a:pt x="33800" y="83529"/>
                    <a:pt x="33800" y="83529"/>
                  </a:cubicBezTo>
                  <a:close/>
                  <a:moveTo>
                    <a:pt x="34336" y="82352"/>
                  </a:moveTo>
                  <a:cubicBezTo>
                    <a:pt x="34336" y="82352"/>
                    <a:pt x="34336" y="82352"/>
                    <a:pt x="34336" y="82352"/>
                  </a:cubicBezTo>
                  <a:cubicBezTo>
                    <a:pt x="34157" y="82352"/>
                    <a:pt x="34157" y="82352"/>
                    <a:pt x="34157" y="82352"/>
                  </a:cubicBezTo>
                  <a:cubicBezTo>
                    <a:pt x="34157" y="82352"/>
                    <a:pt x="34157" y="82352"/>
                    <a:pt x="34157" y="82352"/>
                  </a:cubicBezTo>
                  <a:cubicBezTo>
                    <a:pt x="34157" y="82352"/>
                    <a:pt x="34157" y="82352"/>
                    <a:pt x="34157" y="82352"/>
                  </a:cubicBezTo>
                  <a:lnTo>
                    <a:pt x="34336" y="82352"/>
                  </a:lnTo>
                  <a:close/>
                  <a:moveTo>
                    <a:pt x="34336" y="82352"/>
                  </a:moveTo>
                  <a:cubicBezTo>
                    <a:pt x="34336" y="82352"/>
                    <a:pt x="34336" y="82352"/>
                    <a:pt x="34336" y="82352"/>
                  </a:cubicBezTo>
                  <a:cubicBezTo>
                    <a:pt x="34336" y="82352"/>
                    <a:pt x="34336" y="82352"/>
                    <a:pt x="34336" y="82352"/>
                  </a:cubicBezTo>
                  <a:cubicBezTo>
                    <a:pt x="34336" y="82352"/>
                    <a:pt x="34336" y="82352"/>
                    <a:pt x="34336" y="82352"/>
                  </a:cubicBezTo>
                  <a:close/>
                  <a:moveTo>
                    <a:pt x="54366" y="74117"/>
                  </a:move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ubicBezTo>
                    <a:pt x="54366" y="74117"/>
                    <a:pt x="54366" y="74117"/>
                    <a:pt x="54366" y="74117"/>
                  </a:cubicBezTo>
                  <a:close/>
                  <a:moveTo>
                    <a:pt x="86378" y="60000"/>
                  </a:moveTo>
                  <a:cubicBezTo>
                    <a:pt x="86378" y="60000"/>
                    <a:pt x="86378" y="60000"/>
                    <a:pt x="86378" y="60000"/>
                  </a:cubicBezTo>
                  <a:cubicBezTo>
                    <a:pt x="86378" y="60000"/>
                    <a:pt x="86378" y="60000"/>
                    <a:pt x="86378" y="60000"/>
                  </a:cubicBezTo>
                  <a:cubicBezTo>
                    <a:pt x="86378" y="60000"/>
                    <a:pt x="86378" y="60000"/>
                    <a:pt x="86378" y="60000"/>
                  </a:cubicBezTo>
                  <a:cubicBezTo>
                    <a:pt x="86199" y="60000"/>
                    <a:pt x="86199" y="60000"/>
                    <a:pt x="86199" y="60000"/>
                  </a:cubicBezTo>
                  <a:lnTo>
                    <a:pt x="86378" y="60000"/>
                  </a:lnTo>
                  <a:close/>
                  <a:moveTo>
                    <a:pt x="90491" y="62352"/>
                  </a:moveTo>
                  <a:cubicBezTo>
                    <a:pt x="90491" y="62352"/>
                    <a:pt x="90491" y="62352"/>
                    <a:pt x="90491" y="62352"/>
                  </a:cubicBezTo>
                  <a:cubicBezTo>
                    <a:pt x="90491" y="62352"/>
                    <a:pt x="90491" y="62352"/>
                    <a:pt x="90491" y="62352"/>
                  </a:cubicBezTo>
                  <a:cubicBezTo>
                    <a:pt x="90491" y="62352"/>
                    <a:pt x="90491" y="62352"/>
                    <a:pt x="90491" y="62352"/>
                  </a:cubicBezTo>
                  <a:cubicBezTo>
                    <a:pt x="90491" y="62352"/>
                    <a:pt x="90491" y="62352"/>
                    <a:pt x="90491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2352"/>
                    <a:pt x="90670" y="62352"/>
                    <a:pt x="90670" y="62352"/>
                  </a:cubicBezTo>
                  <a:cubicBezTo>
                    <a:pt x="90670" y="63529"/>
                    <a:pt x="90670" y="63529"/>
                    <a:pt x="90670" y="63529"/>
                  </a:cubicBezTo>
                  <a:cubicBezTo>
                    <a:pt x="90849" y="63529"/>
                    <a:pt x="90849" y="62352"/>
                    <a:pt x="90849" y="62352"/>
                  </a:cubicBezTo>
                  <a:cubicBezTo>
                    <a:pt x="90849" y="63529"/>
                    <a:pt x="90849" y="63529"/>
                    <a:pt x="90849" y="63529"/>
                  </a:cubicBezTo>
                  <a:cubicBezTo>
                    <a:pt x="90849" y="63529"/>
                    <a:pt x="90849" y="63529"/>
                    <a:pt x="90849" y="63529"/>
                  </a:cubicBezTo>
                  <a:cubicBezTo>
                    <a:pt x="90849" y="63529"/>
                    <a:pt x="90849" y="63529"/>
                    <a:pt x="90849" y="63529"/>
                  </a:cubicBezTo>
                  <a:cubicBezTo>
                    <a:pt x="91028" y="63529"/>
                    <a:pt x="91028" y="63529"/>
                    <a:pt x="91028" y="63529"/>
                  </a:cubicBezTo>
                  <a:cubicBezTo>
                    <a:pt x="91028" y="63529"/>
                    <a:pt x="91028" y="63529"/>
                    <a:pt x="91028" y="63529"/>
                  </a:cubicBezTo>
                  <a:cubicBezTo>
                    <a:pt x="91028" y="63529"/>
                    <a:pt x="91207" y="63529"/>
                    <a:pt x="91207" y="63529"/>
                  </a:cubicBezTo>
                  <a:cubicBezTo>
                    <a:pt x="91207" y="63529"/>
                    <a:pt x="91207" y="63529"/>
                    <a:pt x="91385" y="63529"/>
                  </a:cubicBezTo>
                  <a:cubicBezTo>
                    <a:pt x="91385" y="63529"/>
                    <a:pt x="91385" y="63529"/>
                    <a:pt x="91385" y="63529"/>
                  </a:cubicBezTo>
                  <a:cubicBezTo>
                    <a:pt x="91385" y="63529"/>
                    <a:pt x="91385" y="63529"/>
                    <a:pt x="91385" y="63529"/>
                  </a:cubicBezTo>
                  <a:cubicBezTo>
                    <a:pt x="91385" y="63529"/>
                    <a:pt x="91385" y="63529"/>
                    <a:pt x="91385" y="63529"/>
                  </a:cubicBezTo>
                  <a:cubicBezTo>
                    <a:pt x="91564" y="63529"/>
                    <a:pt x="91564" y="63529"/>
                    <a:pt x="91743" y="63529"/>
                  </a:cubicBezTo>
                  <a:cubicBezTo>
                    <a:pt x="91743" y="63529"/>
                    <a:pt x="91743" y="63529"/>
                    <a:pt x="91743" y="63529"/>
                  </a:cubicBezTo>
                  <a:cubicBezTo>
                    <a:pt x="91743" y="63529"/>
                    <a:pt x="91743" y="63529"/>
                    <a:pt x="91743" y="63529"/>
                  </a:cubicBezTo>
                  <a:cubicBezTo>
                    <a:pt x="91743" y="63529"/>
                    <a:pt x="91743" y="63529"/>
                    <a:pt x="91743" y="63529"/>
                  </a:cubicBezTo>
                  <a:cubicBezTo>
                    <a:pt x="91922" y="63529"/>
                    <a:pt x="91922" y="63529"/>
                    <a:pt x="91922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101" y="63529"/>
                    <a:pt x="92101" y="63529"/>
                    <a:pt x="92101" y="63529"/>
                  </a:cubicBezTo>
                  <a:cubicBezTo>
                    <a:pt x="92280" y="63529"/>
                    <a:pt x="92280" y="63529"/>
                    <a:pt x="92280" y="63529"/>
                  </a:cubicBezTo>
                  <a:cubicBezTo>
                    <a:pt x="92280" y="63529"/>
                    <a:pt x="92280" y="63529"/>
                    <a:pt x="92280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459" y="63529"/>
                    <a:pt x="92459" y="63529"/>
                    <a:pt x="92459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637" y="63529"/>
                    <a:pt x="92637" y="63529"/>
                    <a:pt x="92637" y="63529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995" y="62352"/>
                    <a:pt x="92995" y="62352"/>
                    <a:pt x="92995" y="62352"/>
                  </a:cubicBezTo>
                  <a:cubicBezTo>
                    <a:pt x="92995" y="62352"/>
                    <a:pt x="92995" y="62352"/>
                    <a:pt x="92995" y="62352"/>
                  </a:cubicBezTo>
                  <a:cubicBezTo>
                    <a:pt x="92816" y="62352"/>
                    <a:pt x="92816" y="62352"/>
                    <a:pt x="92816" y="62352"/>
                  </a:cubicBezTo>
                  <a:cubicBezTo>
                    <a:pt x="92995" y="62352"/>
                    <a:pt x="92995" y="62352"/>
                    <a:pt x="93174" y="62352"/>
                  </a:cubicBezTo>
                  <a:cubicBezTo>
                    <a:pt x="92995" y="61176"/>
                    <a:pt x="92995" y="61176"/>
                    <a:pt x="92995" y="61176"/>
                  </a:cubicBezTo>
                  <a:cubicBezTo>
                    <a:pt x="92995" y="61176"/>
                    <a:pt x="92995" y="61176"/>
                    <a:pt x="92995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174" y="61176"/>
                    <a:pt x="93174" y="61176"/>
                  </a:cubicBezTo>
                  <a:cubicBezTo>
                    <a:pt x="93174" y="61176"/>
                    <a:pt x="93353" y="60000"/>
                    <a:pt x="93532" y="60000"/>
                  </a:cubicBezTo>
                  <a:cubicBezTo>
                    <a:pt x="93532" y="60000"/>
                    <a:pt x="93532" y="60000"/>
                    <a:pt x="93532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353" y="60000"/>
                    <a:pt x="93353" y="60000"/>
                    <a:pt x="93353" y="60000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60000"/>
                    <a:pt x="93174" y="60000"/>
                    <a:pt x="93174" y="60000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174" y="58823"/>
                    <a:pt x="93174" y="58823"/>
                    <a:pt x="93174" y="58823"/>
                  </a:cubicBezTo>
                  <a:cubicBezTo>
                    <a:pt x="93353" y="58823"/>
                    <a:pt x="93353" y="58823"/>
                    <a:pt x="93353" y="58823"/>
                  </a:cubicBezTo>
                  <a:cubicBezTo>
                    <a:pt x="93353" y="58823"/>
                    <a:pt x="93353" y="58823"/>
                    <a:pt x="93353" y="58823"/>
                  </a:cubicBezTo>
                  <a:cubicBezTo>
                    <a:pt x="93532" y="58823"/>
                    <a:pt x="93532" y="58823"/>
                    <a:pt x="93532" y="58823"/>
                  </a:cubicBezTo>
                  <a:cubicBezTo>
                    <a:pt x="93532" y="58823"/>
                    <a:pt x="93532" y="58823"/>
                    <a:pt x="93532" y="58823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710" y="57647"/>
                    <a:pt x="93710" y="57647"/>
                    <a:pt x="93710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532" y="57647"/>
                    <a:pt x="93532" y="57647"/>
                    <a:pt x="93532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7647"/>
                    <a:pt x="93353" y="57647"/>
                    <a:pt x="93353" y="57647"/>
                  </a:cubicBezTo>
                  <a:cubicBezTo>
                    <a:pt x="93353" y="56470"/>
                    <a:pt x="93353" y="56470"/>
                    <a:pt x="93353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7647"/>
                    <a:pt x="93174" y="57647"/>
                    <a:pt x="93174" y="57647"/>
                  </a:cubicBezTo>
                  <a:cubicBezTo>
                    <a:pt x="93174" y="57647"/>
                    <a:pt x="93174" y="57647"/>
                    <a:pt x="93174" y="57647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3174" y="56470"/>
                    <a:pt x="93174" y="56470"/>
                    <a:pt x="93174" y="56470"/>
                  </a:cubicBezTo>
                  <a:cubicBezTo>
                    <a:pt x="92995" y="56470"/>
                    <a:pt x="92995" y="56470"/>
                    <a:pt x="92995" y="56470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995" y="57647"/>
                    <a:pt x="92995" y="57647"/>
                    <a:pt x="92995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637" y="57647"/>
                    <a:pt x="92637" y="57647"/>
                    <a:pt x="92637" y="57647"/>
                  </a:cubicBezTo>
                  <a:cubicBezTo>
                    <a:pt x="92816" y="57647"/>
                    <a:pt x="92816" y="57647"/>
                    <a:pt x="92816" y="57647"/>
                  </a:cubicBezTo>
                  <a:cubicBezTo>
                    <a:pt x="92816" y="58823"/>
                    <a:pt x="92816" y="58823"/>
                    <a:pt x="92816" y="58823"/>
                  </a:cubicBezTo>
                  <a:cubicBezTo>
                    <a:pt x="92816" y="58823"/>
                    <a:pt x="92816" y="58823"/>
                    <a:pt x="92816" y="58823"/>
                  </a:cubicBezTo>
                  <a:cubicBezTo>
                    <a:pt x="92637" y="58823"/>
                    <a:pt x="92637" y="58823"/>
                    <a:pt x="92637" y="58823"/>
                  </a:cubicBezTo>
                  <a:cubicBezTo>
                    <a:pt x="92637" y="58823"/>
                    <a:pt x="92637" y="58823"/>
                    <a:pt x="92637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459" y="58823"/>
                    <a:pt x="92459" y="58823"/>
                    <a:pt x="92459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280" y="58823"/>
                    <a:pt x="92280" y="58823"/>
                    <a:pt x="92280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58823"/>
                    <a:pt x="92101" y="58823"/>
                    <a:pt x="92101" y="58823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2101" y="60000"/>
                    <a:pt x="92101" y="60000"/>
                    <a:pt x="92101" y="60000"/>
                  </a:cubicBezTo>
                  <a:cubicBezTo>
                    <a:pt x="91922" y="60000"/>
                    <a:pt x="91922" y="60000"/>
                    <a:pt x="91922" y="60000"/>
                  </a:cubicBezTo>
                  <a:cubicBezTo>
                    <a:pt x="91922" y="60000"/>
                    <a:pt x="91922" y="60000"/>
                    <a:pt x="91922" y="60000"/>
                  </a:cubicBezTo>
                  <a:cubicBezTo>
                    <a:pt x="91922" y="60000"/>
                    <a:pt x="91922" y="60000"/>
                    <a:pt x="91922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743" y="60000"/>
                    <a:pt x="91743" y="60000"/>
                    <a:pt x="91743" y="60000"/>
                  </a:cubicBezTo>
                  <a:cubicBezTo>
                    <a:pt x="91564" y="60000"/>
                    <a:pt x="91564" y="60000"/>
                    <a:pt x="91564" y="60000"/>
                  </a:cubicBezTo>
                  <a:cubicBezTo>
                    <a:pt x="91385" y="60000"/>
                    <a:pt x="91385" y="60000"/>
                    <a:pt x="91385" y="60000"/>
                  </a:cubicBezTo>
                  <a:cubicBezTo>
                    <a:pt x="91385" y="60000"/>
                    <a:pt x="91385" y="60000"/>
                    <a:pt x="91385" y="60000"/>
                  </a:cubicBezTo>
                  <a:cubicBezTo>
                    <a:pt x="91385" y="60000"/>
                    <a:pt x="91385" y="60000"/>
                    <a:pt x="91385" y="60000"/>
                  </a:cubicBezTo>
                  <a:cubicBezTo>
                    <a:pt x="91385" y="61176"/>
                    <a:pt x="91385" y="61176"/>
                    <a:pt x="91385" y="61176"/>
                  </a:cubicBezTo>
                  <a:cubicBezTo>
                    <a:pt x="91385" y="61176"/>
                    <a:pt x="91385" y="61176"/>
                    <a:pt x="91385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207" y="61176"/>
                    <a:pt x="91207" y="61176"/>
                    <a:pt x="91207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1028" y="61176"/>
                    <a:pt x="91028" y="61176"/>
                    <a:pt x="91028" y="61176"/>
                  </a:cubicBezTo>
                  <a:cubicBezTo>
                    <a:pt x="90849" y="61176"/>
                    <a:pt x="90849" y="61176"/>
                    <a:pt x="90849" y="61176"/>
                  </a:cubicBezTo>
                  <a:cubicBezTo>
                    <a:pt x="90849" y="61176"/>
                    <a:pt x="90849" y="61176"/>
                    <a:pt x="90849" y="61176"/>
                  </a:cubicBezTo>
                  <a:cubicBezTo>
                    <a:pt x="90670" y="61176"/>
                    <a:pt x="90670" y="61176"/>
                    <a:pt x="90670" y="61176"/>
                  </a:cubicBezTo>
                  <a:cubicBezTo>
                    <a:pt x="90670" y="61176"/>
                    <a:pt x="90670" y="61176"/>
                    <a:pt x="90670" y="61176"/>
                  </a:cubicBezTo>
                  <a:cubicBezTo>
                    <a:pt x="90491" y="61176"/>
                    <a:pt x="90491" y="61176"/>
                    <a:pt x="90491" y="61176"/>
                  </a:cubicBezTo>
                  <a:cubicBezTo>
                    <a:pt x="90670" y="62352"/>
                    <a:pt x="90670" y="62352"/>
                    <a:pt x="90670" y="62352"/>
                  </a:cubicBezTo>
                  <a:lnTo>
                    <a:pt x="90491" y="62352"/>
                  </a:lnTo>
                  <a:close/>
                  <a:moveTo>
                    <a:pt x="91385" y="61176"/>
                  </a:moveTo>
                  <a:cubicBezTo>
                    <a:pt x="91385" y="61176"/>
                    <a:pt x="91385" y="61176"/>
                    <a:pt x="91385" y="61176"/>
                  </a:cubicBezTo>
                  <a:cubicBezTo>
                    <a:pt x="91385" y="61176"/>
                    <a:pt x="91385" y="61176"/>
                    <a:pt x="91385" y="61176"/>
                  </a:cubicBezTo>
                  <a:close/>
                  <a:moveTo>
                    <a:pt x="94605" y="56470"/>
                  </a:moveTo>
                  <a:cubicBezTo>
                    <a:pt x="94605" y="56470"/>
                    <a:pt x="94605" y="56470"/>
                    <a:pt x="94605" y="56470"/>
                  </a:cubicBezTo>
                  <a:cubicBezTo>
                    <a:pt x="94605" y="56470"/>
                    <a:pt x="94605" y="56470"/>
                    <a:pt x="94605" y="56470"/>
                  </a:cubicBezTo>
                  <a:cubicBezTo>
                    <a:pt x="94426" y="56470"/>
                    <a:pt x="94426" y="56470"/>
                    <a:pt x="94426" y="56470"/>
                  </a:cubicBezTo>
                  <a:lnTo>
                    <a:pt x="94605" y="56470"/>
                  </a:lnTo>
                  <a:close/>
                  <a:moveTo>
                    <a:pt x="89239" y="65882"/>
                  </a:moveTo>
                  <a:cubicBezTo>
                    <a:pt x="89239" y="65882"/>
                    <a:pt x="89239" y="65882"/>
                    <a:pt x="89239" y="65882"/>
                  </a:cubicBezTo>
                  <a:cubicBezTo>
                    <a:pt x="89239" y="65882"/>
                    <a:pt x="89239" y="65882"/>
                    <a:pt x="89239" y="65882"/>
                  </a:cubicBezTo>
                  <a:cubicBezTo>
                    <a:pt x="89239" y="65882"/>
                    <a:pt x="89239" y="65882"/>
                    <a:pt x="89418" y="65882"/>
                  </a:cubicBezTo>
                  <a:cubicBezTo>
                    <a:pt x="89418" y="65882"/>
                    <a:pt x="89418" y="65882"/>
                    <a:pt x="89418" y="65882"/>
                  </a:cubicBezTo>
                  <a:cubicBezTo>
                    <a:pt x="89597" y="65882"/>
                    <a:pt x="89597" y="65882"/>
                    <a:pt x="89597" y="65882"/>
                  </a:cubicBezTo>
                  <a:cubicBezTo>
                    <a:pt x="89597" y="65882"/>
                    <a:pt x="89597" y="65882"/>
                    <a:pt x="89597" y="65882"/>
                  </a:cubicBezTo>
                  <a:cubicBezTo>
                    <a:pt x="89597" y="65882"/>
                    <a:pt x="89597" y="65882"/>
                    <a:pt x="89597" y="65882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418" y="64705"/>
                    <a:pt x="89418" y="64705"/>
                    <a:pt x="89418" y="64705"/>
                  </a:cubicBezTo>
                  <a:cubicBezTo>
                    <a:pt x="89418" y="64705"/>
                    <a:pt x="89418" y="64705"/>
                    <a:pt x="89418" y="64705"/>
                  </a:cubicBezTo>
                  <a:cubicBezTo>
                    <a:pt x="89418" y="63529"/>
                    <a:pt x="89418" y="63529"/>
                    <a:pt x="89418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239" y="63529"/>
                    <a:pt x="89239" y="63529"/>
                    <a:pt x="89239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9061" y="62352"/>
                    <a:pt x="89061" y="62352"/>
                    <a:pt x="89061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882" y="62352"/>
                    <a:pt x="88882" y="62352"/>
                    <a:pt x="88882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345" y="62352"/>
                    <a:pt x="88345" y="62352"/>
                    <a:pt x="88345" y="62352"/>
                  </a:cubicBezTo>
                  <a:cubicBezTo>
                    <a:pt x="88345" y="62352"/>
                    <a:pt x="88345" y="62352"/>
                    <a:pt x="88345" y="62352"/>
                  </a:cubicBezTo>
                  <a:cubicBezTo>
                    <a:pt x="88345" y="62352"/>
                    <a:pt x="88345" y="62352"/>
                    <a:pt x="88345" y="62352"/>
                  </a:cubicBezTo>
                  <a:cubicBezTo>
                    <a:pt x="88166" y="62352"/>
                    <a:pt x="88166" y="62352"/>
                    <a:pt x="88166" y="62352"/>
                  </a:cubicBezTo>
                  <a:cubicBezTo>
                    <a:pt x="88166" y="61176"/>
                    <a:pt x="88166" y="61176"/>
                    <a:pt x="88166" y="61176"/>
                  </a:cubicBezTo>
                  <a:cubicBezTo>
                    <a:pt x="87988" y="61176"/>
                    <a:pt x="87988" y="61176"/>
                    <a:pt x="87988" y="61176"/>
                  </a:cubicBezTo>
                  <a:cubicBezTo>
                    <a:pt x="87988" y="61176"/>
                    <a:pt x="87988" y="61176"/>
                    <a:pt x="87988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809" y="61176"/>
                    <a:pt x="87809" y="61176"/>
                    <a:pt x="87809" y="61176"/>
                  </a:cubicBezTo>
                  <a:cubicBezTo>
                    <a:pt x="87630" y="61176"/>
                    <a:pt x="87630" y="61176"/>
                    <a:pt x="87630" y="61176"/>
                  </a:cubicBezTo>
                  <a:cubicBezTo>
                    <a:pt x="87630" y="61176"/>
                    <a:pt x="87630" y="61176"/>
                    <a:pt x="87630" y="61176"/>
                  </a:cubicBezTo>
                  <a:cubicBezTo>
                    <a:pt x="87630" y="61176"/>
                    <a:pt x="87630" y="61176"/>
                    <a:pt x="87630" y="61176"/>
                  </a:cubicBezTo>
                  <a:cubicBezTo>
                    <a:pt x="87451" y="61176"/>
                    <a:pt x="87451" y="61176"/>
                    <a:pt x="87451" y="61176"/>
                  </a:cubicBezTo>
                  <a:cubicBezTo>
                    <a:pt x="87451" y="60000"/>
                    <a:pt x="87451" y="60000"/>
                    <a:pt x="87451" y="60000"/>
                  </a:cubicBezTo>
                  <a:cubicBezTo>
                    <a:pt x="87451" y="60000"/>
                    <a:pt x="87451" y="60000"/>
                    <a:pt x="87451" y="60000"/>
                  </a:cubicBezTo>
                  <a:cubicBezTo>
                    <a:pt x="87272" y="60000"/>
                    <a:pt x="87272" y="60000"/>
                    <a:pt x="87272" y="60000"/>
                  </a:cubicBezTo>
                  <a:cubicBezTo>
                    <a:pt x="87272" y="60000"/>
                    <a:pt x="87093" y="60000"/>
                    <a:pt x="87093" y="60000"/>
                  </a:cubicBezTo>
                  <a:cubicBezTo>
                    <a:pt x="87093" y="60000"/>
                    <a:pt x="87093" y="60000"/>
                    <a:pt x="87093" y="60000"/>
                  </a:cubicBezTo>
                  <a:cubicBezTo>
                    <a:pt x="87093" y="60000"/>
                    <a:pt x="87093" y="60000"/>
                    <a:pt x="87093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915" y="60000"/>
                    <a:pt x="86915" y="60000"/>
                    <a:pt x="86915" y="60000"/>
                  </a:cubicBezTo>
                  <a:cubicBezTo>
                    <a:pt x="86736" y="60000"/>
                    <a:pt x="86736" y="60000"/>
                    <a:pt x="86557" y="60000"/>
                  </a:cubicBezTo>
                  <a:cubicBezTo>
                    <a:pt x="86557" y="61176"/>
                    <a:pt x="86557" y="61176"/>
                    <a:pt x="86557" y="61176"/>
                  </a:cubicBezTo>
                  <a:cubicBezTo>
                    <a:pt x="86557" y="61176"/>
                    <a:pt x="86557" y="61176"/>
                    <a:pt x="86557" y="61176"/>
                  </a:cubicBezTo>
                  <a:cubicBezTo>
                    <a:pt x="86557" y="61176"/>
                    <a:pt x="86557" y="61176"/>
                    <a:pt x="86557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736" y="61176"/>
                    <a:pt x="86736" y="61176"/>
                    <a:pt x="86736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6915" y="61176"/>
                    <a:pt x="86915" y="61176"/>
                    <a:pt x="86915" y="61176"/>
                  </a:cubicBezTo>
                  <a:cubicBezTo>
                    <a:pt x="87093" y="61176"/>
                    <a:pt x="87093" y="61176"/>
                    <a:pt x="87093" y="61176"/>
                  </a:cubicBezTo>
                  <a:cubicBezTo>
                    <a:pt x="87093" y="61176"/>
                    <a:pt x="87093" y="61176"/>
                    <a:pt x="87093" y="61176"/>
                  </a:cubicBezTo>
                  <a:cubicBezTo>
                    <a:pt x="87093" y="61176"/>
                    <a:pt x="87093" y="61176"/>
                    <a:pt x="87093" y="61176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ubicBezTo>
                    <a:pt x="87451" y="62352"/>
                    <a:pt x="87630" y="62352"/>
                    <a:pt x="87630" y="62352"/>
                  </a:cubicBezTo>
                  <a:cubicBezTo>
                    <a:pt x="87630" y="62352"/>
                    <a:pt x="87630" y="62352"/>
                    <a:pt x="87630" y="62352"/>
                  </a:cubicBezTo>
                  <a:cubicBezTo>
                    <a:pt x="87630" y="62352"/>
                    <a:pt x="87630" y="62352"/>
                    <a:pt x="87630" y="62352"/>
                  </a:cubicBezTo>
                  <a:cubicBezTo>
                    <a:pt x="87630" y="63529"/>
                    <a:pt x="87630" y="63529"/>
                    <a:pt x="87630" y="63529"/>
                  </a:cubicBezTo>
                  <a:cubicBezTo>
                    <a:pt x="87630" y="63529"/>
                    <a:pt x="87630" y="63529"/>
                    <a:pt x="87630" y="63529"/>
                  </a:cubicBezTo>
                  <a:cubicBezTo>
                    <a:pt x="87630" y="63529"/>
                    <a:pt x="87630" y="63529"/>
                    <a:pt x="87630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809" y="63529"/>
                    <a:pt x="87809" y="63529"/>
                    <a:pt x="87809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7988" y="63529"/>
                    <a:pt x="87988" y="63529"/>
                    <a:pt x="87988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3529"/>
                    <a:pt x="88166" y="63529"/>
                    <a:pt x="88166" y="63529"/>
                  </a:cubicBezTo>
                  <a:cubicBezTo>
                    <a:pt x="88166" y="64705"/>
                    <a:pt x="88166" y="64705"/>
                    <a:pt x="88166" y="64705"/>
                  </a:cubicBezTo>
                  <a:cubicBezTo>
                    <a:pt x="88166" y="64705"/>
                    <a:pt x="88166" y="64705"/>
                    <a:pt x="88166" y="64705"/>
                  </a:cubicBezTo>
                  <a:cubicBezTo>
                    <a:pt x="88166" y="64705"/>
                    <a:pt x="88166" y="64705"/>
                    <a:pt x="88166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345" y="64705"/>
                    <a:pt x="88345" y="64705"/>
                    <a:pt x="88345" y="64705"/>
                  </a:cubicBezTo>
                  <a:cubicBezTo>
                    <a:pt x="88524" y="64705"/>
                    <a:pt x="88524" y="64705"/>
                    <a:pt x="88524" y="64705"/>
                  </a:cubicBezTo>
                  <a:cubicBezTo>
                    <a:pt x="88524" y="64705"/>
                    <a:pt x="88524" y="64705"/>
                    <a:pt x="88524" y="64705"/>
                  </a:cubicBezTo>
                  <a:cubicBezTo>
                    <a:pt x="88524" y="64705"/>
                    <a:pt x="88524" y="64705"/>
                    <a:pt x="88524" y="64705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524" y="65882"/>
                    <a:pt x="88524" y="65882"/>
                    <a:pt x="88524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703" y="65882"/>
                    <a:pt x="88703" y="65882"/>
                    <a:pt x="88703" y="65882"/>
                  </a:cubicBezTo>
                  <a:cubicBezTo>
                    <a:pt x="88882" y="65882"/>
                    <a:pt x="88882" y="65882"/>
                    <a:pt x="88882" y="65882"/>
                  </a:cubicBezTo>
                  <a:cubicBezTo>
                    <a:pt x="88882" y="65882"/>
                    <a:pt x="88882" y="65882"/>
                    <a:pt x="88882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061" y="65882"/>
                    <a:pt x="89061" y="65882"/>
                    <a:pt x="89061" y="65882"/>
                  </a:cubicBezTo>
                  <a:cubicBezTo>
                    <a:pt x="89239" y="65882"/>
                    <a:pt x="89239" y="65882"/>
                    <a:pt x="89239" y="65882"/>
                  </a:cubicBezTo>
                  <a:close/>
                  <a:moveTo>
                    <a:pt x="90312" y="60000"/>
                  </a:moveTo>
                  <a:cubicBezTo>
                    <a:pt x="90312" y="60000"/>
                    <a:pt x="90312" y="60000"/>
                    <a:pt x="90312" y="60000"/>
                  </a:cubicBezTo>
                  <a:cubicBezTo>
                    <a:pt x="90312" y="60000"/>
                    <a:pt x="90312" y="60000"/>
                    <a:pt x="90312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cubicBezTo>
                    <a:pt x="90491" y="60000"/>
                    <a:pt x="90491" y="60000"/>
                    <a:pt x="90491" y="60000"/>
                  </a:cubicBezTo>
                  <a:lnTo>
                    <a:pt x="90312" y="60000"/>
                  </a:lnTo>
                  <a:close/>
                  <a:moveTo>
                    <a:pt x="60804" y="72941"/>
                  </a:moveTo>
                  <a:cubicBezTo>
                    <a:pt x="60804" y="72941"/>
                    <a:pt x="60804" y="72941"/>
                    <a:pt x="60804" y="72941"/>
                  </a:cubicBezTo>
                  <a:cubicBezTo>
                    <a:pt x="60625" y="72941"/>
                    <a:pt x="60625" y="72941"/>
                    <a:pt x="60625" y="72941"/>
                  </a:cubicBezTo>
                  <a:cubicBezTo>
                    <a:pt x="60625" y="72941"/>
                    <a:pt x="60625" y="72941"/>
                    <a:pt x="60625" y="72941"/>
                  </a:cubicBezTo>
                  <a:cubicBezTo>
                    <a:pt x="60625" y="72941"/>
                    <a:pt x="60625" y="72941"/>
                    <a:pt x="60625" y="72941"/>
                  </a:cubicBezTo>
                  <a:cubicBezTo>
                    <a:pt x="60804" y="72941"/>
                    <a:pt x="60804" y="72941"/>
                    <a:pt x="60804" y="72941"/>
                  </a:cubicBezTo>
                  <a:cubicBezTo>
                    <a:pt x="60804" y="72941"/>
                    <a:pt x="60804" y="72941"/>
                    <a:pt x="60804" y="72941"/>
                  </a:cubicBezTo>
                  <a:close/>
                  <a:moveTo>
                    <a:pt x="86915" y="62352"/>
                  </a:moveTo>
                  <a:cubicBezTo>
                    <a:pt x="86736" y="62352"/>
                    <a:pt x="86736" y="62352"/>
                    <a:pt x="86736" y="62352"/>
                  </a:cubicBezTo>
                  <a:cubicBezTo>
                    <a:pt x="86915" y="62352"/>
                    <a:pt x="86915" y="62352"/>
                    <a:pt x="86915" y="62352"/>
                  </a:cubicBezTo>
                  <a:close/>
                  <a:moveTo>
                    <a:pt x="96393" y="57647"/>
                  </a:move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572" y="58823"/>
                    <a:pt x="96572" y="58823"/>
                    <a:pt x="96572" y="58823"/>
                  </a:cubicBez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7647"/>
                    <a:pt x="96393" y="57647"/>
                    <a:pt x="96393" y="57647"/>
                  </a:cubicBezTo>
                  <a:cubicBezTo>
                    <a:pt x="96393" y="57647"/>
                    <a:pt x="96393" y="57647"/>
                    <a:pt x="96393" y="57647"/>
                  </a:cubicBezTo>
                  <a:close/>
                  <a:moveTo>
                    <a:pt x="43278" y="82352"/>
                  </a:moveTo>
                  <a:cubicBezTo>
                    <a:pt x="43278" y="82352"/>
                    <a:pt x="43278" y="82352"/>
                    <a:pt x="43278" y="82352"/>
                  </a:cubicBezTo>
                  <a:cubicBezTo>
                    <a:pt x="43278" y="82352"/>
                    <a:pt x="43278" y="82352"/>
                    <a:pt x="43278" y="82352"/>
                  </a:cubicBezTo>
                  <a:cubicBezTo>
                    <a:pt x="43278" y="82352"/>
                    <a:pt x="43278" y="82352"/>
                    <a:pt x="43278" y="82352"/>
                  </a:cubicBezTo>
                  <a:close/>
                  <a:moveTo>
                    <a:pt x="96035" y="58823"/>
                  </a:move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214" y="58823"/>
                    <a:pt x="96214" y="58823"/>
                    <a:pt x="96214" y="58823"/>
                  </a:cubicBezTo>
                  <a:cubicBezTo>
                    <a:pt x="96393" y="58823"/>
                    <a:pt x="96393" y="58823"/>
                    <a:pt x="96393" y="58823"/>
                  </a:cubicBezTo>
                  <a:cubicBezTo>
                    <a:pt x="96393" y="60000"/>
                    <a:pt x="96393" y="60000"/>
                    <a:pt x="96393" y="60000"/>
                  </a:cubicBezTo>
                  <a:cubicBezTo>
                    <a:pt x="96393" y="60000"/>
                    <a:pt x="96393" y="60000"/>
                    <a:pt x="96393" y="60000"/>
                  </a:cubicBezTo>
                  <a:cubicBezTo>
                    <a:pt x="96393" y="60000"/>
                    <a:pt x="96393" y="60000"/>
                    <a:pt x="96393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214" y="60000"/>
                    <a:pt x="96214" y="60000"/>
                    <a:pt x="96214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ubicBezTo>
                    <a:pt x="96035" y="58823"/>
                    <a:pt x="96035" y="58823"/>
                    <a:pt x="96035" y="58823"/>
                  </a:cubicBezTo>
                  <a:close/>
                  <a:moveTo>
                    <a:pt x="88524" y="62352"/>
                  </a:move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ubicBezTo>
                    <a:pt x="88524" y="62352"/>
                    <a:pt x="88524" y="62352"/>
                    <a:pt x="88524" y="62352"/>
                  </a:cubicBezTo>
                  <a:close/>
                  <a:moveTo>
                    <a:pt x="88703" y="62352"/>
                  </a:move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lose/>
                  <a:moveTo>
                    <a:pt x="87272" y="62352"/>
                  </a:moveTo>
                  <a:cubicBezTo>
                    <a:pt x="87272" y="62352"/>
                    <a:pt x="87272" y="63529"/>
                    <a:pt x="87451" y="63529"/>
                  </a:cubicBezTo>
                  <a:cubicBezTo>
                    <a:pt x="87451" y="63529"/>
                    <a:pt x="87451" y="63529"/>
                    <a:pt x="87451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272" y="63529"/>
                    <a:pt x="87272" y="63529"/>
                    <a:pt x="87272" y="63529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093" y="62352"/>
                    <a:pt x="87093" y="62352"/>
                    <a:pt x="87093" y="62352"/>
                  </a:cubicBezTo>
                  <a:cubicBezTo>
                    <a:pt x="87272" y="62352"/>
                    <a:pt x="87272" y="62352"/>
                    <a:pt x="87272" y="62352"/>
                  </a:cubicBezTo>
                  <a:close/>
                  <a:moveTo>
                    <a:pt x="93710" y="61176"/>
                  </a:move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1176"/>
                    <a:pt x="93710" y="61176"/>
                    <a:pt x="93710" y="61176"/>
                  </a:cubicBezTo>
                  <a:cubicBezTo>
                    <a:pt x="93710" y="60000"/>
                    <a:pt x="93710" y="60000"/>
                    <a:pt x="93710" y="60000"/>
                  </a:cubicBezTo>
                  <a:cubicBezTo>
                    <a:pt x="93710" y="60000"/>
                    <a:pt x="93710" y="60000"/>
                    <a:pt x="93710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4068" y="60000"/>
                    <a:pt x="94068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426" y="60000"/>
                    <a:pt x="94426" y="60000"/>
                    <a:pt x="94426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141" y="60000"/>
                    <a:pt x="95141" y="60000"/>
                    <a:pt x="95141" y="60000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58823"/>
                    <a:pt x="95320" y="58823"/>
                    <a:pt x="95320" y="58823"/>
                  </a:cubicBezTo>
                  <a:cubicBezTo>
                    <a:pt x="95320" y="60000"/>
                    <a:pt x="95320" y="60000"/>
                    <a:pt x="95320" y="60000"/>
                  </a:cubicBezTo>
                  <a:cubicBezTo>
                    <a:pt x="95320" y="60000"/>
                    <a:pt x="95141" y="60000"/>
                    <a:pt x="95141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962" y="60000"/>
                    <a:pt x="94962" y="60000"/>
                    <a:pt x="94962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783" y="60000"/>
                    <a:pt x="94783" y="60000"/>
                    <a:pt x="94783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605" y="60000"/>
                    <a:pt x="94605" y="60000"/>
                    <a:pt x="94605" y="60000"/>
                  </a:cubicBezTo>
                  <a:cubicBezTo>
                    <a:pt x="94426" y="60000"/>
                    <a:pt x="94426" y="60000"/>
                    <a:pt x="94426" y="60000"/>
                  </a:cubicBezTo>
                  <a:cubicBezTo>
                    <a:pt x="94426" y="60000"/>
                    <a:pt x="94426" y="60000"/>
                    <a:pt x="94426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247" y="60000"/>
                    <a:pt x="94247" y="60000"/>
                    <a:pt x="94247" y="60000"/>
                  </a:cubicBezTo>
                  <a:cubicBezTo>
                    <a:pt x="94068" y="60000"/>
                    <a:pt x="94068" y="60000"/>
                    <a:pt x="94068" y="60000"/>
                  </a:cubicBezTo>
                  <a:cubicBezTo>
                    <a:pt x="94068" y="60000"/>
                    <a:pt x="94068" y="60000"/>
                    <a:pt x="94068" y="60000"/>
                  </a:cubicBezTo>
                  <a:cubicBezTo>
                    <a:pt x="93889" y="60000"/>
                    <a:pt x="93889" y="60000"/>
                    <a:pt x="93889" y="60000"/>
                  </a:cubicBezTo>
                  <a:cubicBezTo>
                    <a:pt x="93889" y="61176"/>
                    <a:pt x="93889" y="61176"/>
                    <a:pt x="93889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068" y="61176"/>
                    <a:pt x="94068" y="61176"/>
                    <a:pt x="94068" y="61176"/>
                  </a:cubicBezTo>
                  <a:cubicBezTo>
                    <a:pt x="94247" y="61176"/>
                    <a:pt x="94247" y="61176"/>
                    <a:pt x="94247" y="61176"/>
                  </a:cubicBezTo>
                  <a:cubicBezTo>
                    <a:pt x="94247" y="61176"/>
                    <a:pt x="94247" y="61176"/>
                    <a:pt x="94247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605" y="61176"/>
                    <a:pt x="94605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426" y="61176"/>
                    <a:pt x="94426" y="61176"/>
                    <a:pt x="94426" y="61176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4247" y="62352"/>
                    <a:pt x="94247" y="62352"/>
                    <a:pt x="94247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426" y="62352"/>
                    <a:pt x="94426" y="62352"/>
                    <a:pt x="94426" y="62352"/>
                  </a:cubicBezTo>
                  <a:cubicBezTo>
                    <a:pt x="94605" y="62352"/>
                    <a:pt x="94605" y="62352"/>
                    <a:pt x="94605" y="62352"/>
                  </a:cubicBezTo>
                  <a:cubicBezTo>
                    <a:pt x="94605" y="62352"/>
                    <a:pt x="94605" y="62352"/>
                    <a:pt x="94605" y="62352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068" y="63529"/>
                    <a:pt x="94068" y="63529"/>
                    <a:pt x="94068" y="63529"/>
                  </a:cubicBezTo>
                  <a:cubicBezTo>
                    <a:pt x="94068" y="63529"/>
                    <a:pt x="94068" y="63529"/>
                    <a:pt x="94068" y="63529"/>
                  </a:cubicBezTo>
                  <a:cubicBezTo>
                    <a:pt x="94068" y="63529"/>
                    <a:pt x="94068" y="63529"/>
                    <a:pt x="94068" y="63529"/>
                  </a:cubicBezTo>
                  <a:cubicBezTo>
                    <a:pt x="94068" y="62352"/>
                    <a:pt x="94247" y="62352"/>
                    <a:pt x="94068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4068" y="62352"/>
                    <a:pt x="94068" y="62352"/>
                    <a:pt x="94068" y="62352"/>
                  </a:cubicBezTo>
                  <a:cubicBezTo>
                    <a:pt x="93889" y="62352"/>
                    <a:pt x="93889" y="62352"/>
                    <a:pt x="93889" y="62352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889" y="63529"/>
                    <a:pt x="93889" y="63529"/>
                    <a:pt x="93889" y="63529"/>
                  </a:cubicBezTo>
                  <a:cubicBezTo>
                    <a:pt x="93710" y="63529"/>
                    <a:pt x="93710" y="63529"/>
                    <a:pt x="93710" y="64705"/>
                  </a:cubicBezTo>
                  <a:cubicBezTo>
                    <a:pt x="93710" y="64705"/>
                    <a:pt x="93710" y="64705"/>
                    <a:pt x="93710" y="64705"/>
                  </a:cubicBezTo>
                  <a:cubicBezTo>
                    <a:pt x="93532" y="64705"/>
                    <a:pt x="93532" y="64705"/>
                    <a:pt x="93532" y="64705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532" y="63529"/>
                  </a:cubicBezTo>
                  <a:cubicBezTo>
                    <a:pt x="93532" y="63529"/>
                    <a:pt x="93532" y="63529"/>
                    <a:pt x="93353" y="63529"/>
                  </a:cubicBezTo>
                  <a:cubicBezTo>
                    <a:pt x="93353" y="62352"/>
                    <a:pt x="93353" y="62352"/>
                    <a:pt x="93353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2352"/>
                    <a:pt x="93532" y="62352"/>
                    <a:pt x="93532" y="62352"/>
                  </a:cubicBezTo>
                  <a:cubicBezTo>
                    <a:pt x="93532" y="61176"/>
                    <a:pt x="93532" y="61176"/>
                    <a:pt x="93532" y="61176"/>
                  </a:cubicBezTo>
                  <a:cubicBezTo>
                    <a:pt x="93532" y="61176"/>
                    <a:pt x="93532" y="61176"/>
                    <a:pt x="93532" y="61176"/>
                  </a:cubicBezTo>
                  <a:lnTo>
                    <a:pt x="93710" y="61176"/>
                  </a:lnTo>
                  <a:close/>
                  <a:moveTo>
                    <a:pt x="88703" y="62352"/>
                  </a:move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ubicBezTo>
                    <a:pt x="88703" y="62352"/>
                    <a:pt x="88703" y="62352"/>
                    <a:pt x="88703" y="62352"/>
                  </a:cubicBezTo>
                  <a:close/>
                  <a:moveTo>
                    <a:pt x="89239" y="62352"/>
                  </a:moveTo>
                  <a:cubicBezTo>
                    <a:pt x="89418" y="62352"/>
                    <a:pt x="89418" y="62352"/>
                    <a:pt x="89418" y="62352"/>
                  </a:cubicBezTo>
                  <a:cubicBezTo>
                    <a:pt x="89418" y="62352"/>
                    <a:pt x="89418" y="62352"/>
                    <a:pt x="89418" y="62352"/>
                  </a:cubicBezTo>
                  <a:cubicBezTo>
                    <a:pt x="89239" y="62352"/>
                    <a:pt x="89239" y="62352"/>
                    <a:pt x="89239" y="62352"/>
                  </a:cubicBezTo>
                  <a:close/>
                  <a:moveTo>
                    <a:pt x="43636" y="83529"/>
                  </a:move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457" y="83529"/>
                    <a:pt x="43457" y="83529"/>
                    <a:pt x="43457" y="83529"/>
                  </a:cubicBezTo>
                  <a:cubicBezTo>
                    <a:pt x="43278" y="83529"/>
                    <a:pt x="43278" y="83529"/>
                    <a:pt x="43278" y="83529"/>
                  </a:cubicBezTo>
                  <a:cubicBezTo>
                    <a:pt x="43278" y="83529"/>
                    <a:pt x="43278" y="83529"/>
                    <a:pt x="43278" y="83529"/>
                  </a:cubicBezTo>
                  <a:cubicBezTo>
                    <a:pt x="43099" y="83529"/>
                    <a:pt x="43099" y="83529"/>
                    <a:pt x="43099" y="83529"/>
                  </a:cubicBezTo>
                  <a:cubicBezTo>
                    <a:pt x="43099" y="84705"/>
                    <a:pt x="43099" y="84705"/>
                    <a:pt x="43099" y="84705"/>
                  </a:cubicBezTo>
                  <a:cubicBezTo>
                    <a:pt x="43099" y="84705"/>
                    <a:pt x="43099" y="84705"/>
                    <a:pt x="43099" y="84705"/>
                  </a:cubicBezTo>
                  <a:cubicBezTo>
                    <a:pt x="43278" y="84705"/>
                    <a:pt x="43278" y="84705"/>
                    <a:pt x="43278" y="84705"/>
                  </a:cubicBezTo>
                  <a:cubicBezTo>
                    <a:pt x="43278" y="84705"/>
                    <a:pt x="43278" y="84705"/>
                    <a:pt x="43278" y="84705"/>
                  </a:cubicBezTo>
                  <a:cubicBezTo>
                    <a:pt x="43278" y="84705"/>
                    <a:pt x="43278" y="84705"/>
                    <a:pt x="43278" y="84705"/>
                  </a:cubicBezTo>
                  <a:cubicBezTo>
                    <a:pt x="43457" y="84705"/>
                    <a:pt x="43457" y="84705"/>
                    <a:pt x="43636" y="84705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815" y="83529"/>
                    <a:pt x="43815" y="83529"/>
                    <a:pt x="43815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ubicBezTo>
                    <a:pt x="43636" y="83529"/>
                    <a:pt x="43636" y="83529"/>
                    <a:pt x="43636" y="83529"/>
                  </a:cubicBezTo>
                  <a:close/>
                  <a:moveTo>
                    <a:pt x="97108" y="60000"/>
                  </a:move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929" y="60000"/>
                    <a:pt x="96751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lnTo>
                    <a:pt x="97108" y="60000"/>
                  </a:lnTo>
                  <a:close/>
                  <a:moveTo>
                    <a:pt x="42921" y="83529"/>
                  </a:move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lose/>
                  <a:moveTo>
                    <a:pt x="89061" y="63529"/>
                  </a:move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ubicBezTo>
                    <a:pt x="89061" y="63529"/>
                    <a:pt x="89061" y="63529"/>
                    <a:pt x="89061" y="63529"/>
                  </a:cubicBezTo>
                  <a:close/>
                  <a:moveTo>
                    <a:pt x="96035" y="60000"/>
                  </a:move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ubicBezTo>
                    <a:pt x="96035" y="60000"/>
                    <a:pt x="96035" y="60000"/>
                    <a:pt x="96035" y="60000"/>
                  </a:cubicBezTo>
                  <a:close/>
                  <a:moveTo>
                    <a:pt x="42921" y="83529"/>
                  </a:moveTo>
                  <a:cubicBezTo>
                    <a:pt x="42921" y="83529"/>
                    <a:pt x="42921" y="83529"/>
                    <a:pt x="42921" y="83529"/>
                  </a:cubicBezTo>
                  <a:cubicBezTo>
                    <a:pt x="43099" y="83529"/>
                    <a:pt x="43099" y="83529"/>
                    <a:pt x="43099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lose/>
                  <a:moveTo>
                    <a:pt x="101222" y="61176"/>
                  </a:moveTo>
                  <a:cubicBezTo>
                    <a:pt x="101222" y="61176"/>
                    <a:pt x="101222" y="61176"/>
                    <a:pt x="101222" y="61176"/>
                  </a:cubicBezTo>
                  <a:cubicBezTo>
                    <a:pt x="101400" y="61176"/>
                    <a:pt x="101400" y="61176"/>
                    <a:pt x="101579" y="61176"/>
                  </a:cubicBezTo>
                  <a:cubicBezTo>
                    <a:pt x="101579" y="61176"/>
                    <a:pt x="101579" y="61176"/>
                    <a:pt x="101579" y="61176"/>
                  </a:cubicBezTo>
                  <a:cubicBezTo>
                    <a:pt x="101579" y="61176"/>
                    <a:pt x="101579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579" y="61176"/>
                    <a:pt x="101579" y="61176"/>
                    <a:pt x="101579" y="61176"/>
                  </a:cubicBezTo>
                  <a:cubicBezTo>
                    <a:pt x="101758" y="61176"/>
                    <a:pt x="101758" y="61176"/>
                    <a:pt x="101758" y="61176"/>
                  </a:cubicBezTo>
                  <a:cubicBezTo>
                    <a:pt x="101579" y="62352"/>
                    <a:pt x="101579" y="62352"/>
                    <a:pt x="101579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758" y="62352"/>
                    <a:pt x="101758" y="62352"/>
                    <a:pt x="101758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1937" y="62352"/>
                    <a:pt x="101937" y="62352"/>
                    <a:pt x="101937" y="62352"/>
                  </a:cubicBezTo>
                  <a:cubicBezTo>
                    <a:pt x="102116" y="62352"/>
                    <a:pt x="102116" y="62352"/>
                    <a:pt x="102116" y="62352"/>
                  </a:cubicBezTo>
                  <a:cubicBezTo>
                    <a:pt x="102295" y="62352"/>
                    <a:pt x="102295" y="62352"/>
                    <a:pt x="102295" y="62352"/>
                  </a:cubicBezTo>
                  <a:cubicBezTo>
                    <a:pt x="102295" y="62352"/>
                    <a:pt x="102295" y="62352"/>
                    <a:pt x="102295" y="62352"/>
                  </a:cubicBezTo>
                  <a:cubicBezTo>
                    <a:pt x="102295" y="63529"/>
                    <a:pt x="102295" y="63529"/>
                    <a:pt x="102295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473" y="63529"/>
                    <a:pt x="102473" y="63529"/>
                    <a:pt x="102473" y="63529"/>
                  </a:cubicBezTo>
                  <a:cubicBezTo>
                    <a:pt x="102295" y="63529"/>
                    <a:pt x="102295" y="63529"/>
                    <a:pt x="102295" y="63529"/>
                  </a:cubicBezTo>
                  <a:cubicBezTo>
                    <a:pt x="102295" y="63529"/>
                    <a:pt x="102295" y="63529"/>
                    <a:pt x="102295" y="63529"/>
                  </a:cubicBezTo>
                  <a:cubicBezTo>
                    <a:pt x="102116" y="63529"/>
                    <a:pt x="102116" y="63529"/>
                    <a:pt x="102116" y="63529"/>
                  </a:cubicBezTo>
                  <a:cubicBezTo>
                    <a:pt x="102116" y="63529"/>
                    <a:pt x="102116" y="63529"/>
                    <a:pt x="102116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937" y="63529"/>
                    <a:pt x="101937" y="63529"/>
                    <a:pt x="101937" y="63529"/>
                  </a:cubicBezTo>
                  <a:cubicBezTo>
                    <a:pt x="101758" y="63529"/>
                    <a:pt x="101758" y="63529"/>
                    <a:pt x="101758" y="63529"/>
                  </a:cubicBezTo>
                  <a:cubicBezTo>
                    <a:pt x="101758" y="63529"/>
                    <a:pt x="101758" y="63529"/>
                    <a:pt x="101758" y="63529"/>
                  </a:cubicBezTo>
                  <a:cubicBezTo>
                    <a:pt x="101579" y="63529"/>
                    <a:pt x="101579" y="63529"/>
                    <a:pt x="101579" y="63529"/>
                  </a:cubicBezTo>
                  <a:cubicBezTo>
                    <a:pt x="101579" y="63529"/>
                    <a:pt x="101579" y="63529"/>
                    <a:pt x="101579" y="63529"/>
                  </a:cubicBezTo>
                  <a:cubicBezTo>
                    <a:pt x="101579" y="63529"/>
                    <a:pt x="101400" y="63529"/>
                    <a:pt x="101400" y="63529"/>
                  </a:cubicBezTo>
                  <a:cubicBezTo>
                    <a:pt x="101400" y="62352"/>
                    <a:pt x="101400" y="62352"/>
                    <a:pt x="101400" y="62352"/>
                  </a:cubicBezTo>
                  <a:cubicBezTo>
                    <a:pt x="101400" y="62352"/>
                    <a:pt x="101400" y="62352"/>
                    <a:pt x="101400" y="62352"/>
                  </a:cubicBezTo>
                  <a:cubicBezTo>
                    <a:pt x="101400" y="62352"/>
                    <a:pt x="101400" y="62352"/>
                    <a:pt x="101400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222" y="62352"/>
                    <a:pt x="101222" y="62352"/>
                    <a:pt x="101222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1043" y="62352"/>
                    <a:pt x="101043" y="62352"/>
                    <a:pt x="101043" y="62352"/>
                  </a:cubicBezTo>
                  <a:cubicBezTo>
                    <a:pt x="100864" y="62352"/>
                    <a:pt x="100864" y="62352"/>
                    <a:pt x="100864" y="62352"/>
                  </a:cubicBezTo>
                  <a:cubicBezTo>
                    <a:pt x="100864" y="62352"/>
                    <a:pt x="100864" y="62352"/>
                    <a:pt x="100685" y="62352"/>
                  </a:cubicBezTo>
                  <a:cubicBezTo>
                    <a:pt x="100685" y="62352"/>
                    <a:pt x="100685" y="62352"/>
                    <a:pt x="100685" y="62352"/>
                  </a:cubicBezTo>
                  <a:cubicBezTo>
                    <a:pt x="100685" y="62352"/>
                    <a:pt x="100685" y="62352"/>
                    <a:pt x="100685" y="62352"/>
                  </a:cubicBezTo>
                  <a:cubicBezTo>
                    <a:pt x="100685" y="62352"/>
                    <a:pt x="100685" y="62352"/>
                    <a:pt x="100685" y="62352"/>
                  </a:cubicBezTo>
                  <a:cubicBezTo>
                    <a:pt x="100506" y="62352"/>
                    <a:pt x="100506" y="62352"/>
                    <a:pt x="100506" y="62352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506" y="63529"/>
                    <a:pt x="100506" y="63529"/>
                    <a:pt x="100506" y="63529"/>
                  </a:cubicBezTo>
                  <a:cubicBezTo>
                    <a:pt x="100327" y="63529"/>
                    <a:pt x="100327" y="63529"/>
                    <a:pt x="100327" y="63529"/>
                  </a:cubicBezTo>
                  <a:cubicBezTo>
                    <a:pt x="100327" y="63529"/>
                    <a:pt x="100327" y="63529"/>
                    <a:pt x="100327" y="63529"/>
                  </a:cubicBezTo>
                  <a:cubicBezTo>
                    <a:pt x="100327" y="63529"/>
                    <a:pt x="100327" y="63529"/>
                    <a:pt x="100327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100149" y="63529"/>
                    <a:pt x="100149" y="63529"/>
                    <a:pt x="100149" y="63529"/>
                  </a:cubicBezTo>
                  <a:cubicBezTo>
                    <a:pt x="99791" y="63529"/>
                    <a:pt x="99791" y="63529"/>
                    <a:pt x="99791" y="63529"/>
                  </a:cubicBezTo>
                  <a:cubicBezTo>
                    <a:pt x="99791" y="63529"/>
                    <a:pt x="99791" y="63529"/>
                    <a:pt x="99791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612" y="63529"/>
                    <a:pt x="99612" y="63529"/>
                    <a:pt x="99612" y="63529"/>
                  </a:cubicBezTo>
                  <a:cubicBezTo>
                    <a:pt x="99433" y="63529"/>
                    <a:pt x="99433" y="63529"/>
                    <a:pt x="99433" y="63529"/>
                  </a:cubicBezTo>
                  <a:cubicBezTo>
                    <a:pt x="99433" y="63529"/>
                    <a:pt x="99433" y="63529"/>
                    <a:pt x="99433" y="63529"/>
                  </a:cubicBezTo>
                  <a:cubicBezTo>
                    <a:pt x="99433" y="63529"/>
                    <a:pt x="99254" y="63529"/>
                    <a:pt x="99254" y="63529"/>
                  </a:cubicBezTo>
                  <a:cubicBezTo>
                    <a:pt x="99254" y="63529"/>
                    <a:pt x="99254" y="63529"/>
                    <a:pt x="99254" y="63529"/>
                  </a:cubicBezTo>
                  <a:cubicBezTo>
                    <a:pt x="99076" y="63529"/>
                    <a:pt x="99076" y="63529"/>
                    <a:pt x="99076" y="63529"/>
                  </a:cubicBezTo>
                  <a:cubicBezTo>
                    <a:pt x="99076" y="63529"/>
                    <a:pt x="98897" y="63529"/>
                    <a:pt x="98897" y="63529"/>
                  </a:cubicBezTo>
                  <a:cubicBezTo>
                    <a:pt x="98897" y="63529"/>
                    <a:pt x="98897" y="63529"/>
                    <a:pt x="98897" y="63529"/>
                  </a:cubicBezTo>
                  <a:cubicBezTo>
                    <a:pt x="99076" y="63529"/>
                    <a:pt x="99076" y="63529"/>
                    <a:pt x="99076" y="63529"/>
                  </a:cubicBezTo>
                  <a:cubicBezTo>
                    <a:pt x="99076" y="63529"/>
                    <a:pt x="99076" y="63529"/>
                    <a:pt x="99076" y="63529"/>
                  </a:cubicBezTo>
                  <a:cubicBezTo>
                    <a:pt x="99076" y="63529"/>
                    <a:pt x="99076" y="63529"/>
                    <a:pt x="99254" y="63529"/>
                  </a:cubicBezTo>
                  <a:cubicBezTo>
                    <a:pt x="99254" y="63529"/>
                    <a:pt x="99254" y="63529"/>
                    <a:pt x="99254" y="63529"/>
                  </a:cubicBezTo>
                  <a:cubicBezTo>
                    <a:pt x="99254" y="63529"/>
                    <a:pt x="99254" y="63529"/>
                    <a:pt x="99254" y="63529"/>
                  </a:cubicBezTo>
                  <a:cubicBezTo>
                    <a:pt x="99076" y="63529"/>
                    <a:pt x="99254" y="62352"/>
                    <a:pt x="99254" y="62352"/>
                  </a:cubicBezTo>
                  <a:cubicBezTo>
                    <a:pt x="99254" y="62352"/>
                    <a:pt x="99254" y="62352"/>
                    <a:pt x="99254" y="62352"/>
                  </a:cubicBezTo>
                  <a:cubicBezTo>
                    <a:pt x="99254" y="62352"/>
                    <a:pt x="99254" y="62352"/>
                    <a:pt x="99254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1176"/>
                    <a:pt x="99076" y="61176"/>
                    <a:pt x="99076" y="61176"/>
                  </a:cubicBezTo>
                  <a:cubicBezTo>
                    <a:pt x="99076" y="61176"/>
                    <a:pt x="99076" y="61176"/>
                    <a:pt x="99076" y="61176"/>
                  </a:cubicBezTo>
                  <a:cubicBezTo>
                    <a:pt x="99076" y="61176"/>
                    <a:pt x="99076" y="61176"/>
                    <a:pt x="99076" y="61176"/>
                  </a:cubicBezTo>
                  <a:cubicBezTo>
                    <a:pt x="98897" y="61176"/>
                    <a:pt x="98897" y="61176"/>
                    <a:pt x="98897" y="61176"/>
                  </a:cubicBezTo>
                  <a:cubicBezTo>
                    <a:pt x="98897" y="61176"/>
                    <a:pt x="98897" y="61176"/>
                    <a:pt x="98897" y="61176"/>
                  </a:cubicBezTo>
                  <a:cubicBezTo>
                    <a:pt x="98718" y="61176"/>
                    <a:pt x="98718" y="61176"/>
                    <a:pt x="98718" y="61176"/>
                  </a:cubicBezTo>
                  <a:cubicBezTo>
                    <a:pt x="98539" y="61176"/>
                    <a:pt x="98539" y="61176"/>
                    <a:pt x="98539" y="61176"/>
                  </a:cubicBezTo>
                  <a:cubicBezTo>
                    <a:pt x="98539" y="61176"/>
                    <a:pt x="98539" y="61176"/>
                    <a:pt x="98539" y="61176"/>
                  </a:cubicBezTo>
                  <a:cubicBezTo>
                    <a:pt x="98539" y="61176"/>
                    <a:pt x="98539" y="61176"/>
                    <a:pt x="98539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824" y="61176"/>
                    <a:pt x="97824" y="61176"/>
                    <a:pt x="97824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466" y="61176"/>
                    <a:pt x="97466" y="61176"/>
                    <a:pt x="97466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287" y="61176"/>
                    <a:pt x="97287" y="61176"/>
                  </a:cubicBezTo>
                  <a:cubicBezTo>
                    <a:pt x="97287" y="61176"/>
                    <a:pt x="97466" y="61176"/>
                    <a:pt x="97466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645" y="61176"/>
                    <a:pt x="97645" y="61176"/>
                    <a:pt x="97645" y="61176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645" y="60000"/>
                    <a:pt x="97645" y="60000"/>
                  </a:cubicBezTo>
                  <a:cubicBezTo>
                    <a:pt x="97645" y="60000"/>
                    <a:pt x="97645" y="60000"/>
                    <a:pt x="97645" y="60000"/>
                  </a:cubicBezTo>
                  <a:cubicBezTo>
                    <a:pt x="97645" y="60000"/>
                    <a:pt x="97645" y="60000"/>
                    <a:pt x="97645" y="60000"/>
                  </a:cubicBezTo>
                  <a:cubicBezTo>
                    <a:pt x="97466" y="60000"/>
                    <a:pt x="97466" y="61176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287" y="60000"/>
                    <a:pt x="97287" y="60000"/>
                    <a:pt x="97287" y="60000"/>
                  </a:cubicBezTo>
                  <a:cubicBezTo>
                    <a:pt x="97466" y="60000"/>
                    <a:pt x="97466" y="60000"/>
                    <a:pt x="97466" y="60000"/>
                  </a:cubicBezTo>
                  <a:cubicBezTo>
                    <a:pt x="97466" y="60000"/>
                    <a:pt x="97466" y="60000"/>
                    <a:pt x="97466" y="60000"/>
                  </a:cubicBezTo>
                  <a:cubicBezTo>
                    <a:pt x="97645" y="60000"/>
                    <a:pt x="97645" y="60000"/>
                    <a:pt x="97645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7824" y="60000"/>
                    <a:pt x="97824" y="60000"/>
                    <a:pt x="97824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1176"/>
                    <a:pt x="98002" y="61176"/>
                    <a:pt x="98002" y="61176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002" y="60000"/>
                    <a:pt x="98002" y="60000"/>
                    <a:pt x="98002" y="60000"/>
                  </a:cubicBezTo>
                  <a:cubicBezTo>
                    <a:pt x="98181" y="60000"/>
                    <a:pt x="98181" y="60000"/>
                    <a:pt x="98181" y="60000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181" y="61176"/>
                    <a:pt x="98181" y="61176"/>
                    <a:pt x="98181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1176"/>
                    <a:pt x="98360" y="61176"/>
                    <a:pt x="98360" y="61176"/>
                  </a:cubicBezTo>
                  <a:cubicBezTo>
                    <a:pt x="98360" y="60000"/>
                    <a:pt x="98360" y="60000"/>
                    <a:pt x="98360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539" y="60000"/>
                    <a:pt x="98539" y="60000"/>
                    <a:pt x="98539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718" y="60000"/>
                    <a:pt x="98718" y="60000"/>
                    <a:pt x="98718" y="60000"/>
                  </a:cubicBezTo>
                  <a:cubicBezTo>
                    <a:pt x="98897" y="60000"/>
                    <a:pt x="98897" y="60000"/>
                    <a:pt x="98897" y="60000"/>
                  </a:cubicBezTo>
                  <a:cubicBezTo>
                    <a:pt x="98897" y="60000"/>
                    <a:pt x="98897" y="60000"/>
                    <a:pt x="98897" y="60000"/>
                  </a:cubicBezTo>
                  <a:cubicBezTo>
                    <a:pt x="99076" y="60000"/>
                    <a:pt x="99076" y="60000"/>
                    <a:pt x="99076" y="60000"/>
                  </a:cubicBezTo>
                  <a:cubicBezTo>
                    <a:pt x="99076" y="60000"/>
                    <a:pt x="99076" y="60000"/>
                    <a:pt x="99076" y="60000"/>
                  </a:cubicBezTo>
                  <a:cubicBezTo>
                    <a:pt x="99076" y="60000"/>
                    <a:pt x="99076" y="60000"/>
                    <a:pt x="99076" y="60000"/>
                  </a:cubicBezTo>
                  <a:cubicBezTo>
                    <a:pt x="99254" y="60000"/>
                    <a:pt x="99254" y="60000"/>
                    <a:pt x="99254" y="60000"/>
                  </a:cubicBezTo>
                  <a:cubicBezTo>
                    <a:pt x="99254" y="60000"/>
                    <a:pt x="99254" y="60000"/>
                    <a:pt x="99254" y="60000"/>
                  </a:cubicBezTo>
                  <a:cubicBezTo>
                    <a:pt x="99254" y="60000"/>
                    <a:pt x="99254" y="60000"/>
                    <a:pt x="99254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433" y="60000"/>
                    <a:pt x="99433" y="60000"/>
                    <a:pt x="99433" y="60000"/>
                  </a:cubicBezTo>
                  <a:cubicBezTo>
                    <a:pt x="99612" y="60000"/>
                    <a:pt x="99612" y="60000"/>
                    <a:pt x="99612" y="60000"/>
                  </a:cubicBezTo>
                  <a:cubicBezTo>
                    <a:pt x="99612" y="60000"/>
                    <a:pt x="99612" y="60000"/>
                    <a:pt x="99612" y="60000"/>
                  </a:cubicBezTo>
                  <a:cubicBezTo>
                    <a:pt x="99791" y="60000"/>
                    <a:pt x="99791" y="60000"/>
                    <a:pt x="99791" y="60000"/>
                  </a:cubicBezTo>
                  <a:cubicBezTo>
                    <a:pt x="99791" y="60000"/>
                    <a:pt x="99791" y="60000"/>
                    <a:pt x="99791" y="60000"/>
                  </a:cubicBezTo>
                  <a:cubicBezTo>
                    <a:pt x="99791" y="60000"/>
                    <a:pt x="99791" y="60000"/>
                    <a:pt x="99791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99970" y="60000"/>
                    <a:pt x="99970" y="60000"/>
                    <a:pt x="99970" y="60000"/>
                  </a:cubicBezTo>
                  <a:cubicBezTo>
                    <a:pt x="100149" y="60000"/>
                    <a:pt x="100149" y="60000"/>
                    <a:pt x="100149" y="60000"/>
                  </a:cubicBezTo>
                  <a:cubicBezTo>
                    <a:pt x="100149" y="60000"/>
                    <a:pt x="100149" y="60000"/>
                    <a:pt x="100149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327" y="60000"/>
                    <a:pt x="100327" y="60000"/>
                    <a:pt x="100327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506" y="60000"/>
                    <a:pt x="100506" y="60000"/>
                    <a:pt x="100506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685" y="60000"/>
                    <a:pt x="100685" y="60000"/>
                    <a:pt x="100685" y="60000"/>
                  </a:cubicBezTo>
                  <a:cubicBezTo>
                    <a:pt x="100864" y="60000"/>
                    <a:pt x="100864" y="60000"/>
                    <a:pt x="100864" y="60000"/>
                  </a:cubicBezTo>
                  <a:cubicBezTo>
                    <a:pt x="100864" y="60000"/>
                    <a:pt x="100864" y="60000"/>
                    <a:pt x="100864" y="60000"/>
                  </a:cubicBezTo>
                  <a:cubicBezTo>
                    <a:pt x="100864" y="60000"/>
                    <a:pt x="100864" y="60000"/>
                    <a:pt x="100864" y="60000"/>
                  </a:cubicBezTo>
                  <a:cubicBezTo>
                    <a:pt x="101043" y="60000"/>
                    <a:pt x="101043" y="60000"/>
                    <a:pt x="101043" y="60000"/>
                  </a:cubicBezTo>
                  <a:cubicBezTo>
                    <a:pt x="101043" y="60000"/>
                    <a:pt x="101043" y="60000"/>
                    <a:pt x="101043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cubicBezTo>
                    <a:pt x="101222" y="60000"/>
                    <a:pt x="101222" y="60000"/>
                    <a:pt x="101222" y="60000"/>
                  </a:cubicBezTo>
                  <a:lnTo>
                    <a:pt x="101222" y="61176"/>
                  </a:lnTo>
                  <a:close/>
                  <a:moveTo>
                    <a:pt x="42921" y="84705"/>
                  </a:moveTo>
                  <a:cubicBezTo>
                    <a:pt x="42921" y="84705"/>
                    <a:pt x="42921" y="84705"/>
                    <a:pt x="42921" y="84705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cubicBezTo>
                    <a:pt x="42921" y="83529"/>
                    <a:pt x="42921" y="83529"/>
                    <a:pt x="42921" y="83529"/>
                  </a:cubicBezTo>
                  <a:lnTo>
                    <a:pt x="42921" y="84705"/>
                  </a:lnTo>
                  <a:close/>
                  <a:moveTo>
                    <a:pt x="96929" y="60000"/>
                  </a:move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lose/>
                  <a:moveTo>
                    <a:pt x="87630" y="64705"/>
                  </a:moveTo>
                  <a:cubicBezTo>
                    <a:pt x="87630" y="64705"/>
                    <a:pt x="87630" y="64705"/>
                    <a:pt x="87630" y="64705"/>
                  </a:cubicBezTo>
                  <a:cubicBezTo>
                    <a:pt x="87809" y="64705"/>
                    <a:pt x="87809" y="64705"/>
                    <a:pt x="87809" y="64705"/>
                  </a:cubicBezTo>
                  <a:cubicBezTo>
                    <a:pt x="87630" y="64705"/>
                    <a:pt x="87630" y="64705"/>
                    <a:pt x="87630" y="64705"/>
                  </a:cubicBezTo>
                  <a:cubicBezTo>
                    <a:pt x="87630" y="64705"/>
                    <a:pt x="87630" y="64705"/>
                    <a:pt x="87630" y="64705"/>
                  </a:cubicBezTo>
                  <a:close/>
                  <a:moveTo>
                    <a:pt x="96929" y="60000"/>
                  </a:move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lnTo>
                    <a:pt x="96929" y="60000"/>
                  </a:lnTo>
                  <a:close/>
                  <a:moveTo>
                    <a:pt x="96929" y="60000"/>
                  </a:moveTo>
                  <a:cubicBezTo>
                    <a:pt x="96929" y="60000"/>
                    <a:pt x="96929" y="60000"/>
                    <a:pt x="96929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7108" y="60000"/>
                    <a:pt x="97108" y="60000"/>
                    <a:pt x="97108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ubicBezTo>
                    <a:pt x="96929" y="60000"/>
                    <a:pt x="96929" y="60000"/>
                    <a:pt x="96929" y="60000"/>
                  </a:cubicBezTo>
                  <a:close/>
                  <a:moveTo>
                    <a:pt x="96035" y="61176"/>
                  </a:move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lose/>
                  <a:moveTo>
                    <a:pt x="94783" y="61176"/>
                  </a:move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605" y="61176"/>
                    <a:pt x="94605" y="61176"/>
                    <a:pt x="94605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ubicBezTo>
                    <a:pt x="94783" y="61176"/>
                    <a:pt x="94783" y="61176"/>
                    <a:pt x="94783" y="61176"/>
                  </a:cubicBezTo>
                  <a:close/>
                  <a:moveTo>
                    <a:pt x="89597" y="63529"/>
                  </a:move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3529"/>
                    <a:pt x="89776" y="63529"/>
                    <a:pt x="89776" y="63529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776" y="64705"/>
                    <a:pt x="89776" y="64705"/>
                    <a:pt x="89776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4705"/>
                    <a:pt x="89597" y="64705"/>
                    <a:pt x="89597" y="64705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ubicBezTo>
                    <a:pt x="89597" y="63529"/>
                    <a:pt x="89597" y="63529"/>
                    <a:pt x="89597" y="63529"/>
                  </a:cubicBezTo>
                  <a:close/>
                  <a:moveTo>
                    <a:pt x="96751" y="61176"/>
                  </a:moveTo>
                  <a:cubicBezTo>
                    <a:pt x="96751" y="61176"/>
                    <a:pt x="96751" y="61176"/>
                    <a:pt x="96751" y="61176"/>
                  </a:cubicBezTo>
                  <a:cubicBezTo>
                    <a:pt x="96751" y="61176"/>
                    <a:pt x="96751" y="61176"/>
                    <a:pt x="96751" y="61176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0000"/>
                  </a:cubicBezTo>
                  <a:cubicBezTo>
                    <a:pt x="96751" y="60000"/>
                    <a:pt x="96751" y="60000"/>
                    <a:pt x="96751" y="61176"/>
                  </a:cubicBezTo>
                  <a:close/>
                  <a:moveTo>
                    <a:pt x="95678" y="61176"/>
                  </a:moveTo>
                  <a:cubicBezTo>
                    <a:pt x="95678" y="61176"/>
                    <a:pt x="95678" y="61176"/>
                    <a:pt x="95678" y="61176"/>
                  </a:cubicBezTo>
                  <a:cubicBezTo>
                    <a:pt x="95499" y="61176"/>
                    <a:pt x="95499" y="61176"/>
                    <a:pt x="95320" y="61176"/>
                  </a:cubicBezTo>
                  <a:cubicBezTo>
                    <a:pt x="95320" y="61176"/>
                    <a:pt x="95320" y="61176"/>
                    <a:pt x="95320" y="61176"/>
                  </a:cubicBezTo>
                  <a:cubicBezTo>
                    <a:pt x="95320" y="61176"/>
                    <a:pt x="95320" y="61176"/>
                    <a:pt x="95320" y="61176"/>
                  </a:cubicBezTo>
                  <a:cubicBezTo>
                    <a:pt x="95678" y="61176"/>
                    <a:pt x="95678" y="61176"/>
                    <a:pt x="95678" y="61176"/>
                  </a:cubicBezTo>
                  <a:close/>
                  <a:moveTo>
                    <a:pt x="95320" y="61176"/>
                  </a:moveTo>
                  <a:cubicBezTo>
                    <a:pt x="95320" y="61176"/>
                    <a:pt x="95320" y="61176"/>
                    <a:pt x="95320" y="61176"/>
                  </a:cubicBezTo>
                  <a:cubicBezTo>
                    <a:pt x="95141" y="61176"/>
                    <a:pt x="95141" y="61176"/>
                    <a:pt x="94962" y="61176"/>
                  </a:cubicBezTo>
                  <a:cubicBezTo>
                    <a:pt x="94962" y="61176"/>
                    <a:pt x="94962" y="61176"/>
                    <a:pt x="94962" y="61176"/>
                  </a:cubicBezTo>
                  <a:cubicBezTo>
                    <a:pt x="94962" y="61176"/>
                    <a:pt x="94962" y="61176"/>
                    <a:pt x="94962" y="61176"/>
                  </a:cubicBezTo>
                  <a:cubicBezTo>
                    <a:pt x="95141" y="61176"/>
                    <a:pt x="95141" y="61176"/>
                    <a:pt x="95320" y="61176"/>
                  </a:cubicBezTo>
                  <a:close/>
                  <a:moveTo>
                    <a:pt x="68315" y="74117"/>
                  </a:moveTo>
                  <a:cubicBezTo>
                    <a:pt x="68315" y="74117"/>
                    <a:pt x="68315" y="74117"/>
                    <a:pt x="68315" y="74117"/>
                  </a:cubicBezTo>
                  <a:cubicBezTo>
                    <a:pt x="68315" y="72941"/>
                    <a:pt x="68315" y="72941"/>
                    <a:pt x="68315" y="72941"/>
                  </a:cubicBezTo>
                  <a:cubicBezTo>
                    <a:pt x="68315" y="72941"/>
                    <a:pt x="68315" y="72941"/>
                    <a:pt x="68315" y="72941"/>
                  </a:cubicBezTo>
                  <a:cubicBezTo>
                    <a:pt x="68137" y="72941"/>
                    <a:pt x="68137" y="72941"/>
                    <a:pt x="68137" y="72941"/>
                  </a:cubicBezTo>
                  <a:cubicBezTo>
                    <a:pt x="68137" y="74117"/>
                    <a:pt x="68137" y="74117"/>
                    <a:pt x="68137" y="74117"/>
                  </a:cubicBezTo>
                  <a:lnTo>
                    <a:pt x="68315" y="74117"/>
                  </a:lnTo>
                  <a:close/>
                  <a:moveTo>
                    <a:pt x="101579" y="58823"/>
                  </a:moveTo>
                  <a:cubicBezTo>
                    <a:pt x="101579" y="58823"/>
                    <a:pt x="101579" y="58823"/>
                    <a:pt x="101579" y="58823"/>
                  </a:cubicBezTo>
                  <a:cubicBezTo>
                    <a:pt x="101579" y="58823"/>
                    <a:pt x="101758" y="58823"/>
                    <a:pt x="101758" y="58823"/>
                  </a:cubicBezTo>
                  <a:cubicBezTo>
                    <a:pt x="101758" y="58823"/>
                    <a:pt x="101758" y="58823"/>
                    <a:pt x="101758" y="58823"/>
                  </a:cubicBezTo>
                  <a:cubicBezTo>
                    <a:pt x="101758" y="58823"/>
                    <a:pt x="101758" y="58823"/>
                    <a:pt x="101579" y="58823"/>
                  </a:cubicBezTo>
                  <a:close/>
                  <a:moveTo>
                    <a:pt x="87988" y="64705"/>
                  </a:moveTo>
                  <a:cubicBezTo>
                    <a:pt x="87988" y="64705"/>
                    <a:pt x="87988" y="64705"/>
                    <a:pt x="87988" y="64705"/>
                  </a:cubicBezTo>
                  <a:cubicBezTo>
                    <a:pt x="87809" y="64705"/>
                    <a:pt x="87809" y="64705"/>
                    <a:pt x="87809" y="64705"/>
                  </a:cubicBezTo>
                  <a:cubicBezTo>
                    <a:pt x="87988" y="64705"/>
                    <a:pt x="87988" y="64705"/>
                    <a:pt x="87988" y="64705"/>
                  </a:cubicBezTo>
                  <a:cubicBezTo>
                    <a:pt x="87988" y="64705"/>
                    <a:pt x="87988" y="64705"/>
                    <a:pt x="87988" y="64705"/>
                  </a:cubicBezTo>
                  <a:close/>
                  <a:moveTo>
                    <a:pt x="90134" y="64705"/>
                  </a:move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134" y="64705"/>
                    <a:pt x="90134" y="64705"/>
                    <a:pt x="90134" y="64705"/>
                  </a:cubicBezTo>
                  <a:cubicBezTo>
                    <a:pt x="90312" y="64705"/>
                    <a:pt x="90312" y="64705"/>
                    <a:pt x="90312" y="63529"/>
                  </a:cubicBezTo>
                  <a:cubicBezTo>
                    <a:pt x="90312" y="63529"/>
                    <a:pt x="90312" y="63529"/>
                    <a:pt x="90312" y="63529"/>
                  </a:cubicBezTo>
                  <a:cubicBezTo>
                    <a:pt x="90312" y="63529"/>
                    <a:pt x="90312" y="63529"/>
                    <a:pt x="90312" y="63529"/>
                  </a:cubicBezTo>
                  <a:cubicBezTo>
                    <a:pt x="90312" y="63529"/>
                    <a:pt x="90134" y="63529"/>
                    <a:pt x="90134" y="64705"/>
                  </a:cubicBezTo>
                  <a:close/>
                  <a:moveTo>
                    <a:pt x="102652" y="58823"/>
                  </a:moveTo>
                  <a:cubicBezTo>
                    <a:pt x="102652" y="58823"/>
                    <a:pt x="102652" y="58823"/>
                    <a:pt x="102652" y="58823"/>
                  </a:cubicBezTo>
                  <a:cubicBezTo>
                    <a:pt x="102652" y="58823"/>
                    <a:pt x="102652" y="58823"/>
                    <a:pt x="102652" y="58823"/>
                  </a:cubicBezTo>
                  <a:cubicBezTo>
                    <a:pt x="102652" y="58823"/>
                    <a:pt x="102652" y="58823"/>
                    <a:pt x="102652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2831" y="58823"/>
                    <a:pt x="102831" y="58823"/>
                    <a:pt x="102831" y="58823"/>
                  </a:cubicBezTo>
                  <a:lnTo>
                    <a:pt x="102652" y="58823"/>
                  </a:lnTo>
                  <a:close/>
                  <a:moveTo>
                    <a:pt x="96393" y="61176"/>
                  </a:moveTo>
                  <a:cubicBezTo>
                    <a:pt x="96393" y="61176"/>
                    <a:pt x="96393" y="61176"/>
                    <a:pt x="96393" y="61176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035" y="61176"/>
                    <a:pt x="96035" y="61176"/>
                    <a:pt x="96035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1176"/>
                    <a:pt x="96214" y="61176"/>
                    <a:pt x="96214" y="61176"/>
                  </a:cubicBezTo>
                  <a:cubicBezTo>
                    <a:pt x="96214" y="62352"/>
                    <a:pt x="96214" y="62352"/>
                    <a:pt x="96214" y="62352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393" y="61176"/>
                    <a:pt x="96393" y="61176"/>
                    <a:pt x="96393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751" y="61176"/>
                    <a:pt x="96751" y="61176"/>
                  </a:cubicBezTo>
                  <a:cubicBezTo>
                    <a:pt x="96751" y="61176"/>
                    <a:pt x="96751" y="61176"/>
                    <a:pt x="96751" y="61176"/>
                  </a:cubicBezTo>
                  <a:cubicBezTo>
                    <a:pt x="96929" y="61176"/>
                    <a:pt x="96929" y="61176"/>
                    <a:pt x="96929" y="61176"/>
                  </a:cubicBezTo>
                  <a:cubicBezTo>
                    <a:pt x="96929" y="61176"/>
                    <a:pt x="96929" y="61176"/>
                    <a:pt x="96929" y="61176"/>
                  </a:cubicBezTo>
                  <a:cubicBezTo>
                    <a:pt x="96751" y="61176"/>
                    <a:pt x="96751" y="61176"/>
                    <a:pt x="96751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cubicBezTo>
                    <a:pt x="96572" y="61176"/>
                    <a:pt x="96572" y="61176"/>
                    <a:pt x="96572" y="61176"/>
                  </a:cubicBezTo>
                  <a:lnTo>
                    <a:pt x="96393" y="61176"/>
                  </a:lnTo>
                  <a:close/>
                  <a:moveTo>
                    <a:pt x="95499" y="62352"/>
                  </a:moveTo>
                  <a:cubicBezTo>
                    <a:pt x="95499" y="62352"/>
                    <a:pt x="95499" y="62352"/>
                    <a:pt x="95499" y="62352"/>
                  </a:cubicBezTo>
                  <a:cubicBezTo>
                    <a:pt x="95499" y="62352"/>
                    <a:pt x="95499" y="62352"/>
                    <a:pt x="95499" y="62352"/>
                  </a:cubicBezTo>
                  <a:cubicBezTo>
                    <a:pt x="95499" y="62352"/>
                    <a:pt x="95499" y="62352"/>
                    <a:pt x="95678" y="62352"/>
                  </a:cubicBezTo>
                  <a:cubicBezTo>
                    <a:pt x="95678" y="62352"/>
                    <a:pt x="95678" y="62352"/>
                    <a:pt x="95678" y="62352"/>
                  </a:cubicBezTo>
                  <a:cubicBezTo>
                    <a:pt x="95678" y="62352"/>
                    <a:pt x="95678" y="62352"/>
                    <a:pt x="95678" y="62352"/>
                  </a:cubicBezTo>
                  <a:cubicBezTo>
                    <a:pt x="95678" y="62352"/>
                    <a:pt x="95678" y="62352"/>
                    <a:pt x="95678" y="62352"/>
                  </a:cubicBezTo>
                  <a:cubicBezTo>
                    <a:pt x="95856" y="62352"/>
                    <a:pt x="95856" y="62352"/>
                    <a:pt x="95856" y="62352"/>
                  </a:cubicBezTo>
                  <a:cubicBezTo>
                    <a:pt x="95856" y="62352"/>
                    <a:pt x="95856" y="62352"/>
                    <a:pt x="95856" y="62352"/>
                  </a:cubicBezTo>
                  <a:cubicBezTo>
                    <a:pt x="95856" y="61176"/>
                    <a:pt x="95856" y="61176"/>
                    <a:pt x="95856" y="61176"/>
                  </a:cubicBezTo>
                  <a:cubicBezTo>
                    <a:pt x="95678" y="62352"/>
                    <a:pt x="95678" y="62352"/>
                    <a:pt x="95499" y="62352"/>
                  </a:cubicBezTo>
                  <a:close/>
                  <a:moveTo>
                    <a:pt x="102831" y="58823"/>
                  </a:moveTo>
                  <a:cubicBezTo>
                    <a:pt x="102831" y="58823"/>
                    <a:pt x="102831" y="58823"/>
                    <a:pt x="102831" y="58823"/>
                  </a:cubicBezTo>
                  <a:cubicBezTo>
                    <a:pt x="103010" y="58823"/>
                    <a:pt x="103010" y="58823"/>
                    <a:pt x="103010" y="58823"/>
                  </a:cubicBezTo>
                  <a:cubicBezTo>
                    <a:pt x="103010" y="58823"/>
                    <a:pt x="103010" y="58823"/>
                    <a:pt x="103010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010" y="58823"/>
                    <a:pt x="103010" y="58823"/>
                    <a:pt x="102831" y="58823"/>
                  </a:cubicBezTo>
                  <a:close/>
                  <a:moveTo>
                    <a:pt x="103368" y="60000"/>
                  </a:moveTo>
                  <a:cubicBezTo>
                    <a:pt x="103368" y="60000"/>
                    <a:pt x="103368" y="60000"/>
                    <a:pt x="103368" y="60000"/>
                  </a:cubicBezTo>
                  <a:cubicBezTo>
                    <a:pt x="103368" y="58823"/>
                    <a:pt x="103368" y="58823"/>
                    <a:pt x="103368" y="58823"/>
                  </a:cubicBezTo>
                  <a:cubicBezTo>
                    <a:pt x="103368" y="58823"/>
                    <a:pt x="103368" y="58823"/>
                    <a:pt x="103368" y="58823"/>
                  </a:cubicBezTo>
                  <a:cubicBezTo>
                    <a:pt x="103546" y="58823"/>
                    <a:pt x="103546" y="58823"/>
                    <a:pt x="103368" y="58823"/>
                  </a:cubicBezTo>
                  <a:cubicBezTo>
                    <a:pt x="103368" y="58823"/>
                    <a:pt x="103368" y="58823"/>
                    <a:pt x="103189" y="58823"/>
                  </a:cubicBezTo>
                  <a:cubicBezTo>
                    <a:pt x="103189" y="58823"/>
                    <a:pt x="103368" y="58823"/>
                    <a:pt x="103368" y="60000"/>
                  </a:cubicBezTo>
                  <a:close/>
                  <a:moveTo>
                    <a:pt x="102473" y="60000"/>
                  </a:moveTo>
                  <a:cubicBezTo>
                    <a:pt x="102473" y="60000"/>
                    <a:pt x="102473" y="60000"/>
                    <a:pt x="102473" y="60000"/>
                  </a:cubicBezTo>
                  <a:cubicBezTo>
                    <a:pt x="102295" y="60000"/>
                    <a:pt x="102295" y="60000"/>
                    <a:pt x="102116" y="60000"/>
                  </a:cubicBezTo>
                  <a:cubicBezTo>
                    <a:pt x="102116" y="60000"/>
                    <a:pt x="102116" y="60000"/>
                    <a:pt x="102116" y="60000"/>
                  </a:cubicBezTo>
                  <a:cubicBezTo>
                    <a:pt x="102116" y="61176"/>
                    <a:pt x="102116" y="61176"/>
                    <a:pt x="102295" y="61176"/>
                  </a:cubicBezTo>
                  <a:cubicBezTo>
                    <a:pt x="102295" y="61176"/>
                    <a:pt x="102295" y="61176"/>
                    <a:pt x="102295" y="61176"/>
                  </a:cubicBezTo>
                  <a:cubicBezTo>
                    <a:pt x="102295" y="61176"/>
                    <a:pt x="102473" y="61176"/>
                    <a:pt x="102652" y="61176"/>
                  </a:cubicBezTo>
                  <a:cubicBezTo>
                    <a:pt x="102652" y="61176"/>
                    <a:pt x="102652" y="61176"/>
                    <a:pt x="102652" y="61176"/>
                  </a:cubicBezTo>
                  <a:cubicBezTo>
                    <a:pt x="102652" y="61176"/>
                    <a:pt x="102652" y="61176"/>
                    <a:pt x="102652" y="61176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368" y="60000"/>
                    <a:pt x="103368" y="60000"/>
                    <a:pt x="103368" y="60000"/>
                  </a:cubicBezTo>
                  <a:cubicBezTo>
                    <a:pt x="103189" y="60000"/>
                    <a:pt x="103189" y="60000"/>
                    <a:pt x="103189" y="60000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189" y="58823"/>
                  </a:cubicBezTo>
                  <a:cubicBezTo>
                    <a:pt x="103189" y="58823"/>
                    <a:pt x="103189" y="58823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3010" y="60000"/>
                    <a:pt x="103010" y="60000"/>
                    <a:pt x="103010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831" y="60000"/>
                    <a:pt x="102831" y="60000"/>
                    <a:pt x="102831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652" y="60000"/>
                    <a:pt x="102652" y="60000"/>
                    <a:pt x="102652" y="60000"/>
                  </a:cubicBezTo>
                  <a:cubicBezTo>
                    <a:pt x="102473" y="60000"/>
                    <a:pt x="102473" y="60000"/>
                    <a:pt x="102473" y="60000"/>
                  </a:cubicBezTo>
                  <a:cubicBezTo>
                    <a:pt x="102473" y="60000"/>
                    <a:pt x="102473" y="60000"/>
                    <a:pt x="102473" y="60000"/>
                  </a:cubicBezTo>
                  <a:close/>
                  <a:moveTo>
                    <a:pt x="94605" y="63529"/>
                  </a:move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426" y="63529"/>
                  </a:cubicBezTo>
                  <a:cubicBezTo>
                    <a:pt x="94426" y="63529"/>
                    <a:pt x="94426" y="63529"/>
                    <a:pt x="94605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783" y="63529"/>
                    <a:pt x="94783" y="63529"/>
                    <a:pt x="94783" y="63529"/>
                  </a:cubicBezTo>
                  <a:cubicBezTo>
                    <a:pt x="94605" y="63529"/>
                    <a:pt x="94605" y="63529"/>
                    <a:pt x="94605" y="63529"/>
                  </a:cubicBezTo>
                  <a:close/>
                  <a:moveTo>
                    <a:pt x="104083" y="60000"/>
                  </a:move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3904" y="60000"/>
                    <a:pt x="103904" y="60000"/>
                    <a:pt x="103904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083" y="60000"/>
                    <a:pt x="104083" y="60000"/>
                    <a:pt x="104083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cubicBezTo>
                    <a:pt x="104262" y="60000"/>
                    <a:pt x="104262" y="60000"/>
                    <a:pt x="104262" y="60000"/>
                  </a:cubicBezTo>
                  <a:lnTo>
                    <a:pt x="104083" y="60000"/>
                  </a:lnTo>
                  <a:close/>
                  <a:moveTo>
                    <a:pt x="101579" y="60000"/>
                  </a:move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ubicBezTo>
                    <a:pt x="101579" y="60000"/>
                    <a:pt x="101579" y="60000"/>
                    <a:pt x="101579" y="60000"/>
                  </a:cubicBezTo>
                  <a:close/>
                  <a:moveTo>
                    <a:pt x="91743" y="67058"/>
                  </a:moveTo>
                  <a:cubicBezTo>
                    <a:pt x="91564" y="65882"/>
                    <a:pt x="91564" y="67058"/>
                    <a:pt x="91564" y="67058"/>
                  </a:cubicBezTo>
                  <a:cubicBezTo>
                    <a:pt x="91564" y="67058"/>
                    <a:pt x="91564" y="67058"/>
                    <a:pt x="91564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385" y="67058"/>
                    <a:pt x="91385" y="67058"/>
                    <a:pt x="91385" y="67058"/>
                  </a:cubicBezTo>
                  <a:cubicBezTo>
                    <a:pt x="91207" y="67058"/>
                    <a:pt x="91207" y="67058"/>
                    <a:pt x="91207" y="67058"/>
                  </a:cubicBezTo>
                  <a:cubicBezTo>
                    <a:pt x="91207" y="67058"/>
                    <a:pt x="91207" y="67058"/>
                    <a:pt x="91207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1028" y="67058"/>
                    <a:pt x="91028" y="67058"/>
                    <a:pt x="91028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849" y="67058"/>
                    <a:pt x="90849" y="67058"/>
                  </a:cubicBezTo>
                  <a:cubicBezTo>
                    <a:pt x="90849" y="67058"/>
                    <a:pt x="90670" y="67058"/>
                    <a:pt x="90670" y="67058"/>
                  </a:cubicBezTo>
                  <a:cubicBezTo>
                    <a:pt x="90670" y="67058"/>
                    <a:pt x="90670" y="67058"/>
                    <a:pt x="90670" y="67058"/>
                  </a:cubicBezTo>
                  <a:cubicBezTo>
                    <a:pt x="90670" y="67058"/>
                    <a:pt x="90670" y="67058"/>
                    <a:pt x="90670" y="67058"/>
                  </a:cubicBezTo>
                  <a:cubicBezTo>
                    <a:pt x="90670" y="67058"/>
                    <a:pt x="90670" y="67058"/>
                    <a:pt x="90670" y="67058"/>
                  </a:cubicBezTo>
                  <a:cubicBezTo>
                    <a:pt x="90491" y="67058"/>
                    <a:pt x="90491" y="67058"/>
                    <a:pt x="90491" y="67058"/>
                  </a:cubicBezTo>
                  <a:cubicBezTo>
                    <a:pt x="90491" y="67058"/>
                    <a:pt x="90491" y="67058"/>
                    <a:pt x="90491" y="67058"/>
                  </a:cubicBezTo>
                  <a:cubicBezTo>
                    <a:pt x="90491" y="67058"/>
                    <a:pt x="90312" y="67058"/>
                    <a:pt x="90312" y="67058"/>
                  </a:cubicBezTo>
                  <a:cubicBezTo>
                    <a:pt x="90312" y="67058"/>
                    <a:pt x="90312" y="67058"/>
                    <a:pt x="90312" y="67058"/>
                  </a:cubicBezTo>
                  <a:cubicBezTo>
                    <a:pt x="90134" y="67058"/>
                    <a:pt x="90134" y="67058"/>
                    <a:pt x="90134" y="67058"/>
                  </a:cubicBezTo>
                  <a:cubicBezTo>
                    <a:pt x="90134" y="67058"/>
                    <a:pt x="90134" y="67058"/>
                    <a:pt x="90134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955" y="67058"/>
                    <a:pt x="89955" y="67058"/>
                    <a:pt x="89955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776" y="67058"/>
                  </a:cubicBezTo>
                  <a:cubicBezTo>
                    <a:pt x="89776" y="67058"/>
                    <a:pt x="89776" y="67058"/>
                    <a:pt x="89597" y="67058"/>
                  </a:cubicBezTo>
                  <a:cubicBezTo>
                    <a:pt x="89597" y="67058"/>
                    <a:pt x="89597" y="67058"/>
                    <a:pt x="89597" y="67058"/>
                  </a:cubicBezTo>
                  <a:cubicBezTo>
                    <a:pt x="89597" y="67058"/>
                    <a:pt x="89597" y="67058"/>
                    <a:pt x="89597" y="67058"/>
                  </a:cubicBezTo>
                  <a:cubicBezTo>
                    <a:pt x="89597" y="67058"/>
                    <a:pt x="89597" y="67058"/>
                    <a:pt x="89597" y="67058"/>
                  </a:cubicBezTo>
                  <a:cubicBezTo>
                    <a:pt x="89597" y="67058"/>
                    <a:pt x="89597" y="67058"/>
                    <a:pt x="89418" y="67058"/>
                  </a:cubicBezTo>
                  <a:cubicBezTo>
                    <a:pt x="89418" y="67058"/>
                    <a:pt x="89418" y="67058"/>
                    <a:pt x="89418" y="67058"/>
                  </a:cubicBezTo>
                  <a:cubicBezTo>
                    <a:pt x="89418" y="67058"/>
                    <a:pt x="89418" y="67058"/>
                    <a:pt x="89418" y="67058"/>
                  </a:cubicBezTo>
                  <a:cubicBezTo>
                    <a:pt x="89418" y="67058"/>
                    <a:pt x="89418" y="67058"/>
                    <a:pt x="89418" y="67058"/>
                  </a:cubicBezTo>
                  <a:cubicBezTo>
                    <a:pt x="89418" y="67058"/>
                    <a:pt x="89418" y="65882"/>
                    <a:pt x="89597" y="65882"/>
                  </a:cubicBezTo>
                  <a:cubicBezTo>
                    <a:pt x="89597" y="65882"/>
                    <a:pt x="89776" y="65882"/>
                    <a:pt x="89776" y="65882"/>
                  </a:cubicBezTo>
                  <a:cubicBezTo>
                    <a:pt x="89955" y="65882"/>
                    <a:pt x="89955" y="65882"/>
                    <a:pt x="89955" y="65882"/>
                  </a:cubicBezTo>
                  <a:cubicBezTo>
                    <a:pt x="89955" y="65882"/>
                    <a:pt x="89955" y="65882"/>
                    <a:pt x="90134" y="65882"/>
                  </a:cubicBezTo>
                  <a:cubicBezTo>
                    <a:pt x="90134" y="65882"/>
                    <a:pt x="90134" y="65882"/>
                    <a:pt x="90134" y="65882"/>
                  </a:cubicBezTo>
                  <a:cubicBezTo>
                    <a:pt x="90134" y="65882"/>
                    <a:pt x="90134" y="65882"/>
                    <a:pt x="90134" y="65882"/>
                  </a:cubicBezTo>
                  <a:cubicBezTo>
                    <a:pt x="90134" y="65882"/>
                    <a:pt x="90312" y="65882"/>
                    <a:pt x="90312" y="65882"/>
                  </a:cubicBezTo>
                  <a:cubicBezTo>
                    <a:pt x="90312" y="65882"/>
                    <a:pt x="90312" y="65882"/>
                    <a:pt x="90312" y="65882"/>
                  </a:cubicBezTo>
                  <a:cubicBezTo>
                    <a:pt x="90312" y="65882"/>
                    <a:pt x="90312" y="65882"/>
                    <a:pt x="90312" y="65882"/>
                  </a:cubicBezTo>
                  <a:cubicBezTo>
                    <a:pt x="90491" y="65882"/>
                    <a:pt x="90491" y="65882"/>
                    <a:pt x="90491" y="65882"/>
                  </a:cubicBezTo>
                  <a:cubicBezTo>
                    <a:pt x="90491" y="65882"/>
                    <a:pt x="90491" y="65882"/>
                    <a:pt x="90491" y="65882"/>
                  </a:cubicBezTo>
                  <a:cubicBezTo>
                    <a:pt x="90670" y="65882"/>
                    <a:pt x="90670" y="65882"/>
                    <a:pt x="90670" y="65882"/>
                  </a:cubicBezTo>
                  <a:cubicBezTo>
                    <a:pt x="90670" y="65882"/>
                    <a:pt x="90670" y="65882"/>
                    <a:pt x="90670" y="65882"/>
                  </a:cubicBezTo>
                  <a:cubicBezTo>
                    <a:pt x="91028" y="65882"/>
                    <a:pt x="91028" y="65882"/>
                    <a:pt x="91028" y="65882"/>
                  </a:cubicBezTo>
                  <a:cubicBezTo>
                    <a:pt x="91028" y="65882"/>
                    <a:pt x="91028" y="65882"/>
                    <a:pt x="91028" y="65882"/>
                  </a:cubicBezTo>
                  <a:cubicBezTo>
                    <a:pt x="91207" y="65882"/>
                    <a:pt x="91207" y="65882"/>
                    <a:pt x="91207" y="65882"/>
                  </a:cubicBezTo>
                  <a:cubicBezTo>
                    <a:pt x="91207" y="65882"/>
                    <a:pt x="91207" y="65882"/>
                    <a:pt x="91207" y="65882"/>
                  </a:cubicBezTo>
                  <a:cubicBezTo>
                    <a:pt x="91385" y="65882"/>
                    <a:pt x="91385" y="65882"/>
                    <a:pt x="91385" y="65882"/>
                  </a:cubicBezTo>
                  <a:cubicBezTo>
                    <a:pt x="91385" y="65882"/>
                    <a:pt x="91385" y="65882"/>
                    <a:pt x="91385" y="65882"/>
                  </a:cubicBezTo>
                  <a:cubicBezTo>
                    <a:pt x="91385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564" y="65882"/>
                    <a:pt x="91564" y="65882"/>
                    <a:pt x="91564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1922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2101" y="67058"/>
                    <a:pt x="92101" y="67058"/>
                    <a:pt x="92101" y="67058"/>
                  </a:cubicBezTo>
                  <a:cubicBezTo>
                    <a:pt x="91922" y="67058"/>
                    <a:pt x="91922" y="67058"/>
                    <a:pt x="91922" y="67058"/>
                  </a:cubicBezTo>
                  <a:cubicBezTo>
                    <a:pt x="91922" y="67058"/>
                    <a:pt x="91922" y="67058"/>
                    <a:pt x="91922" y="67058"/>
                  </a:cubicBezTo>
                  <a:cubicBezTo>
                    <a:pt x="91743" y="67058"/>
                    <a:pt x="91743" y="67058"/>
                    <a:pt x="91743" y="67058"/>
                  </a:cubicBezTo>
                  <a:cubicBezTo>
                    <a:pt x="91743" y="67058"/>
                    <a:pt x="91743" y="67058"/>
                    <a:pt x="91743" y="67058"/>
                  </a:cubicBezTo>
                  <a:close/>
                  <a:moveTo>
                    <a:pt x="94247" y="63529"/>
                  </a:move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ubicBezTo>
                    <a:pt x="94247" y="63529"/>
                    <a:pt x="94247" y="63529"/>
                    <a:pt x="94247" y="63529"/>
                  </a:cubicBezTo>
                  <a:close/>
                  <a:moveTo>
                    <a:pt x="101937" y="61176"/>
                  </a:moveTo>
                  <a:cubicBezTo>
                    <a:pt x="101937" y="61176"/>
                    <a:pt x="101937" y="61176"/>
                    <a:pt x="101937" y="61176"/>
                  </a:cubicBezTo>
                  <a:cubicBezTo>
                    <a:pt x="101937" y="60000"/>
                    <a:pt x="101937" y="60000"/>
                    <a:pt x="101937" y="60000"/>
                  </a:cubicBezTo>
                  <a:cubicBezTo>
                    <a:pt x="101937" y="60000"/>
                    <a:pt x="101937" y="60000"/>
                    <a:pt x="101937" y="60000"/>
                  </a:cubicBezTo>
                  <a:cubicBezTo>
                    <a:pt x="101937" y="61176"/>
                    <a:pt x="101937" y="61176"/>
                    <a:pt x="101937" y="61176"/>
                  </a:cubicBezTo>
                  <a:close/>
                  <a:moveTo>
                    <a:pt x="98002" y="62352"/>
                  </a:move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7824" y="62352"/>
                    <a:pt x="97824" y="62352"/>
                    <a:pt x="97824" y="62352"/>
                  </a:cubicBezTo>
                  <a:cubicBezTo>
                    <a:pt x="97824" y="62352"/>
                    <a:pt x="97824" y="62352"/>
                    <a:pt x="97824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7824" y="62352"/>
                    <a:pt x="97824" y="62352"/>
                    <a:pt x="97824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7824" y="63529"/>
                    <a:pt x="97824" y="63529"/>
                    <a:pt x="97824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3529"/>
                    <a:pt x="98002" y="63529"/>
                    <a:pt x="98002" y="63529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ubicBezTo>
                    <a:pt x="98002" y="62352"/>
                    <a:pt x="98002" y="62352"/>
                    <a:pt x="98002" y="62352"/>
                  </a:cubicBezTo>
                  <a:close/>
                  <a:moveTo>
                    <a:pt x="69925" y="75294"/>
                  </a:move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ubicBezTo>
                    <a:pt x="69925" y="75294"/>
                    <a:pt x="69925" y="75294"/>
                    <a:pt x="69925" y="75294"/>
                  </a:cubicBezTo>
                  <a:close/>
                  <a:moveTo>
                    <a:pt x="91743" y="65882"/>
                  </a:move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922" y="65882"/>
                    <a:pt x="91922" y="65882"/>
                    <a:pt x="91922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ubicBezTo>
                    <a:pt x="91743" y="65882"/>
                    <a:pt x="91743" y="65882"/>
                    <a:pt x="91743" y="65882"/>
                  </a:cubicBezTo>
                  <a:close/>
                  <a:moveTo>
                    <a:pt x="104619" y="60000"/>
                  </a:moveTo>
                  <a:cubicBezTo>
                    <a:pt x="104619" y="60000"/>
                    <a:pt x="104619" y="60000"/>
                    <a:pt x="104619" y="60000"/>
                  </a:cubicBezTo>
                  <a:cubicBezTo>
                    <a:pt x="104441" y="60000"/>
                    <a:pt x="104441" y="60000"/>
                    <a:pt x="104441" y="60000"/>
                  </a:cubicBezTo>
                  <a:cubicBezTo>
                    <a:pt x="104441" y="60000"/>
                    <a:pt x="104441" y="60000"/>
                    <a:pt x="104441" y="60000"/>
                  </a:cubicBezTo>
                  <a:cubicBezTo>
                    <a:pt x="104619" y="60000"/>
                    <a:pt x="104619" y="60000"/>
                    <a:pt x="104619" y="60000"/>
                  </a:cubicBezTo>
                  <a:cubicBezTo>
                    <a:pt x="104619" y="60000"/>
                    <a:pt x="104619" y="60000"/>
                    <a:pt x="104619" y="60000"/>
                  </a:cubicBezTo>
                  <a:close/>
                  <a:moveTo>
                    <a:pt x="99076" y="62352"/>
                  </a:move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ubicBezTo>
                    <a:pt x="99076" y="62352"/>
                    <a:pt x="99076" y="62352"/>
                    <a:pt x="99076" y="62352"/>
                  </a:cubicBezTo>
                  <a:close/>
                  <a:moveTo>
                    <a:pt x="96929" y="64705"/>
                  </a:moveTo>
                  <a:cubicBezTo>
                    <a:pt x="96929" y="64705"/>
                    <a:pt x="96929" y="64705"/>
                    <a:pt x="96929" y="64705"/>
                  </a:cubicBezTo>
                  <a:cubicBezTo>
                    <a:pt x="96929" y="64705"/>
                    <a:pt x="96929" y="64705"/>
                    <a:pt x="96929" y="64705"/>
                  </a:cubicBezTo>
                  <a:cubicBezTo>
                    <a:pt x="96929" y="63529"/>
                    <a:pt x="96929" y="63529"/>
                    <a:pt x="96929" y="63529"/>
                  </a:cubicBezTo>
                  <a:cubicBezTo>
                    <a:pt x="96929" y="63529"/>
                    <a:pt x="96929" y="63529"/>
                    <a:pt x="96929" y="63529"/>
                  </a:cubicBezTo>
                  <a:cubicBezTo>
                    <a:pt x="96929" y="63529"/>
                    <a:pt x="96929" y="63529"/>
                    <a:pt x="96929" y="64705"/>
                  </a:cubicBezTo>
                  <a:cubicBezTo>
                    <a:pt x="96751" y="64705"/>
                    <a:pt x="96751" y="64705"/>
                    <a:pt x="96751" y="64705"/>
                  </a:cubicBezTo>
                  <a:cubicBezTo>
                    <a:pt x="96751" y="64705"/>
                    <a:pt x="96751" y="64705"/>
                    <a:pt x="96751" y="64705"/>
                  </a:cubicBezTo>
                  <a:cubicBezTo>
                    <a:pt x="96929" y="64705"/>
                    <a:pt x="96929" y="64705"/>
                    <a:pt x="96929" y="64705"/>
                  </a:cubicBezTo>
                  <a:cubicBezTo>
                    <a:pt x="96929" y="64705"/>
                    <a:pt x="96929" y="64705"/>
                    <a:pt x="96929" y="64705"/>
                  </a:cubicBezTo>
                  <a:close/>
                  <a:moveTo>
                    <a:pt x="105335" y="61176"/>
                  </a:move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0000"/>
                    <a:pt x="105156" y="60000"/>
                    <a:pt x="105156" y="60000"/>
                  </a:cubicBezTo>
                  <a:cubicBezTo>
                    <a:pt x="105156" y="60000"/>
                    <a:pt x="105156" y="60000"/>
                    <a:pt x="105156" y="60000"/>
                  </a:cubicBezTo>
                  <a:cubicBezTo>
                    <a:pt x="104977" y="60000"/>
                    <a:pt x="104977" y="60000"/>
                    <a:pt x="104977" y="60000"/>
                  </a:cubicBezTo>
                  <a:cubicBezTo>
                    <a:pt x="104977" y="60000"/>
                    <a:pt x="104977" y="60000"/>
                    <a:pt x="104977" y="60000"/>
                  </a:cubicBezTo>
                  <a:cubicBezTo>
                    <a:pt x="104977" y="61176"/>
                    <a:pt x="104977" y="61176"/>
                    <a:pt x="104977" y="61176"/>
                  </a:cubicBezTo>
                  <a:cubicBezTo>
                    <a:pt x="104977" y="60000"/>
                    <a:pt x="104977" y="60000"/>
                    <a:pt x="104977" y="60000"/>
                  </a:cubicBezTo>
                  <a:cubicBezTo>
                    <a:pt x="104977" y="61176"/>
                    <a:pt x="104977" y="61176"/>
                    <a:pt x="104977" y="61176"/>
                  </a:cubicBezTo>
                  <a:cubicBezTo>
                    <a:pt x="104977" y="61176"/>
                    <a:pt x="104977" y="61176"/>
                    <a:pt x="104977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lose/>
                  <a:moveTo>
                    <a:pt x="92280" y="67058"/>
                  </a:moveTo>
                  <a:cubicBezTo>
                    <a:pt x="92280" y="67058"/>
                    <a:pt x="92280" y="67058"/>
                    <a:pt x="92280" y="67058"/>
                  </a:cubicBezTo>
                  <a:cubicBezTo>
                    <a:pt x="92280" y="67058"/>
                    <a:pt x="92280" y="67058"/>
                    <a:pt x="92280" y="67058"/>
                  </a:cubicBezTo>
                  <a:cubicBezTo>
                    <a:pt x="92459" y="65882"/>
                    <a:pt x="92459" y="65882"/>
                    <a:pt x="92459" y="65882"/>
                  </a:cubicBezTo>
                  <a:cubicBezTo>
                    <a:pt x="92459" y="65882"/>
                    <a:pt x="92280" y="65882"/>
                    <a:pt x="92280" y="65882"/>
                  </a:cubicBezTo>
                  <a:cubicBezTo>
                    <a:pt x="92280" y="65882"/>
                    <a:pt x="92280" y="65882"/>
                    <a:pt x="92280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101" y="65882"/>
                    <a:pt x="92101" y="65882"/>
                    <a:pt x="92101" y="65882"/>
                  </a:cubicBezTo>
                  <a:cubicBezTo>
                    <a:pt x="92280" y="65882"/>
                    <a:pt x="92280" y="65882"/>
                    <a:pt x="92280" y="65882"/>
                  </a:cubicBezTo>
                  <a:cubicBezTo>
                    <a:pt x="92280" y="67058"/>
                    <a:pt x="92280" y="67058"/>
                    <a:pt x="92280" y="67058"/>
                  </a:cubicBezTo>
                  <a:cubicBezTo>
                    <a:pt x="92280" y="67058"/>
                    <a:pt x="92280" y="67058"/>
                    <a:pt x="92280" y="67058"/>
                  </a:cubicBezTo>
                  <a:cubicBezTo>
                    <a:pt x="92280" y="67058"/>
                    <a:pt x="92280" y="67058"/>
                    <a:pt x="92280" y="67058"/>
                  </a:cubicBezTo>
                  <a:close/>
                  <a:moveTo>
                    <a:pt x="95320" y="64705"/>
                  </a:moveTo>
                  <a:cubicBezTo>
                    <a:pt x="95320" y="64705"/>
                    <a:pt x="95320" y="64705"/>
                    <a:pt x="95320" y="64705"/>
                  </a:cubicBezTo>
                  <a:cubicBezTo>
                    <a:pt x="95320" y="64705"/>
                    <a:pt x="95320" y="64705"/>
                    <a:pt x="95320" y="64705"/>
                  </a:cubicBezTo>
                  <a:cubicBezTo>
                    <a:pt x="95320" y="64705"/>
                    <a:pt x="95320" y="64705"/>
                    <a:pt x="95320" y="64705"/>
                  </a:cubicBezTo>
                  <a:cubicBezTo>
                    <a:pt x="95320" y="64705"/>
                    <a:pt x="95320" y="64705"/>
                    <a:pt x="95320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lnTo>
                    <a:pt x="95320" y="64705"/>
                  </a:lnTo>
                  <a:close/>
                  <a:moveTo>
                    <a:pt x="104619" y="61176"/>
                  </a:moveTo>
                  <a:cubicBezTo>
                    <a:pt x="104619" y="61176"/>
                    <a:pt x="104619" y="61176"/>
                    <a:pt x="104619" y="61176"/>
                  </a:cubicBezTo>
                  <a:cubicBezTo>
                    <a:pt x="104619" y="61176"/>
                    <a:pt x="104619" y="61176"/>
                    <a:pt x="104619" y="61176"/>
                  </a:cubicBezTo>
                  <a:cubicBezTo>
                    <a:pt x="104619" y="61176"/>
                    <a:pt x="104619" y="61176"/>
                    <a:pt x="104619" y="61176"/>
                  </a:cubicBezTo>
                  <a:cubicBezTo>
                    <a:pt x="104619" y="61176"/>
                    <a:pt x="104619" y="61176"/>
                    <a:pt x="104798" y="61176"/>
                  </a:cubicBezTo>
                  <a:cubicBezTo>
                    <a:pt x="104619" y="61176"/>
                    <a:pt x="104619" y="61176"/>
                    <a:pt x="104619" y="61176"/>
                  </a:cubicBezTo>
                  <a:close/>
                  <a:moveTo>
                    <a:pt x="92637" y="67058"/>
                  </a:moveTo>
                  <a:cubicBezTo>
                    <a:pt x="92637" y="67058"/>
                    <a:pt x="92637" y="67058"/>
                    <a:pt x="92637" y="67058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637" y="65882"/>
                    <a:pt x="92637" y="65882"/>
                    <a:pt x="92637" y="65882"/>
                  </a:cubicBezTo>
                  <a:cubicBezTo>
                    <a:pt x="92459" y="67058"/>
                    <a:pt x="92459" y="67058"/>
                    <a:pt x="92459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lose/>
                  <a:moveTo>
                    <a:pt x="92995" y="67058"/>
                  </a:moveTo>
                  <a:cubicBezTo>
                    <a:pt x="92816" y="67058"/>
                    <a:pt x="92816" y="67058"/>
                    <a:pt x="92816" y="67058"/>
                  </a:cubicBezTo>
                  <a:cubicBezTo>
                    <a:pt x="92816" y="67058"/>
                    <a:pt x="92816" y="67058"/>
                    <a:pt x="92816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ubicBezTo>
                    <a:pt x="92637" y="67058"/>
                    <a:pt x="92637" y="67058"/>
                    <a:pt x="92637" y="67058"/>
                  </a:cubicBezTo>
                  <a:cubicBezTo>
                    <a:pt x="92816" y="65882"/>
                    <a:pt x="92816" y="65882"/>
                    <a:pt x="92816" y="65882"/>
                  </a:cubicBezTo>
                  <a:cubicBezTo>
                    <a:pt x="92816" y="65882"/>
                    <a:pt x="92816" y="65882"/>
                    <a:pt x="92816" y="65882"/>
                  </a:cubicBezTo>
                  <a:cubicBezTo>
                    <a:pt x="92816" y="65882"/>
                    <a:pt x="92816" y="65882"/>
                    <a:pt x="92816" y="65882"/>
                  </a:cubicBezTo>
                  <a:cubicBezTo>
                    <a:pt x="92816" y="67058"/>
                    <a:pt x="92816" y="67058"/>
                    <a:pt x="92816" y="67058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2995" y="65882"/>
                    <a:pt x="92995" y="65882"/>
                    <a:pt x="92995" y="65882"/>
                  </a:cubicBezTo>
                  <a:cubicBezTo>
                    <a:pt x="93174" y="65882"/>
                    <a:pt x="93174" y="65882"/>
                    <a:pt x="93174" y="65882"/>
                  </a:cubicBezTo>
                  <a:cubicBezTo>
                    <a:pt x="93174" y="65882"/>
                    <a:pt x="93174" y="65882"/>
                    <a:pt x="93174" y="65882"/>
                  </a:cubicBezTo>
                  <a:cubicBezTo>
                    <a:pt x="93174" y="65882"/>
                    <a:pt x="93353" y="65882"/>
                    <a:pt x="93353" y="65882"/>
                  </a:cubicBezTo>
                  <a:cubicBezTo>
                    <a:pt x="93353" y="65882"/>
                    <a:pt x="93353" y="65882"/>
                    <a:pt x="93353" y="65882"/>
                  </a:cubicBezTo>
                  <a:cubicBezTo>
                    <a:pt x="93353" y="65882"/>
                    <a:pt x="93353" y="65882"/>
                    <a:pt x="93353" y="65882"/>
                  </a:cubicBezTo>
                  <a:cubicBezTo>
                    <a:pt x="93353" y="65882"/>
                    <a:pt x="93353" y="65882"/>
                    <a:pt x="93353" y="65882"/>
                  </a:cubicBezTo>
                  <a:cubicBezTo>
                    <a:pt x="93174" y="65882"/>
                    <a:pt x="93174" y="65882"/>
                    <a:pt x="93174" y="67058"/>
                  </a:cubicBezTo>
                  <a:cubicBezTo>
                    <a:pt x="93174" y="67058"/>
                    <a:pt x="93174" y="67058"/>
                    <a:pt x="93174" y="67058"/>
                  </a:cubicBezTo>
                  <a:cubicBezTo>
                    <a:pt x="92995" y="67058"/>
                    <a:pt x="92995" y="67058"/>
                    <a:pt x="92995" y="67058"/>
                  </a:cubicBezTo>
                  <a:cubicBezTo>
                    <a:pt x="92995" y="67058"/>
                    <a:pt x="92995" y="67058"/>
                    <a:pt x="92995" y="67058"/>
                  </a:cubicBezTo>
                  <a:cubicBezTo>
                    <a:pt x="92995" y="67058"/>
                    <a:pt x="92995" y="67058"/>
                    <a:pt x="92995" y="67058"/>
                  </a:cubicBezTo>
                  <a:close/>
                  <a:moveTo>
                    <a:pt x="96035" y="64705"/>
                  </a:moveTo>
                  <a:cubicBezTo>
                    <a:pt x="96035" y="64705"/>
                    <a:pt x="96035" y="64705"/>
                    <a:pt x="96035" y="64705"/>
                  </a:cubicBezTo>
                  <a:cubicBezTo>
                    <a:pt x="96035" y="64705"/>
                    <a:pt x="96035" y="64705"/>
                    <a:pt x="96035" y="64705"/>
                  </a:cubicBezTo>
                  <a:cubicBezTo>
                    <a:pt x="96035" y="64705"/>
                    <a:pt x="96035" y="64705"/>
                    <a:pt x="96035" y="64705"/>
                  </a:cubicBezTo>
                  <a:cubicBezTo>
                    <a:pt x="96035" y="64705"/>
                    <a:pt x="96035" y="64705"/>
                    <a:pt x="96035" y="64705"/>
                  </a:cubicBezTo>
                  <a:close/>
                  <a:moveTo>
                    <a:pt x="94068" y="65882"/>
                  </a:moveTo>
                  <a:cubicBezTo>
                    <a:pt x="94068" y="65882"/>
                    <a:pt x="94068" y="65882"/>
                    <a:pt x="94068" y="65882"/>
                  </a:cubicBezTo>
                  <a:cubicBezTo>
                    <a:pt x="94068" y="65882"/>
                    <a:pt x="94068" y="65882"/>
                    <a:pt x="94068" y="65882"/>
                  </a:cubicBezTo>
                  <a:cubicBezTo>
                    <a:pt x="94247" y="65882"/>
                    <a:pt x="94247" y="65882"/>
                    <a:pt x="94247" y="65882"/>
                  </a:cubicBezTo>
                  <a:cubicBezTo>
                    <a:pt x="94247" y="65882"/>
                    <a:pt x="94247" y="65882"/>
                    <a:pt x="94247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605" y="65882"/>
                    <a:pt x="94605" y="65882"/>
                    <a:pt x="94605" y="65882"/>
                  </a:cubicBezTo>
                  <a:cubicBezTo>
                    <a:pt x="94426" y="65882"/>
                    <a:pt x="94426" y="65882"/>
                    <a:pt x="94426" y="65882"/>
                  </a:cubicBezTo>
                  <a:cubicBezTo>
                    <a:pt x="94426" y="65882"/>
                    <a:pt x="94247" y="65882"/>
                    <a:pt x="94247" y="65882"/>
                  </a:cubicBezTo>
                  <a:cubicBezTo>
                    <a:pt x="94247" y="65882"/>
                    <a:pt x="94247" y="65882"/>
                    <a:pt x="94247" y="65882"/>
                  </a:cubicBezTo>
                  <a:cubicBezTo>
                    <a:pt x="94247" y="65882"/>
                    <a:pt x="94068" y="65882"/>
                    <a:pt x="94068" y="65882"/>
                  </a:cubicBezTo>
                  <a:cubicBezTo>
                    <a:pt x="94068" y="65882"/>
                    <a:pt x="94068" y="65882"/>
                    <a:pt x="94068" y="65882"/>
                  </a:cubicBezTo>
                  <a:cubicBezTo>
                    <a:pt x="93889" y="65882"/>
                    <a:pt x="93889" y="65882"/>
                    <a:pt x="93889" y="65882"/>
                  </a:cubicBezTo>
                  <a:cubicBezTo>
                    <a:pt x="93889" y="65882"/>
                    <a:pt x="93889" y="65882"/>
                    <a:pt x="93889" y="65882"/>
                  </a:cubicBezTo>
                  <a:cubicBezTo>
                    <a:pt x="93889" y="65882"/>
                    <a:pt x="93710" y="65882"/>
                    <a:pt x="93710" y="65882"/>
                  </a:cubicBezTo>
                  <a:cubicBezTo>
                    <a:pt x="93710" y="65882"/>
                    <a:pt x="93710" y="65882"/>
                    <a:pt x="93710" y="65882"/>
                  </a:cubicBezTo>
                  <a:cubicBezTo>
                    <a:pt x="93532" y="65882"/>
                    <a:pt x="93532" y="65882"/>
                    <a:pt x="93532" y="65882"/>
                  </a:cubicBezTo>
                  <a:cubicBezTo>
                    <a:pt x="93532" y="65882"/>
                    <a:pt x="93532" y="65882"/>
                    <a:pt x="93532" y="65882"/>
                  </a:cubicBezTo>
                  <a:cubicBezTo>
                    <a:pt x="93710" y="65882"/>
                    <a:pt x="93710" y="65882"/>
                    <a:pt x="93889" y="65882"/>
                  </a:cubicBezTo>
                  <a:cubicBezTo>
                    <a:pt x="93889" y="65882"/>
                    <a:pt x="93889" y="65882"/>
                    <a:pt x="93889" y="65882"/>
                  </a:cubicBezTo>
                  <a:cubicBezTo>
                    <a:pt x="93889" y="65882"/>
                    <a:pt x="93889" y="65882"/>
                    <a:pt x="94068" y="65882"/>
                  </a:cubicBezTo>
                  <a:cubicBezTo>
                    <a:pt x="94068" y="65882"/>
                    <a:pt x="94068" y="65882"/>
                    <a:pt x="94068" y="65882"/>
                  </a:cubicBezTo>
                  <a:close/>
                  <a:moveTo>
                    <a:pt x="94962" y="65882"/>
                  </a:moveTo>
                  <a:cubicBezTo>
                    <a:pt x="94962" y="65882"/>
                    <a:pt x="94962" y="65882"/>
                    <a:pt x="94962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lose/>
                  <a:moveTo>
                    <a:pt x="94783" y="65882"/>
                  </a:move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605" y="65882"/>
                    <a:pt x="94605" y="65882"/>
                    <a:pt x="94605" y="65882"/>
                  </a:cubicBezTo>
                  <a:lnTo>
                    <a:pt x="94783" y="65882"/>
                  </a:lnTo>
                  <a:close/>
                  <a:moveTo>
                    <a:pt x="94783" y="65882"/>
                  </a:move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lose/>
                  <a:moveTo>
                    <a:pt x="94426" y="67058"/>
                  </a:moveTo>
                  <a:cubicBezTo>
                    <a:pt x="94247" y="67058"/>
                    <a:pt x="94247" y="67058"/>
                    <a:pt x="94247" y="67058"/>
                  </a:cubicBezTo>
                  <a:cubicBezTo>
                    <a:pt x="94247" y="67058"/>
                    <a:pt x="94247" y="67058"/>
                    <a:pt x="94247" y="67058"/>
                  </a:cubicBezTo>
                  <a:cubicBezTo>
                    <a:pt x="94247" y="67058"/>
                    <a:pt x="94247" y="67058"/>
                    <a:pt x="94247" y="67058"/>
                  </a:cubicBezTo>
                  <a:cubicBezTo>
                    <a:pt x="94247" y="67058"/>
                    <a:pt x="94247" y="67058"/>
                    <a:pt x="94247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5882"/>
                    <a:pt x="94605" y="65882"/>
                    <a:pt x="94605" y="65882"/>
                  </a:cubicBezTo>
                  <a:cubicBezTo>
                    <a:pt x="94605" y="65882"/>
                    <a:pt x="94605" y="65882"/>
                    <a:pt x="94605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783" y="65882"/>
                    <a:pt x="94783" y="65882"/>
                    <a:pt x="94783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499" y="64705"/>
                    <a:pt x="95499" y="64705"/>
                    <a:pt x="95499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678" y="64705"/>
                    <a:pt x="95678" y="64705"/>
                    <a:pt x="95678" y="64705"/>
                  </a:cubicBezTo>
                  <a:cubicBezTo>
                    <a:pt x="95678" y="64705"/>
                    <a:pt x="95678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499" y="65882"/>
                    <a:pt x="95499" y="65882"/>
                    <a:pt x="95499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320" y="65882"/>
                    <a:pt x="95320" y="65882"/>
                    <a:pt x="95320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5141" y="65882"/>
                    <a:pt x="95141" y="65882"/>
                    <a:pt x="95141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962" y="65882"/>
                    <a:pt x="94962" y="65882"/>
                    <a:pt x="94962" y="65882"/>
                  </a:cubicBezTo>
                  <a:cubicBezTo>
                    <a:pt x="94783" y="67058"/>
                    <a:pt x="94783" y="67058"/>
                    <a:pt x="94783" y="67058"/>
                  </a:cubicBezTo>
                  <a:cubicBezTo>
                    <a:pt x="94783" y="67058"/>
                    <a:pt x="94783" y="67058"/>
                    <a:pt x="94783" y="67058"/>
                  </a:cubicBezTo>
                  <a:cubicBezTo>
                    <a:pt x="94783" y="67058"/>
                    <a:pt x="94783" y="67058"/>
                    <a:pt x="94783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605" y="67058"/>
                    <a:pt x="94605" y="67058"/>
                    <a:pt x="94605" y="67058"/>
                  </a:cubicBezTo>
                  <a:cubicBezTo>
                    <a:pt x="94426" y="67058"/>
                    <a:pt x="94426" y="67058"/>
                    <a:pt x="94426" y="67058"/>
                  </a:cubicBezTo>
                  <a:close/>
                  <a:moveTo>
                    <a:pt x="105692" y="61176"/>
                  </a:move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514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lose/>
                  <a:moveTo>
                    <a:pt x="102652" y="62352"/>
                  </a:move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lose/>
                  <a:moveTo>
                    <a:pt x="105514" y="61176"/>
                  </a:move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156" y="61176"/>
                    <a:pt x="105156" y="61176"/>
                    <a:pt x="105156" y="61176"/>
                  </a:cubicBezTo>
                  <a:cubicBezTo>
                    <a:pt x="105335" y="61176"/>
                    <a:pt x="105335" y="61176"/>
                    <a:pt x="105335" y="61176"/>
                  </a:cubicBezTo>
                  <a:cubicBezTo>
                    <a:pt x="105514" y="61176"/>
                    <a:pt x="105514" y="61176"/>
                    <a:pt x="105692" y="61176"/>
                  </a:cubicBez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514" y="61176"/>
                    <a:pt x="105514" y="61176"/>
                    <a:pt x="105514" y="61176"/>
                  </a:cubicBezTo>
                  <a:close/>
                  <a:moveTo>
                    <a:pt x="93532" y="67058"/>
                  </a:moveTo>
                  <a:cubicBezTo>
                    <a:pt x="93532" y="67058"/>
                    <a:pt x="93532" y="67058"/>
                    <a:pt x="93532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889" y="67058"/>
                    <a:pt x="93889" y="67058"/>
                    <a:pt x="93889" y="67058"/>
                  </a:cubicBezTo>
                  <a:cubicBezTo>
                    <a:pt x="93710" y="67058"/>
                    <a:pt x="93710" y="67058"/>
                    <a:pt x="93710" y="67058"/>
                  </a:cubicBezTo>
                  <a:cubicBezTo>
                    <a:pt x="93710" y="67058"/>
                    <a:pt x="93710" y="67058"/>
                    <a:pt x="93710" y="67058"/>
                  </a:cubicBezTo>
                  <a:cubicBezTo>
                    <a:pt x="93532" y="67058"/>
                    <a:pt x="93532" y="67058"/>
                    <a:pt x="93353" y="67058"/>
                  </a:cubicBezTo>
                  <a:cubicBezTo>
                    <a:pt x="93353" y="67058"/>
                    <a:pt x="93353" y="67058"/>
                    <a:pt x="93353" y="67058"/>
                  </a:cubicBezTo>
                  <a:cubicBezTo>
                    <a:pt x="93353" y="67058"/>
                    <a:pt x="93532" y="67058"/>
                    <a:pt x="93532" y="67058"/>
                  </a:cubicBezTo>
                  <a:close/>
                  <a:moveTo>
                    <a:pt x="102652" y="63529"/>
                  </a:moveTo>
                  <a:cubicBezTo>
                    <a:pt x="102652" y="63529"/>
                    <a:pt x="102652" y="63529"/>
                    <a:pt x="102652" y="63529"/>
                  </a:cubicBezTo>
                  <a:cubicBezTo>
                    <a:pt x="102831" y="62352"/>
                    <a:pt x="102831" y="62352"/>
                    <a:pt x="102831" y="62352"/>
                  </a:cubicBezTo>
                  <a:cubicBezTo>
                    <a:pt x="102831" y="62352"/>
                    <a:pt x="102831" y="62352"/>
                    <a:pt x="102831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2352"/>
                    <a:pt x="102652" y="62352"/>
                    <a:pt x="102652" y="62352"/>
                  </a:cubicBezTo>
                  <a:cubicBezTo>
                    <a:pt x="102652" y="63529"/>
                    <a:pt x="102652" y="63529"/>
                    <a:pt x="102652" y="63529"/>
                  </a:cubicBezTo>
                  <a:cubicBezTo>
                    <a:pt x="102652" y="63529"/>
                    <a:pt x="102652" y="63529"/>
                    <a:pt x="102652" y="63529"/>
                  </a:cubicBezTo>
                  <a:cubicBezTo>
                    <a:pt x="102652" y="63529"/>
                    <a:pt x="102652" y="63529"/>
                    <a:pt x="102652" y="63529"/>
                  </a:cubicBezTo>
                  <a:close/>
                  <a:moveTo>
                    <a:pt x="105692" y="61176"/>
                  </a:moveTo>
                  <a:cubicBezTo>
                    <a:pt x="105692" y="61176"/>
                    <a:pt x="105692" y="61176"/>
                    <a:pt x="105692" y="61176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692" y="62352"/>
                    <a:pt x="105692" y="62352"/>
                    <a:pt x="105692" y="62352"/>
                  </a:cubicBezTo>
                  <a:cubicBezTo>
                    <a:pt x="105871" y="62352"/>
                    <a:pt x="105871" y="62352"/>
                    <a:pt x="105871" y="62352"/>
                  </a:cubicBezTo>
                  <a:cubicBezTo>
                    <a:pt x="106050" y="62352"/>
                    <a:pt x="106050" y="62352"/>
                    <a:pt x="106050" y="62352"/>
                  </a:cubicBezTo>
                  <a:cubicBezTo>
                    <a:pt x="105871" y="62352"/>
                    <a:pt x="105871" y="62352"/>
                    <a:pt x="105871" y="62352"/>
                  </a:cubicBezTo>
                  <a:cubicBezTo>
                    <a:pt x="105871" y="62352"/>
                    <a:pt x="105871" y="61176"/>
                    <a:pt x="105692" y="61176"/>
                  </a:cubicBezTo>
                  <a:close/>
                  <a:moveTo>
                    <a:pt x="102831" y="72941"/>
                  </a:move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831" y="71764"/>
                    <a:pt x="102831" y="71764"/>
                    <a:pt x="102831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473" y="71764"/>
                    <a:pt x="102473" y="71764"/>
                    <a:pt x="102473" y="71764"/>
                  </a:cubicBezTo>
                  <a:cubicBezTo>
                    <a:pt x="102652" y="71764"/>
                    <a:pt x="102652" y="71764"/>
                    <a:pt x="102652" y="71764"/>
                  </a:cubicBezTo>
                  <a:cubicBezTo>
                    <a:pt x="102473" y="71764"/>
                    <a:pt x="102473" y="71764"/>
                    <a:pt x="102473" y="71764"/>
                  </a:cubicBezTo>
                  <a:cubicBezTo>
                    <a:pt x="102295" y="71764"/>
                    <a:pt x="102295" y="71764"/>
                    <a:pt x="102295" y="71764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1764"/>
                    <a:pt x="102295" y="71764"/>
                    <a:pt x="102295" y="71764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295" y="70588"/>
                    <a:pt x="102295" y="70588"/>
                    <a:pt x="102295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2116" y="70588"/>
                    <a:pt x="102116" y="70588"/>
                    <a:pt x="102116" y="70588"/>
                  </a:cubicBezTo>
                  <a:cubicBezTo>
                    <a:pt x="101937" y="70588"/>
                    <a:pt x="101937" y="70588"/>
                    <a:pt x="101937" y="70588"/>
                  </a:cubicBezTo>
                  <a:cubicBezTo>
                    <a:pt x="101937" y="70588"/>
                    <a:pt x="101937" y="70588"/>
                    <a:pt x="101937" y="70588"/>
                  </a:cubicBezTo>
                  <a:cubicBezTo>
                    <a:pt x="101937" y="70588"/>
                    <a:pt x="101937" y="70588"/>
                    <a:pt x="101937" y="70588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937" y="69411"/>
                    <a:pt x="101937" y="69411"/>
                    <a:pt x="101937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758" y="69411"/>
                    <a:pt x="101758" y="69411"/>
                    <a:pt x="101758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579" y="69411"/>
                    <a:pt x="101579" y="69411"/>
                    <a:pt x="101579" y="69411"/>
                  </a:cubicBezTo>
                  <a:cubicBezTo>
                    <a:pt x="101400" y="69411"/>
                    <a:pt x="101400" y="69411"/>
                    <a:pt x="101400" y="69411"/>
                  </a:cubicBezTo>
                  <a:cubicBezTo>
                    <a:pt x="101400" y="69411"/>
                    <a:pt x="101400" y="69411"/>
                    <a:pt x="101400" y="69411"/>
                  </a:cubicBezTo>
                  <a:cubicBezTo>
                    <a:pt x="101400" y="69411"/>
                    <a:pt x="101222" y="69411"/>
                    <a:pt x="101222" y="69411"/>
                  </a:cubicBezTo>
                  <a:cubicBezTo>
                    <a:pt x="101222" y="69411"/>
                    <a:pt x="101222" y="69411"/>
                    <a:pt x="101222" y="69411"/>
                  </a:cubicBezTo>
                  <a:cubicBezTo>
                    <a:pt x="101222" y="69411"/>
                    <a:pt x="101222" y="69411"/>
                    <a:pt x="101222" y="69411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222" y="68235"/>
                    <a:pt x="101222" y="68235"/>
                    <a:pt x="101222" y="68235"/>
                  </a:cubicBezTo>
                  <a:cubicBezTo>
                    <a:pt x="101222" y="68235"/>
                    <a:pt x="101222" y="68235"/>
                    <a:pt x="101222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8235"/>
                    <a:pt x="101043" y="68235"/>
                    <a:pt x="101043" y="68235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1043" y="67058"/>
                    <a:pt x="101043" y="67058"/>
                    <a:pt x="101043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7058"/>
                    <a:pt x="100864" y="67058"/>
                    <a:pt x="100864" y="67058"/>
                  </a:cubicBezTo>
                  <a:cubicBezTo>
                    <a:pt x="100864" y="65882"/>
                    <a:pt x="100864" y="65882"/>
                    <a:pt x="100864" y="65882"/>
                  </a:cubicBezTo>
                  <a:cubicBezTo>
                    <a:pt x="100864" y="65882"/>
                    <a:pt x="100864" y="65882"/>
                    <a:pt x="100864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685" y="65882"/>
                    <a:pt x="100685" y="65882"/>
                    <a:pt x="100685" y="65882"/>
                  </a:cubicBezTo>
                  <a:cubicBezTo>
                    <a:pt x="100506" y="65882"/>
                    <a:pt x="100685" y="65882"/>
                    <a:pt x="100506" y="67058"/>
                  </a:cubicBezTo>
                  <a:cubicBezTo>
                    <a:pt x="100506" y="67058"/>
                    <a:pt x="100506" y="67058"/>
                    <a:pt x="100506" y="67058"/>
                  </a:cubicBezTo>
                  <a:cubicBezTo>
                    <a:pt x="100506" y="67058"/>
                    <a:pt x="100506" y="67058"/>
                    <a:pt x="100506" y="67058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506" y="65882"/>
                    <a:pt x="100506" y="65882"/>
                    <a:pt x="100506" y="65882"/>
                  </a:cubicBezTo>
                  <a:cubicBezTo>
                    <a:pt x="100327" y="65882"/>
                    <a:pt x="100327" y="65882"/>
                    <a:pt x="100327" y="65882"/>
                  </a:cubicBezTo>
                  <a:cubicBezTo>
                    <a:pt x="100327" y="65882"/>
                    <a:pt x="100327" y="65882"/>
                    <a:pt x="100327" y="65882"/>
                  </a:cubicBezTo>
                  <a:cubicBezTo>
                    <a:pt x="100327" y="65882"/>
                    <a:pt x="100327" y="65882"/>
                    <a:pt x="100327" y="65882"/>
                  </a:cubicBezTo>
                  <a:cubicBezTo>
                    <a:pt x="100327" y="64705"/>
                    <a:pt x="100327" y="64705"/>
                    <a:pt x="100327" y="64705"/>
                  </a:cubicBezTo>
                  <a:cubicBezTo>
                    <a:pt x="100327" y="64705"/>
                    <a:pt x="100327" y="64705"/>
                    <a:pt x="100327" y="64705"/>
                  </a:cubicBezTo>
                  <a:cubicBezTo>
                    <a:pt x="100327" y="64705"/>
                    <a:pt x="100327" y="64705"/>
                    <a:pt x="100327" y="64705"/>
                  </a:cubicBezTo>
                  <a:cubicBezTo>
                    <a:pt x="100149" y="64705"/>
                    <a:pt x="100149" y="64705"/>
                    <a:pt x="100149" y="64705"/>
                  </a:cubicBezTo>
                  <a:cubicBezTo>
                    <a:pt x="100149" y="64705"/>
                    <a:pt x="100149" y="64705"/>
                    <a:pt x="100149" y="64705"/>
                  </a:cubicBezTo>
                  <a:cubicBezTo>
                    <a:pt x="100149" y="64705"/>
                    <a:pt x="100149" y="64705"/>
                    <a:pt x="100149" y="64705"/>
                  </a:cubicBezTo>
                  <a:cubicBezTo>
                    <a:pt x="99970" y="64705"/>
                    <a:pt x="99970" y="64705"/>
                    <a:pt x="99970" y="64705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970" y="65882"/>
                    <a:pt x="99970" y="65882"/>
                    <a:pt x="99970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5882"/>
                    <a:pt x="99791" y="65882"/>
                    <a:pt x="99791" y="65882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970" y="67058"/>
                    <a:pt x="99970" y="67058"/>
                    <a:pt x="99970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970" y="67058"/>
                    <a:pt x="99970" y="67058"/>
                    <a:pt x="99970" y="67058"/>
                  </a:cubicBezTo>
                  <a:cubicBezTo>
                    <a:pt x="99970" y="67058"/>
                    <a:pt x="99970" y="67058"/>
                    <a:pt x="99970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791" y="67058"/>
                    <a:pt x="99791" y="67058"/>
                    <a:pt x="99791" y="67058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791" y="68235"/>
                    <a:pt x="99791" y="68235"/>
                    <a:pt x="99791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612" y="68235"/>
                    <a:pt x="99612" y="68235"/>
                    <a:pt x="99612" y="68235"/>
                  </a:cubicBezTo>
                  <a:cubicBezTo>
                    <a:pt x="99433" y="69411"/>
                    <a:pt x="99433" y="69411"/>
                    <a:pt x="99254" y="69411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8897" y="68235"/>
                    <a:pt x="98897" y="68235"/>
                    <a:pt x="98897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718" y="68235"/>
                    <a:pt x="98718" y="68235"/>
                    <a:pt x="98718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539" y="68235"/>
                    <a:pt x="98539" y="68235"/>
                    <a:pt x="98539" y="68235"/>
                  </a:cubicBezTo>
                  <a:cubicBezTo>
                    <a:pt x="98360" y="68235"/>
                    <a:pt x="98360" y="68235"/>
                    <a:pt x="98360" y="68235"/>
                  </a:cubicBezTo>
                  <a:cubicBezTo>
                    <a:pt x="98360" y="68235"/>
                    <a:pt x="98360" y="68235"/>
                    <a:pt x="98360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181" y="68235"/>
                    <a:pt x="98181" y="68235"/>
                    <a:pt x="98181" y="68235"/>
                  </a:cubicBezTo>
                  <a:cubicBezTo>
                    <a:pt x="98002" y="68235"/>
                    <a:pt x="98002" y="68235"/>
                    <a:pt x="98002" y="68235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181" y="67058"/>
                    <a:pt x="98181" y="67058"/>
                    <a:pt x="98181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5882"/>
                    <a:pt x="98360" y="65882"/>
                    <a:pt x="98360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539" y="65882"/>
                    <a:pt x="98539" y="65882"/>
                    <a:pt x="98539" y="65882"/>
                  </a:cubicBezTo>
                  <a:cubicBezTo>
                    <a:pt x="98360" y="65882"/>
                    <a:pt x="98360" y="65882"/>
                    <a:pt x="98360" y="65882"/>
                  </a:cubicBezTo>
                  <a:cubicBezTo>
                    <a:pt x="98360" y="65882"/>
                    <a:pt x="98360" y="65882"/>
                    <a:pt x="98360" y="65882"/>
                  </a:cubicBezTo>
                  <a:cubicBezTo>
                    <a:pt x="98181" y="65882"/>
                    <a:pt x="98181" y="65882"/>
                    <a:pt x="98181" y="65882"/>
                  </a:cubicBezTo>
                  <a:cubicBezTo>
                    <a:pt x="98002" y="65882"/>
                    <a:pt x="98002" y="65882"/>
                    <a:pt x="98002" y="65882"/>
                  </a:cubicBezTo>
                  <a:cubicBezTo>
                    <a:pt x="98002" y="65882"/>
                    <a:pt x="98002" y="65882"/>
                    <a:pt x="98002" y="65882"/>
                  </a:cubicBezTo>
                  <a:cubicBezTo>
                    <a:pt x="98002" y="65882"/>
                    <a:pt x="98002" y="65882"/>
                    <a:pt x="98002" y="65882"/>
                  </a:cubicBezTo>
                  <a:cubicBezTo>
                    <a:pt x="97824" y="65882"/>
                    <a:pt x="97824" y="65882"/>
                    <a:pt x="97824" y="65882"/>
                  </a:cubicBezTo>
                  <a:cubicBezTo>
                    <a:pt x="97824" y="65882"/>
                    <a:pt x="97824" y="65882"/>
                    <a:pt x="97824" y="65882"/>
                  </a:cubicBezTo>
                  <a:cubicBezTo>
                    <a:pt x="97645" y="65882"/>
                    <a:pt x="97645" y="65882"/>
                    <a:pt x="97645" y="65882"/>
                  </a:cubicBezTo>
                  <a:cubicBezTo>
                    <a:pt x="97645" y="65882"/>
                    <a:pt x="97645" y="65882"/>
                    <a:pt x="97645" y="65882"/>
                  </a:cubicBezTo>
                  <a:cubicBezTo>
                    <a:pt x="97645" y="65882"/>
                    <a:pt x="97645" y="65882"/>
                    <a:pt x="97645" y="65882"/>
                  </a:cubicBezTo>
                  <a:cubicBezTo>
                    <a:pt x="97466" y="65882"/>
                    <a:pt x="97466" y="65882"/>
                    <a:pt x="97466" y="65882"/>
                  </a:cubicBezTo>
                  <a:cubicBezTo>
                    <a:pt x="97466" y="65882"/>
                    <a:pt x="97466" y="65882"/>
                    <a:pt x="97466" y="65882"/>
                  </a:cubicBezTo>
                  <a:cubicBezTo>
                    <a:pt x="97466" y="65882"/>
                    <a:pt x="97466" y="65882"/>
                    <a:pt x="97466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287" y="65882"/>
                    <a:pt x="97287" y="65882"/>
                    <a:pt x="97287" y="65882"/>
                  </a:cubicBezTo>
                  <a:cubicBezTo>
                    <a:pt x="97108" y="65882"/>
                    <a:pt x="97108" y="65882"/>
                    <a:pt x="97108" y="65882"/>
                  </a:cubicBezTo>
                  <a:cubicBezTo>
                    <a:pt x="97108" y="65882"/>
                    <a:pt x="97108" y="65882"/>
                    <a:pt x="97108" y="65882"/>
                  </a:cubicBezTo>
                  <a:cubicBezTo>
                    <a:pt x="97108" y="65882"/>
                    <a:pt x="97108" y="65882"/>
                    <a:pt x="97287" y="65882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287" y="67058"/>
                    <a:pt x="97287" y="67058"/>
                    <a:pt x="97287" y="67058"/>
                  </a:cubicBezTo>
                  <a:cubicBezTo>
                    <a:pt x="97108" y="67058"/>
                    <a:pt x="97108" y="67058"/>
                    <a:pt x="97108" y="67058"/>
                  </a:cubicBezTo>
                  <a:cubicBezTo>
                    <a:pt x="97108" y="67058"/>
                    <a:pt x="96929" y="67058"/>
                    <a:pt x="96929" y="67058"/>
                  </a:cubicBezTo>
                  <a:cubicBezTo>
                    <a:pt x="96929" y="67058"/>
                    <a:pt x="96929" y="67058"/>
                    <a:pt x="96929" y="67058"/>
                  </a:cubicBezTo>
                  <a:cubicBezTo>
                    <a:pt x="96929" y="67058"/>
                    <a:pt x="96929" y="67058"/>
                    <a:pt x="96929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8235"/>
                    <a:pt x="96572" y="68235"/>
                    <a:pt x="96572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214" y="68235"/>
                    <a:pt x="96214" y="68235"/>
                    <a:pt x="96214" y="68235"/>
                  </a:cubicBezTo>
                  <a:cubicBezTo>
                    <a:pt x="96214" y="68235"/>
                    <a:pt x="96214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393" y="68235"/>
                    <a:pt x="96393" y="68235"/>
                    <a:pt x="96393" y="68235"/>
                  </a:cubicBezTo>
                  <a:cubicBezTo>
                    <a:pt x="96214" y="68235"/>
                    <a:pt x="96214" y="68235"/>
                    <a:pt x="96214" y="68235"/>
                  </a:cubicBezTo>
                  <a:cubicBezTo>
                    <a:pt x="96214" y="68235"/>
                    <a:pt x="96214" y="68235"/>
                    <a:pt x="96214" y="68235"/>
                  </a:cubicBezTo>
                  <a:cubicBezTo>
                    <a:pt x="96035" y="68235"/>
                    <a:pt x="96035" y="68235"/>
                    <a:pt x="96035" y="68235"/>
                  </a:cubicBezTo>
                  <a:cubicBezTo>
                    <a:pt x="96035" y="68235"/>
                    <a:pt x="96035" y="68235"/>
                    <a:pt x="96035" y="68235"/>
                  </a:cubicBezTo>
                  <a:cubicBezTo>
                    <a:pt x="95856" y="69411"/>
                    <a:pt x="95856" y="69411"/>
                    <a:pt x="95856" y="69411"/>
                  </a:cubicBezTo>
                  <a:cubicBezTo>
                    <a:pt x="95856" y="69411"/>
                    <a:pt x="95856" y="69411"/>
                    <a:pt x="95856" y="69411"/>
                  </a:cubicBezTo>
                  <a:cubicBezTo>
                    <a:pt x="95856" y="68235"/>
                    <a:pt x="95856" y="68235"/>
                    <a:pt x="95856" y="68235"/>
                  </a:cubicBezTo>
                  <a:cubicBezTo>
                    <a:pt x="95856" y="68235"/>
                    <a:pt x="95856" y="68235"/>
                    <a:pt x="95856" y="68235"/>
                  </a:cubicBezTo>
                  <a:cubicBezTo>
                    <a:pt x="95856" y="68235"/>
                    <a:pt x="95856" y="68235"/>
                    <a:pt x="95856" y="68235"/>
                  </a:cubicBezTo>
                  <a:cubicBezTo>
                    <a:pt x="95678" y="68235"/>
                    <a:pt x="95678" y="68235"/>
                    <a:pt x="95678" y="68235"/>
                  </a:cubicBezTo>
                  <a:cubicBezTo>
                    <a:pt x="95499" y="68235"/>
                    <a:pt x="95499" y="68235"/>
                    <a:pt x="95499" y="68235"/>
                  </a:cubicBezTo>
                  <a:cubicBezTo>
                    <a:pt x="95499" y="68235"/>
                    <a:pt x="95499" y="68235"/>
                    <a:pt x="95499" y="68235"/>
                  </a:cubicBezTo>
                  <a:cubicBezTo>
                    <a:pt x="95499" y="68235"/>
                    <a:pt x="95499" y="68235"/>
                    <a:pt x="95499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141" y="68235"/>
                    <a:pt x="95141" y="68235"/>
                    <a:pt x="95141" y="68235"/>
                  </a:cubicBezTo>
                  <a:cubicBezTo>
                    <a:pt x="95141" y="68235"/>
                    <a:pt x="95141" y="68235"/>
                    <a:pt x="95141" y="68235"/>
                  </a:cubicBezTo>
                  <a:cubicBezTo>
                    <a:pt x="95320" y="68235"/>
                    <a:pt x="95320" y="68235"/>
                    <a:pt x="95320" y="68235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5141" y="69411"/>
                    <a:pt x="95141" y="69411"/>
                    <a:pt x="95141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783" y="69411"/>
                    <a:pt x="94783" y="69411"/>
                    <a:pt x="94783" y="69411"/>
                  </a:cubicBezTo>
                  <a:cubicBezTo>
                    <a:pt x="94962" y="69411"/>
                    <a:pt x="94962" y="69411"/>
                    <a:pt x="94962" y="69411"/>
                  </a:cubicBezTo>
                  <a:cubicBezTo>
                    <a:pt x="94783" y="69411"/>
                    <a:pt x="94783" y="69411"/>
                    <a:pt x="94783" y="69411"/>
                  </a:cubicBezTo>
                  <a:cubicBezTo>
                    <a:pt x="94783" y="70588"/>
                    <a:pt x="94783" y="70588"/>
                    <a:pt x="94783" y="70588"/>
                  </a:cubicBezTo>
                  <a:cubicBezTo>
                    <a:pt x="94783" y="70588"/>
                    <a:pt x="94783" y="70588"/>
                    <a:pt x="94783" y="70588"/>
                  </a:cubicBezTo>
                  <a:cubicBezTo>
                    <a:pt x="94783" y="70588"/>
                    <a:pt x="94783" y="70588"/>
                    <a:pt x="94783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69411"/>
                    <a:pt x="94605" y="69411"/>
                    <a:pt x="94605" y="69411"/>
                  </a:cubicBezTo>
                  <a:cubicBezTo>
                    <a:pt x="94605" y="69411"/>
                    <a:pt x="94605" y="69411"/>
                    <a:pt x="94605" y="70588"/>
                  </a:cubicBezTo>
                  <a:cubicBezTo>
                    <a:pt x="94605" y="70588"/>
                    <a:pt x="94426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605" y="70588"/>
                    <a:pt x="94605" y="70588"/>
                    <a:pt x="94605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426" y="70588"/>
                    <a:pt x="94426" y="70588"/>
                    <a:pt x="94426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0588"/>
                    <a:pt x="94247" y="70588"/>
                    <a:pt x="94247" y="70588"/>
                  </a:cubicBezTo>
                  <a:cubicBezTo>
                    <a:pt x="94247" y="71764"/>
                    <a:pt x="94247" y="71764"/>
                    <a:pt x="94247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247" y="71764"/>
                    <a:pt x="94247" y="71764"/>
                    <a:pt x="94247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4068" y="71764"/>
                    <a:pt x="94068" y="71764"/>
                    <a:pt x="94068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889" y="71764"/>
                    <a:pt x="93889" y="71764"/>
                    <a:pt x="93889" y="71764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710" y="72941"/>
                    <a:pt x="93710" y="72941"/>
                    <a:pt x="93710" y="72941"/>
                  </a:cubicBezTo>
                  <a:cubicBezTo>
                    <a:pt x="93532" y="72941"/>
                    <a:pt x="93532" y="72941"/>
                    <a:pt x="93532" y="72941"/>
                  </a:cubicBezTo>
                  <a:cubicBezTo>
                    <a:pt x="93532" y="72941"/>
                    <a:pt x="93532" y="72941"/>
                    <a:pt x="93532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353" y="72941"/>
                    <a:pt x="93353" y="72941"/>
                    <a:pt x="93353" y="72941"/>
                  </a:cubicBezTo>
                  <a:cubicBezTo>
                    <a:pt x="93174" y="72941"/>
                    <a:pt x="93174" y="72941"/>
                    <a:pt x="93174" y="72941"/>
                  </a:cubicBezTo>
                  <a:cubicBezTo>
                    <a:pt x="93174" y="72941"/>
                    <a:pt x="93174" y="72941"/>
                    <a:pt x="93174" y="72941"/>
                  </a:cubicBezTo>
                  <a:cubicBezTo>
                    <a:pt x="93174" y="72941"/>
                    <a:pt x="93174" y="72941"/>
                    <a:pt x="93174" y="72941"/>
                  </a:cubicBezTo>
                  <a:cubicBezTo>
                    <a:pt x="92995" y="72941"/>
                    <a:pt x="92995" y="72941"/>
                    <a:pt x="92995" y="72941"/>
                  </a:cubicBezTo>
                  <a:cubicBezTo>
                    <a:pt x="92995" y="72941"/>
                    <a:pt x="92995" y="72941"/>
                    <a:pt x="92995" y="72941"/>
                  </a:cubicBezTo>
                  <a:cubicBezTo>
                    <a:pt x="92816" y="72941"/>
                    <a:pt x="92816" y="72941"/>
                    <a:pt x="92816" y="72941"/>
                  </a:cubicBezTo>
                  <a:cubicBezTo>
                    <a:pt x="92816" y="72941"/>
                    <a:pt x="92816" y="72941"/>
                    <a:pt x="92816" y="72941"/>
                  </a:cubicBezTo>
                  <a:cubicBezTo>
                    <a:pt x="92637" y="72941"/>
                    <a:pt x="92637" y="74117"/>
                    <a:pt x="92637" y="74117"/>
                  </a:cubicBezTo>
                  <a:cubicBezTo>
                    <a:pt x="92459" y="72941"/>
                    <a:pt x="92459" y="72941"/>
                    <a:pt x="92459" y="72941"/>
                  </a:cubicBezTo>
                  <a:cubicBezTo>
                    <a:pt x="92459" y="74117"/>
                    <a:pt x="92459" y="74117"/>
                    <a:pt x="92459" y="74117"/>
                  </a:cubicBezTo>
                  <a:cubicBezTo>
                    <a:pt x="92459" y="74117"/>
                    <a:pt x="92459" y="74117"/>
                    <a:pt x="92459" y="74117"/>
                  </a:cubicBezTo>
                  <a:cubicBezTo>
                    <a:pt x="92280" y="74117"/>
                    <a:pt x="92280" y="74117"/>
                    <a:pt x="92280" y="74117"/>
                  </a:cubicBezTo>
                  <a:cubicBezTo>
                    <a:pt x="92101" y="74117"/>
                    <a:pt x="92101" y="74117"/>
                    <a:pt x="92101" y="74117"/>
                  </a:cubicBezTo>
                  <a:cubicBezTo>
                    <a:pt x="92101" y="74117"/>
                    <a:pt x="92101" y="74117"/>
                    <a:pt x="92101" y="74117"/>
                  </a:cubicBezTo>
                  <a:cubicBezTo>
                    <a:pt x="92101" y="74117"/>
                    <a:pt x="92101" y="74117"/>
                    <a:pt x="92101" y="74117"/>
                  </a:cubicBezTo>
                  <a:cubicBezTo>
                    <a:pt x="91922" y="74117"/>
                    <a:pt x="91922" y="74117"/>
                    <a:pt x="91922" y="74117"/>
                  </a:cubicBezTo>
                  <a:cubicBezTo>
                    <a:pt x="91922" y="74117"/>
                    <a:pt x="91922" y="74117"/>
                    <a:pt x="91922" y="74117"/>
                  </a:cubicBezTo>
                  <a:cubicBezTo>
                    <a:pt x="91922" y="75294"/>
                    <a:pt x="91922" y="75294"/>
                    <a:pt x="91922" y="75294"/>
                  </a:cubicBezTo>
                  <a:cubicBezTo>
                    <a:pt x="91922" y="75294"/>
                    <a:pt x="91922" y="75294"/>
                    <a:pt x="91922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743" y="75294"/>
                    <a:pt x="91743" y="75294"/>
                    <a:pt x="91743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5294"/>
                    <a:pt x="91385" y="75294"/>
                    <a:pt x="91564" y="75294"/>
                  </a:cubicBezTo>
                  <a:cubicBezTo>
                    <a:pt x="91564" y="75294"/>
                    <a:pt x="91564" y="75294"/>
                    <a:pt x="91564" y="75294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564" y="76470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564" y="76470"/>
                    <a:pt x="91564" y="76470"/>
                    <a:pt x="91564" y="76470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207" y="77647"/>
                    <a:pt x="91207" y="77647"/>
                    <a:pt x="91207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385" y="77647"/>
                    <a:pt x="91385" y="77647"/>
                    <a:pt x="91385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7647"/>
                    <a:pt x="91564" y="77647"/>
                    <a:pt x="91564" y="77647"/>
                  </a:cubicBezTo>
                  <a:cubicBezTo>
                    <a:pt x="91564" y="78823"/>
                    <a:pt x="91564" y="78823"/>
                    <a:pt x="91564" y="78823"/>
                  </a:cubicBezTo>
                  <a:cubicBezTo>
                    <a:pt x="91564" y="78823"/>
                    <a:pt x="91564" y="78823"/>
                    <a:pt x="91564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743" y="78823"/>
                    <a:pt x="91743" y="78823"/>
                    <a:pt x="91743" y="78823"/>
                  </a:cubicBezTo>
                  <a:cubicBezTo>
                    <a:pt x="91922" y="78823"/>
                    <a:pt x="91743" y="78823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743" y="80000"/>
                    <a:pt x="91743" y="80000"/>
                    <a:pt x="91743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0000"/>
                    <a:pt x="91922" y="80000"/>
                    <a:pt x="91922" y="80000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922" y="81176"/>
                    <a:pt x="91922" y="81176"/>
                    <a:pt x="91922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743" y="81176"/>
                    <a:pt x="91743" y="81176"/>
                    <a:pt x="91743" y="81176"/>
                  </a:cubicBezTo>
                  <a:cubicBezTo>
                    <a:pt x="91564" y="81176"/>
                    <a:pt x="91564" y="81176"/>
                    <a:pt x="91564" y="81176"/>
                  </a:cubicBezTo>
                  <a:cubicBezTo>
                    <a:pt x="91743" y="82352"/>
                    <a:pt x="91743" y="82352"/>
                    <a:pt x="91743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1922" y="82352"/>
                    <a:pt x="91922" y="82352"/>
                    <a:pt x="91922" y="82352"/>
                  </a:cubicBezTo>
                  <a:cubicBezTo>
                    <a:pt x="92101" y="82352"/>
                    <a:pt x="92101" y="82352"/>
                    <a:pt x="92101" y="82352"/>
                  </a:cubicBezTo>
                  <a:cubicBezTo>
                    <a:pt x="92101" y="82352"/>
                    <a:pt x="92101" y="82352"/>
                    <a:pt x="92101" y="82352"/>
                  </a:cubicBezTo>
                  <a:cubicBezTo>
                    <a:pt x="92280" y="82352"/>
                    <a:pt x="92280" y="82352"/>
                    <a:pt x="92280" y="82352"/>
                  </a:cubicBezTo>
                  <a:cubicBezTo>
                    <a:pt x="92280" y="82352"/>
                    <a:pt x="92280" y="82352"/>
                    <a:pt x="92280" y="82352"/>
                  </a:cubicBezTo>
                  <a:cubicBezTo>
                    <a:pt x="92280" y="82352"/>
                    <a:pt x="92280" y="82352"/>
                    <a:pt x="92280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459" y="82352"/>
                    <a:pt x="92459" y="82352"/>
                    <a:pt x="92459" y="82352"/>
                  </a:cubicBezTo>
                  <a:cubicBezTo>
                    <a:pt x="92637" y="82352"/>
                    <a:pt x="92637" y="82352"/>
                    <a:pt x="92637" y="82352"/>
                  </a:cubicBezTo>
                  <a:cubicBezTo>
                    <a:pt x="92637" y="82352"/>
                    <a:pt x="92637" y="82352"/>
                    <a:pt x="92637" y="82352"/>
                  </a:cubicBezTo>
                  <a:cubicBezTo>
                    <a:pt x="92637" y="81176"/>
                    <a:pt x="92637" y="81176"/>
                    <a:pt x="92637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816" y="81176"/>
                    <a:pt x="92816" y="81176"/>
                    <a:pt x="92816" y="81176"/>
                  </a:cubicBezTo>
                  <a:cubicBezTo>
                    <a:pt x="92995" y="81176"/>
                    <a:pt x="92995" y="81176"/>
                    <a:pt x="92995" y="81176"/>
                  </a:cubicBezTo>
                  <a:cubicBezTo>
                    <a:pt x="92995" y="81176"/>
                    <a:pt x="92995" y="81176"/>
                    <a:pt x="92995" y="81176"/>
                  </a:cubicBezTo>
                  <a:cubicBezTo>
                    <a:pt x="92995" y="81176"/>
                    <a:pt x="92995" y="81176"/>
                    <a:pt x="93174" y="81176"/>
                  </a:cubicBezTo>
                  <a:cubicBezTo>
                    <a:pt x="93174" y="81176"/>
                    <a:pt x="93174" y="81176"/>
                    <a:pt x="93174" y="81176"/>
                  </a:cubicBezTo>
                  <a:cubicBezTo>
                    <a:pt x="93174" y="81176"/>
                    <a:pt x="93174" y="81176"/>
                    <a:pt x="93174" y="81176"/>
                  </a:cubicBezTo>
                  <a:cubicBezTo>
                    <a:pt x="93174" y="81176"/>
                    <a:pt x="93174" y="81176"/>
                    <a:pt x="93174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353" y="81176"/>
                    <a:pt x="93353" y="81176"/>
                    <a:pt x="93353" y="81176"/>
                  </a:cubicBezTo>
                  <a:cubicBezTo>
                    <a:pt x="93532" y="81176"/>
                    <a:pt x="93532" y="81176"/>
                    <a:pt x="93532" y="81176"/>
                  </a:cubicBezTo>
                  <a:cubicBezTo>
                    <a:pt x="93532" y="81176"/>
                    <a:pt x="93532" y="81176"/>
                    <a:pt x="93532" y="81176"/>
                  </a:cubicBezTo>
                  <a:cubicBezTo>
                    <a:pt x="93710" y="81176"/>
                    <a:pt x="93710" y="81176"/>
                    <a:pt x="93710" y="81176"/>
                  </a:cubicBezTo>
                  <a:cubicBezTo>
                    <a:pt x="93710" y="81176"/>
                    <a:pt x="93710" y="81176"/>
                    <a:pt x="93710" y="81176"/>
                  </a:cubicBezTo>
                  <a:cubicBezTo>
                    <a:pt x="93710" y="81176"/>
                    <a:pt x="93710" y="81176"/>
                    <a:pt x="93710" y="81176"/>
                  </a:cubicBezTo>
                  <a:cubicBezTo>
                    <a:pt x="93889" y="81176"/>
                    <a:pt x="93889" y="81176"/>
                    <a:pt x="93889" y="81176"/>
                  </a:cubicBezTo>
                  <a:cubicBezTo>
                    <a:pt x="94068" y="81176"/>
                    <a:pt x="94068" y="81176"/>
                    <a:pt x="94068" y="81176"/>
                  </a:cubicBezTo>
                  <a:cubicBezTo>
                    <a:pt x="94068" y="81176"/>
                    <a:pt x="94068" y="81176"/>
                    <a:pt x="94068" y="81176"/>
                  </a:cubicBezTo>
                  <a:cubicBezTo>
                    <a:pt x="94247" y="81176"/>
                    <a:pt x="94247" y="81176"/>
                    <a:pt x="94247" y="81176"/>
                  </a:cubicBezTo>
                  <a:cubicBezTo>
                    <a:pt x="94247" y="81176"/>
                    <a:pt x="94247" y="81176"/>
                    <a:pt x="94247" y="81176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247" y="80000"/>
                  </a:cubicBezTo>
                  <a:cubicBezTo>
                    <a:pt x="94247" y="80000"/>
                    <a:pt x="94247" y="80000"/>
                    <a:pt x="94426" y="80000"/>
                  </a:cubicBezTo>
                  <a:cubicBezTo>
                    <a:pt x="94426" y="80000"/>
                    <a:pt x="94426" y="80000"/>
                    <a:pt x="94426" y="80000"/>
                  </a:cubicBezTo>
                  <a:cubicBezTo>
                    <a:pt x="94605" y="80000"/>
                    <a:pt x="94605" y="80000"/>
                    <a:pt x="94605" y="80000"/>
                  </a:cubicBezTo>
                  <a:cubicBezTo>
                    <a:pt x="94605" y="80000"/>
                    <a:pt x="94605" y="80000"/>
                    <a:pt x="94605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783" y="80000"/>
                    <a:pt x="94783" y="80000"/>
                    <a:pt x="94783" y="80000"/>
                  </a:cubicBezTo>
                  <a:cubicBezTo>
                    <a:pt x="94962" y="80000"/>
                    <a:pt x="94962" y="78823"/>
                    <a:pt x="95141" y="78823"/>
                  </a:cubicBezTo>
                  <a:cubicBezTo>
                    <a:pt x="95141" y="78823"/>
                    <a:pt x="95141" y="78823"/>
                    <a:pt x="95141" y="78823"/>
                  </a:cubicBezTo>
                  <a:cubicBezTo>
                    <a:pt x="95141" y="78823"/>
                    <a:pt x="95320" y="78823"/>
                    <a:pt x="95320" y="78823"/>
                  </a:cubicBezTo>
                  <a:cubicBezTo>
                    <a:pt x="95320" y="78823"/>
                    <a:pt x="95320" y="78823"/>
                    <a:pt x="95320" y="78823"/>
                  </a:cubicBezTo>
                  <a:cubicBezTo>
                    <a:pt x="95320" y="78823"/>
                    <a:pt x="95320" y="78823"/>
                    <a:pt x="95320" y="78823"/>
                  </a:cubicBezTo>
                  <a:cubicBezTo>
                    <a:pt x="95320" y="78823"/>
                    <a:pt x="95320" y="78823"/>
                    <a:pt x="95320" y="78823"/>
                  </a:cubicBezTo>
                  <a:cubicBezTo>
                    <a:pt x="95499" y="78823"/>
                    <a:pt x="95499" y="78823"/>
                    <a:pt x="95499" y="78823"/>
                  </a:cubicBezTo>
                  <a:cubicBezTo>
                    <a:pt x="95499" y="78823"/>
                    <a:pt x="95499" y="78823"/>
                    <a:pt x="95499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678" y="78823"/>
                    <a:pt x="95678" y="78823"/>
                    <a:pt x="95678" y="78823"/>
                  </a:cubicBezTo>
                  <a:cubicBezTo>
                    <a:pt x="95856" y="78823"/>
                    <a:pt x="95856" y="78823"/>
                    <a:pt x="95856" y="78823"/>
                  </a:cubicBezTo>
                  <a:cubicBezTo>
                    <a:pt x="95856" y="78823"/>
                    <a:pt x="95856" y="78823"/>
                    <a:pt x="95856" y="78823"/>
                  </a:cubicBezTo>
                  <a:cubicBezTo>
                    <a:pt x="95856" y="78823"/>
                    <a:pt x="96035" y="78823"/>
                    <a:pt x="96035" y="78823"/>
                  </a:cubicBezTo>
                  <a:cubicBezTo>
                    <a:pt x="96035" y="78823"/>
                    <a:pt x="96035" y="78823"/>
                    <a:pt x="96035" y="78823"/>
                  </a:cubicBezTo>
                  <a:cubicBezTo>
                    <a:pt x="96035" y="78823"/>
                    <a:pt x="96035" y="78823"/>
                    <a:pt x="96035" y="78823"/>
                  </a:cubicBezTo>
                  <a:cubicBezTo>
                    <a:pt x="96035" y="78823"/>
                    <a:pt x="96035" y="78823"/>
                    <a:pt x="96035" y="78823"/>
                  </a:cubicBezTo>
                  <a:cubicBezTo>
                    <a:pt x="96214" y="78823"/>
                    <a:pt x="96214" y="78823"/>
                    <a:pt x="96214" y="78823"/>
                  </a:cubicBezTo>
                  <a:cubicBezTo>
                    <a:pt x="96214" y="78823"/>
                    <a:pt x="96214" y="78823"/>
                    <a:pt x="96214" y="78823"/>
                  </a:cubicBezTo>
                  <a:cubicBezTo>
                    <a:pt x="96214" y="78823"/>
                    <a:pt x="96393" y="78823"/>
                    <a:pt x="96393" y="78823"/>
                  </a:cubicBezTo>
                  <a:cubicBezTo>
                    <a:pt x="96393" y="78823"/>
                    <a:pt x="96572" y="78823"/>
                    <a:pt x="96572" y="78823"/>
                  </a:cubicBezTo>
                  <a:cubicBezTo>
                    <a:pt x="96572" y="78823"/>
                    <a:pt x="96572" y="78823"/>
                    <a:pt x="96572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751" y="78823"/>
                    <a:pt x="96751" y="78823"/>
                    <a:pt x="96751" y="78823"/>
                  </a:cubicBezTo>
                  <a:cubicBezTo>
                    <a:pt x="96929" y="78823"/>
                    <a:pt x="96929" y="78823"/>
                    <a:pt x="96929" y="78823"/>
                  </a:cubicBezTo>
                  <a:cubicBezTo>
                    <a:pt x="96929" y="78823"/>
                    <a:pt x="96929" y="78823"/>
                    <a:pt x="96929" y="78823"/>
                  </a:cubicBezTo>
                  <a:cubicBezTo>
                    <a:pt x="96929" y="78823"/>
                    <a:pt x="96929" y="78823"/>
                    <a:pt x="96929" y="78823"/>
                  </a:cubicBezTo>
                  <a:cubicBezTo>
                    <a:pt x="97108" y="78823"/>
                    <a:pt x="97108" y="78823"/>
                    <a:pt x="97108" y="78823"/>
                  </a:cubicBezTo>
                  <a:cubicBezTo>
                    <a:pt x="97108" y="78823"/>
                    <a:pt x="97108" y="78823"/>
                    <a:pt x="97108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287" y="78823"/>
                    <a:pt x="97287" y="78823"/>
                    <a:pt x="97287" y="78823"/>
                  </a:cubicBezTo>
                  <a:cubicBezTo>
                    <a:pt x="97108" y="78823"/>
                    <a:pt x="97108" y="78823"/>
                    <a:pt x="97108" y="78823"/>
                  </a:cubicBezTo>
                  <a:cubicBezTo>
                    <a:pt x="97287" y="78823"/>
                    <a:pt x="97287" y="78823"/>
                    <a:pt x="97466" y="78823"/>
                  </a:cubicBezTo>
                  <a:cubicBezTo>
                    <a:pt x="97466" y="78823"/>
                    <a:pt x="97287" y="78823"/>
                    <a:pt x="97466" y="78823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466" y="80000"/>
                    <a:pt x="97466" y="80000"/>
                    <a:pt x="97466" y="80000"/>
                  </a:cubicBezTo>
                  <a:cubicBezTo>
                    <a:pt x="97645" y="80000"/>
                    <a:pt x="97645" y="80000"/>
                    <a:pt x="97645" y="80000"/>
                  </a:cubicBezTo>
                  <a:cubicBezTo>
                    <a:pt x="97645" y="80000"/>
                    <a:pt x="97645" y="80000"/>
                    <a:pt x="97645" y="80000"/>
                  </a:cubicBezTo>
                  <a:cubicBezTo>
                    <a:pt x="97645" y="80000"/>
                    <a:pt x="97645" y="80000"/>
                    <a:pt x="97645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7824" y="78823"/>
                    <a:pt x="97824" y="78823"/>
                    <a:pt x="97824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002" y="78823"/>
                    <a:pt x="98002" y="78823"/>
                    <a:pt x="98002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7824" y="80000"/>
                    <a:pt x="97824" y="80000"/>
                    <a:pt x="97824" y="80000"/>
                  </a:cubicBezTo>
                  <a:cubicBezTo>
                    <a:pt x="97824" y="80000"/>
                    <a:pt x="97824" y="80000"/>
                    <a:pt x="97824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181" y="78823"/>
                    <a:pt x="98181" y="78823"/>
                    <a:pt x="98181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78823"/>
                    <a:pt x="98360" y="78823"/>
                    <a:pt x="98360" y="78823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360" y="80000"/>
                    <a:pt x="98360" y="80000"/>
                    <a:pt x="98360" y="80000"/>
                  </a:cubicBezTo>
                  <a:cubicBezTo>
                    <a:pt x="98539" y="80000"/>
                    <a:pt x="98539" y="80000"/>
                    <a:pt x="98718" y="80000"/>
                  </a:cubicBezTo>
                  <a:cubicBezTo>
                    <a:pt x="98539" y="80000"/>
                    <a:pt x="98539" y="80000"/>
                    <a:pt x="98539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0000"/>
                    <a:pt x="98718" y="80000"/>
                    <a:pt x="98718" y="80000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718" y="81176"/>
                    <a:pt x="98718" y="81176"/>
                    <a:pt x="98718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8897" y="81176"/>
                    <a:pt x="98897" y="81176"/>
                    <a:pt x="98897" y="81176"/>
                  </a:cubicBezTo>
                  <a:cubicBezTo>
                    <a:pt x="99076" y="81176"/>
                    <a:pt x="99076" y="81176"/>
                    <a:pt x="99076" y="81176"/>
                  </a:cubicBezTo>
                  <a:cubicBezTo>
                    <a:pt x="99076" y="81176"/>
                    <a:pt x="99076" y="81176"/>
                    <a:pt x="99076" y="81176"/>
                  </a:cubicBezTo>
                  <a:cubicBezTo>
                    <a:pt x="99076" y="81176"/>
                    <a:pt x="99076" y="81176"/>
                    <a:pt x="99254" y="81176"/>
                  </a:cubicBezTo>
                  <a:cubicBezTo>
                    <a:pt x="99254" y="81176"/>
                    <a:pt x="99254" y="81176"/>
                    <a:pt x="99254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433" y="81176"/>
                    <a:pt x="99433" y="81176"/>
                    <a:pt x="99433" y="81176"/>
                  </a:cubicBezTo>
                  <a:cubicBezTo>
                    <a:pt x="99612" y="81176"/>
                    <a:pt x="99612" y="81176"/>
                    <a:pt x="99612" y="81176"/>
                  </a:cubicBezTo>
                  <a:cubicBezTo>
                    <a:pt x="99612" y="81176"/>
                    <a:pt x="99612" y="81176"/>
                    <a:pt x="99612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791" y="81176"/>
                    <a:pt x="99791" y="81176"/>
                    <a:pt x="99791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99970" y="81176"/>
                    <a:pt x="99970" y="81176"/>
                    <a:pt x="99970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149" y="80000"/>
                    <a:pt x="100149" y="80000"/>
                    <a:pt x="100149" y="80000"/>
                  </a:cubicBezTo>
                  <a:cubicBezTo>
                    <a:pt x="100149" y="80000"/>
                    <a:pt x="100149" y="80000"/>
                    <a:pt x="100149" y="80000"/>
                  </a:cubicBezTo>
                  <a:cubicBezTo>
                    <a:pt x="100327" y="80000"/>
                    <a:pt x="100327" y="80000"/>
                    <a:pt x="100327" y="80000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149" y="81176"/>
                    <a:pt x="100149" y="81176"/>
                    <a:pt x="100149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327" y="81176"/>
                    <a:pt x="100327" y="81176"/>
                    <a:pt x="100327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506" y="81176"/>
                    <a:pt x="100506" y="81176"/>
                    <a:pt x="100506" y="81176"/>
                  </a:cubicBezTo>
                  <a:cubicBezTo>
                    <a:pt x="100685" y="81176"/>
                    <a:pt x="100685" y="81176"/>
                    <a:pt x="100685" y="81176"/>
                  </a:cubicBezTo>
                  <a:cubicBezTo>
                    <a:pt x="100685" y="81176"/>
                    <a:pt x="100685" y="81176"/>
                    <a:pt x="100685" y="81176"/>
                  </a:cubicBezTo>
                  <a:cubicBezTo>
                    <a:pt x="100685" y="81176"/>
                    <a:pt x="100685" y="81176"/>
                    <a:pt x="100685" y="81176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0864" y="80000"/>
                    <a:pt x="100864" y="80000"/>
                    <a:pt x="100864" y="80000"/>
                  </a:cubicBezTo>
                  <a:cubicBezTo>
                    <a:pt x="101043" y="80000"/>
                    <a:pt x="101043" y="80000"/>
                    <a:pt x="101043" y="80000"/>
                  </a:cubicBezTo>
                  <a:cubicBezTo>
                    <a:pt x="101043" y="80000"/>
                    <a:pt x="101043" y="80000"/>
                    <a:pt x="101043" y="80000"/>
                  </a:cubicBezTo>
                  <a:cubicBezTo>
                    <a:pt x="101043" y="80000"/>
                    <a:pt x="101043" y="80000"/>
                    <a:pt x="101043" y="80000"/>
                  </a:cubicBezTo>
                  <a:cubicBezTo>
                    <a:pt x="101222" y="80000"/>
                    <a:pt x="101222" y="80000"/>
                    <a:pt x="101222" y="80000"/>
                  </a:cubicBezTo>
                  <a:cubicBezTo>
                    <a:pt x="101222" y="80000"/>
                    <a:pt x="101222" y="80000"/>
                    <a:pt x="101222" y="80000"/>
                  </a:cubicBezTo>
                  <a:cubicBezTo>
                    <a:pt x="101400" y="80000"/>
                    <a:pt x="101400" y="80000"/>
                    <a:pt x="101400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758" y="80000"/>
                    <a:pt x="101579" y="80000"/>
                    <a:pt x="101758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80000"/>
                    <a:pt x="101579" y="80000"/>
                    <a:pt x="101579" y="80000"/>
                  </a:cubicBezTo>
                  <a:cubicBezTo>
                    <a:pt x="101579" y="78823"/>
                    <a:pt x="101579" y="78823"/>
                    <a:pt x="101579" y="78823"/>
                  </a:cubicBezTo>
                  <a:cubicBezTo>
                    <a:pt x="101579" y="78823"/>
                    <a:pt x="101579" y="78823"/>
                    <a:pt x="101579" y="78823"/>
                  </a:cubicBezTo>
                  <a:cubicBezTo>
                    <a:pt x="101579" y="78823"/>
                    <a:pt x="101579" y="78823"/>
                    <a:pt x="101579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758" y="78823"/>
                    <a:pt x="101758" y="78823"/>
                    <a:pt x="101758" y="78823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1937" y="77647"/>
                    <a:pt x="101937" y="77647"/>
                    <a:pt x="101937" y="77647"/>
                  </a:cubicBezTo>
                  <a:cubicBezTo>
                    <a:pt x="102116" y="77647"/>
                    <a:pt x="102116" y="77647"/>
                    <a:pt x="102116" y="77647"/>
                  </a:cubicBezTo>
                  <a:cubicBezTo>
                    <a:pt x="102116" y="77647"/>
                    <a:pt x="102116" y="77647"/>
                    <a:pt x="102116" y="77647"/>
                  </a:cubicBezTo>
                  <a:cubicBezTo>
                    <a:pt x="102116" y="76470"/>
                    <a:pt x="102116" y="76470"/>
                    <a:pt x="102116" y="76470"/>
                  </a:cubicBezTo>
                  <a:cubicBezTo>
                    <a:pt x="102116" y="76470"/>
                    <a:pt x="102116" y="76470"/>
                    <a:pt x="102116" y="76470"/>
                  </a:cubicBezTo>
                  <a:cubicBezTo>
                    <a:pt x="102116" y="76470"/>
                    <a:pt x="102116" y="76470"/>
                    <a:pt x="102116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295" y="76470"/>
                    <a:pt x="102295" y="76470"/>
                    <a:pt x="102295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473" y="76470"/>
                    <a:pt x="102473" y="76470"/>
                    <a:pt x="102473" y="76470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652" y="75294"/>
                    <a:pt x="102652" y="75294"/>
                    <a:pt x="102652" y="75294"/>
                  </a:cubicBezTo>
                  <a:cubicBezTo>
                    <a:pt x="102831" y="75294"/>
                    <a:pt x="102831" y="75294"/>
                    <a:pt x="102831" y="75294"/>
                  </a:cubicBezTo>
                  <a:cubicBezTo>
                    <a:pt x="102831" y="75294"/>
                    <a:pt x="102831" y="75294"/>
                    <a:pt x="102831" y="75294"/>
                  </a:cubicBezTo>
                  <a:cubicBezTo>
                    <a:pt x="102652" y="75294"/>
                    <a:pt x="102652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4117"/>
                    <a:pt x="102831" y="74117"/>
                    <a:pt x="102831" y="74117"/>
                  </a:cubicBezTo>
                  <a:cubicBezTo>
                    <a:pt x="102831" y="72941"/>
                    <a:pt x="102831" y="72941"/>
                    <a:pt x="102831" y="72941"/>
                  </a:cubicBezTo>
                  <a:cubicBezTo>
                    <a:pt x="102831" y="72941"/>
                    <a:pt x="102831" y="72941"/>
                    <a:pt x="102831" y="72941"/>
                  </a:cubicBezTo>
                  <a:close/>
                  <a:moveTo>
                    <a:pt x="97645" y="77647"/>
                  </a:moveTo>
                  <a:cubicBezTo>
                    <a:pt x="97645" y="77647"/>
                    <a:pt x="97645" y="77647"/>
                    <a:pt x="97645" y="77647"/>
                  </a:cubicBezTo>
                  <a:cubicBezTo>
                    <a:pt x="97466" y="77647"/>
                    <a:pt x="97466" y="77647"/>
                    <a:pt x="97466" y="77647"/>
                  </a:cubicBezTo>
                  <a:cubicBezTo>
                    <a:pt x="97466" y="77647"/>
                    <a:pt x="97466" y="77647"/>
                    <a:pt x="97466" y="77647"/>
                  </a:cubicBezTo>
                  <a:cubicBezTo>
                    <a:pt x="97645" y="77647"/>
                    <a:pt x="97645" y="77647"/>
                    <a:pt x="97645" y="77647"/>
                  </a:cubicBezTo>
                  <a:close/>
                  <a:moveTo>
                    <a:pt x="97824" y="77647"/>
                  </a:moveTo>
                  <a:cubicBezTo>
                    <a:pt x="97824" y="77647"/>
                    <a:pt x="97824" y="77647"/>
                    <a:pt x="97824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ubicBezTo>
                    <a:pt x="97645" y="77647"/>
                    <a:pt x="97645" y="77647"/>
                    <a:pt x="97645" y="77647"/>
                  </a:cubicBezTo>
                  <a:cubicBezTo>
                    <a:pt x="97645" y="77647"/>
                    <a:pt x="97645" y="77647"/>
                    <a:pt x="97645" y="77647"/>
                  </a:cubicBezTo>
                  <a:cubicBezTo>
                    <a:pt x="97824" y="77647"/>
                    <a:pt x="97824" y="77647"/>
                    <a:pt x="97824" y="77647"/>
                  </a:cubicBezTo>
                  <a:close/>
                  <a:moveTo>
                    <a:pt x="98360" y="77647"/>
                  </a:moveTo>
                  <a:cubicBezTo>
                    <a:pt x="98360" y="77647"/>
                    <a:pt x="98360" y="77647"/>
                    <a:pt x="98360" y="77647"/>
                  </a:cubicBezTo>
                  <a:cubicBezTo>
                    <a:pt x="98360" y="77647"/>
                    <a:pt x="98360" y="77647"/>
                    <a:pt x="98360" y="77647"/>
                  </a:cubicBezTo>
                  <a:cubicBezTo>
                    <a:pt x="98181" y="76470"/>
                    <a:pt x="98181" y="76470"/>
                    <a:pt x="98181" y="76470"/>
                  </a:cubicBezTo>
                  <a:cubicBezTo>
                    <a:pt x="98181" y="76470"/>
                    <a:pt x="98181" y="76470"/>
                    <a:pt x="98181" y="76470"/>
                  </a:cubicBezTo>
                  <a:cubicBezTo>
                    <a:pt x="98360" y="77647"/>
                    <a:pt x="98360" y="77647"/>
                    <a:pt x="98360" y="77647"/>
                  </a:cubicBezTo>
                  <a:cubicBezTo>
                    <a:pt x="98360" y="77647"/>
                    <a:pt x="98360" y="77647"/>
                    <a:pt x="98360" y="77647"/>
                  </a:cubicBezTo>
                  <a:close/>
                  <a:moveTo>
                    <a:pt x="96929" y="67058"/>
                  </a:moveTo>
                  <a:cubicBezTo>
                    <a:pt x="96751" y="67058"/>
                    <a:pt x="96751" y="67058"/>
                    <a:pt x="96751" y="67058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5882"/>
                    <a:pt x="96929" y="65882"/>
                    <a:pt x="96929" y="65882"/>
                  </a:cubicBezTo>
                  <a:cubicBezTo>
                    <a:pt x="96929" y="67058"/>
                    <a:pt x="96929" y="67058"/>
                    <a:pt x="96929" y="67058"/>
                  </a:cubicBezTo>
                  <a:close/>
                  <a:moveTo>
                    <a:pt x="96572" y="67058"/>
                  </a:move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572" y="67058"/>
                    <a:pt x="96572" y="67058"/>
                    <a:pt x="96572" y="67058"/>
                  </a:cubicBezTo>
                  <a:close/>
                  <a:moveTo>
                    <a:pt x="96751" y="67058"/>
                  </a:move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ubicBezTo>
                    <a:pt x="96751" y="67058"/>
                    <a:pt x="96751" y="67058"/>
                    <a:pt x="96751" y="67058"/>
                  </a:cubicBezTo>
                  <a:close/>
                  <a:moveTo>
                    <a:pt x="73144" y="78823"/>
                  </a:moveTo>
                  <a:cubicBezTo>
                    <a:pt x="73144" y="78823"/>
                    <a:pt x="73144" y="78823"/>
                    <a:pt x="73144" y="78823"/>
                  </a:cubicBezTo>
                  <a:cubicBezTo>
                    <a:pt x="73144" y="78823"/>
                    <a:pt x="73144" y="78823"/>
                    <a:pt x="73144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965" y="77647"/>
                    <a:pt x="72965" y="77647"/>
                    <a:pt x="72965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786" y="77647"/>
                    <a:pt x="72786" y="77647"/>
                    <a:pt x="72786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7647"/>
                    <a:pt x="72608" y="77647"/>
                    <a:pt x="72608" y="77647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608" y="78823"/>
                    <a:pt x="72608" y="78823"/>
                    <a:pt x="72608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429" y="78823"/>
                    <a:pt x="72429" y="78823"/>
                    <a:pt x="72429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250" y="78823"/>
                    <a:pt x="72250" y="78823"/>
                    <a:pt x="72250" y="78823"/>
                  </a:cubicBezTo>
                  <a:cubicBezTo>
                    <a:pt x="72071" y="78823"/>
                    <a:pt x="72071" y="78823"/>
                    <a:pt x="72071" y="78823"/>
                  </a:cubicBezTo>
                  <a:cubicBezTo>
                    <a:pt x="72071" y="78823"/>
                    <a:pt x="72071" y="78823"/>
                    <a:pt x="72071" y="78823"/>
                  </a:cubicBezTo>
                  <a:cubicBezTo>
                    <a:pt x="72071" y="80000"/>
                    <a:pt x="72071" y="80000"/>
                    <a:pt x="72071" y="80000"/>
                  </a:cubicBezTo>
                  <a:cubicBezTo>
                    <a:pt x="72071" y="80000"/>
                    <a:pt x="72071" y="80000"/>
                    <a:pt x="72071" y="80000"/>
                  </a:cubicBezTo>
                  <a:cubicBezTo>
                    <a:pt x="72071" y="80000"/>
                    <a:pt x="72071" y="80000"/>
                    <a:pt x="72071" y="80000"/>
                  </a:cubicBezTo>
                  <a:cubicBezTo>
                    <a:pt x="71892" y="80000"/>
                    <a:pt x="71892" y="80000"/>
                    <a:pt x="71713" y="80000"/>
                  </a:cubicBezTo>
                  <a:cubicBezTo>
                    <a:pt x="71535" y="80000"/>
                    <a:pt x="71535" y="80000"/>
                    <a:pt x="71535" y="80000"/>
                  </a:cubicBezTo>
                  <a:cubicBezTo>
                    <a:pt x="71535" y="80000"/>
                    <a:pt x="71535" y="80000"/>
                    <a:pt x="71356" y="80000"/>
                  </a:cubicBezTo>
                  <a:cubicBezTo>
                    <a:pt x="71356" y="81176"/>
                    <a:pt x="71356" y="81176"/>
                    <a:pt x="71356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0998" y="81176"/>
                    <a:pt x="70998" y="81176"/>
                    <a:pt x="70998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1176"/>
                    <a:pt x="71177" y="81176"/>
                    <a:pt x="71177" y="81176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1177" y="82352"/>
                    <a:pt x="71177" y="82352"/>
                    <a:pt x="71177" y="82352"/>
                  </a:cubicBezTo>
                  <a:cubicBezTo>
                    <a:pt x="70998" y="83529"/>
                    <a:pt x="70998" y="83529"/>
                    <a:pt x="70998" y="83529"/>
                  </a:cubicBezTo>
                  <a:cubicBezTo>
                    <a:pt x="70998" y="83529"/>
                    <a:pt x="70998" y="83529"/>
                    <a:pt x="70998" y="83529"/>
                  </a:cubicBezTo>
                  <a:cubicBezTo>
                    <a:pt x="70998" y="83529"/>
                    <a:pt x="70998" y="83529"/>
                    <a:pt x="70998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3529"/>
                    <a:pt x="70819" y="83529"/>
                    <a:pt x="70819" y="83529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819" y="84705"/>
                    <a:pt x="70819" y="84705"/>
                    <a:pt x="70819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4705"/>
                    <a:pt x="70998" y="84705"/>
                    <a:pt x="70998" y="84705"/>
                  </a:cubicBezTo>
                  <a:cubicBezTo>
                    <a:pt x="70998" y="85882"/>
                    <a:pt x="70998" y="85882"/>
                    <a:pt x="70998" y="85882"/>
                  </a:cubicBezTo>
                  <a:cubicBezTo>
                    <a:pt x="70998" y="85882"/>
                    <a:pt x="70998" y="85882"/>
                    <a:pt x="70998" y="85882"/>
                  </a:cubicBezTo>
                  <a:cubicBezTo>
                    <a:pt x="70998" y="85882"/>
                    <a:pt x="70998" y="85882"/>
                    <a:pt x="70998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177" y="85882"/>
                    <a:pt x="71177" y="85882"/>
                    <a:pt x="71177" y="85882"/>
                  </a:cubicBezTo>
                  <a:cubicBezTo>
                    <a:pt x="71356" y="85882"/>
                    <a:pt x="71356" y="85882"/>
                    <a:pt x="71356" y="85882"/>
                  </a:cubicBezTo>
                  <a:cubicBezTo>
                    <a:pt x="71356" y="85882"/>
                    <a:pt x="71356" y="85882"/>
                    <a:pt x="71356" y="85882"/>
                  </a:cubicBezTo>
                  <a:cubicBezTo>
                    <a:pt x="71535" y="85882"/>
                    <a:pt x="71535" y="85882"/>
                    <a:pt x="71713" y="85882"/>
                  </a:cubicBezTo>
                  <a:cubicBezTo>
                    <a:pt x="71713" y="85882"/>
                    <a:pt x="71713" y="85882"/>
                    <a:pt x="71713" y="85882"/>
                  </a:cubicBezTo>
                  <a:cubicBezTo>
                    <a:pt x="71713" y="85882"/>
                    <a:pt x="71713" y="85882"/>
                    <a:pt x="71713" y="85882"/>
                  </a:cubicBezTo>
                  <a:cubicBezTo>
                    <a:pt x="71713" y="85882"/>
                    <a:pt x="71713" y="85882"/>
                    <a:pt x="71713" y="85882"/>
                  </a:cubicBezTo>
                  <a:cubicBezTo>
                    <a:pt x="71892" y="85882"/>
                    <a:pt x="71892" y="85882"/>
                    <a:pt x="71892" y="85882"/>
                  </a:cubicBezTo>
                  <a:cubicBezTo>
                    <a:pt x="71892" y="85882"/>
                    <a:pt x="71892" y="85882"/>
                    <a:pt x="71892" y="85882"/>
                  </a:cubicBezTo>
                  <a:cubicBezTo>
                    <a:pt x="71892" y="84705"/>
                    <a:pt x="71892" y="84705"/>
                    <a:pt x="71892" y="84705"/>
                  </a:cubicBezTo>
                  <a:cubicBezTo>
                    <a:pt x="71892" y="84705"/>
                    <a:pt x="71892" y="84705"/>
                    <a:pt x="71892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071" y="84705"/>
                    <a:pt x="72071" y="84705"/>
                    <a:pt x="72071" y="84705"/>
                  </a:cubicBezTo>
                  <a:cubicBezTo>
                    <a:pt x="72250" y="84705"/>
                    <a:pt x="72250" y="84705"/>
                    <a:pt x="72250" y="84705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429" y="83529"/>
                    <a:pt x="72429" y="83529"/>
                    <a:pt x="72429" y="83529"/>
                  </a:cubicBezTo>
                  <a:cubicBezTo>
                    <a:pt x="72250" y="83529"/>
                    <a:pt x="72250" y="83529"/>
                    <a:pt x="72250" y="83529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429" y="82352"/>
                    <a:pt x="72429" y="82352"/>
                    <a:pt x="72429" y="82352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608" y="81176"/>
                    <a:pt x="72608" y="81176"/>
                    <a:pt x="72608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1176"/>
                    <a:pt x="72786" y="81176"/>
                    <a:pt x="72786" y="81176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80000"/>
                    <a:pt x="72786" y="80000"/>
                    <a:pt x="72786" y="80000"/>
                  </a:cubicBezTo>
                  <a:cubicBezTo>
                    <a:pt x="72786" y="78823"/>
                    <a:pt x="72786" y="78823"/>
                    <a:pt x="72786" y="78823"/>
                  </a:cubicBezTo>
                  <a:cubicBezTo>
                    <a:pt x="72786" y="78823"/>
                    <a:pt x="72786" y="78823"/>
                    <a:pt x="72786" y="78823"/>
                  </a:cubicBezTo>
                  <a:cubicBezTo>
                    <a:pt x="72786" y="78823"/>
                    <a:pt x="72786" y="78823"/>
                    <a:pt x="72786" y="78823"/>
                  </a:cubicBezTo>
                  <a:cubicBezTo>
                    <a:pt x="72965" y="78823"/>
                    <a:pt x="72965" y="78823"/>
                    <a:pt x="72965" y="78823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3144" y="78823"/>
                    <a:pt x="73144" y="78823"/>
                    <a:pt x="73144" y="78823"/>
                  </a:cubicBezTo>
                  <a:close/>
                  <a:moveTo>
                    <a:pt x="98539" y="67058"/>
                  </a:move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360" y="67058"/>
                    <a:pt x="98360" y="67058"/>
                    <a:pt x="98360" y="67058"/>
                  </a:cubicBezTo>
                  <a:cubicBezTo>
                    <a:pt x="98539" y="67058"/>
                    <a:pt x="98360" y="67058"/>
                    <a:pt x="98539" y="67058"/>
                  </a:cubicBezTo>
                  <a:close/>
                  <a:moveTo>
                    <a:pt x="107660" y="64705"/>
                  </a:move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3529"/>
                    <a:pt x="107660" y="63529"/>
                    <a:pt x="107660" y="63529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481" y="64705"/>
                    <a:pt x="107481" y="64705"/>
                    <a:pt x="107481" y="64705"/>
                  </a:cubicBezTo>
                  <a:cubicBezTo>
                    <a:pt x="107481" y="64705"/>
                    <a:pt x="107481" y="64705"/>
                    <a:pt x="107481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lnTo>
                    <a:pt x="107660" y="64705"/>
                  </a:lnTo>
                  <a:close/>
                  <a:moveTo>
                    <a:pt x="99254" y="68235"/>
                  </a:moveTo>
                  <a:cubicBezTo>
                    <a:pt x="99076" y="68235"/>
                    <a:pt x="99076" y="68235"/>
                    <a:pt x="99076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076" y="68235"/>
                    <a:pt x="99076" y="68235"/>
                    <a:pt x="99076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ubicBezTo>
                    <a:pt x="99254" y="68235"/>
                    <a:pt x="99254" y="68235"/>
                    <a:pt x="99254" y="68235"/>
                  </a:cubicBezTo>
                  <a:close/>
                  <a:moveTo>
                    <a:pt x="110700" y="63529"/>
                  </a:moveTo>
                  <a:cubicBezTo>
                    <a:pt x="110700" y="63529"/>
                    <a:pt x="110700" y="63529"/>
                    <a:pt x="110700" y="63529"/>
                  </a:cubicBezTo>
                  <a:cubicBezTo>
                    <a:pt x="110879" y="63529"/>
                    <a:pt x="110879" y="63529"/>
                    <a:pt x="111058" y="63529"/>
                  </a:cubicBezTo>
                  <a:cubicBezTo>
                    <a:pt x="111058" y="63529"/>
                    <a:pt x="111058" y="63529"/>
                    <a:pt x="111058" y="63529"/>
                  </a:cubicBezTo>
                  <a:cubicBezTo>
                    <a:pt x="111236" y="62352"/>
                    <a:pt x="111236" y="62352"/>
                    <a:pt x="111236" y="62352"/>
                  </a:cubicBezTo>
                  <a:cubicBezTo>
                    <a:pt x="111058" y="63529"/>
                    <a:pt x="110879" y="63529"/>
                    <a:pt x="110700" y="63529"/>
                  </a:cubicBezTo>
                  <a:close/>
                  <a:moveTo>
                    <a:pt x="72965" y="80000"/>
                  </a:move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ubicBezTo>
                    <a:pt x="72965" y="80000"/>
                    <a:pt x="72965" y="80000"/>
                    <a:pt x="72965" y="80000"/>
                  </a:cubicBezTo>
                  <a:close/>
                  <a:moveTo>
                    <a:pt x="107660" y="64705"/>
                  </a:move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660" y="64705"/>
                    <a:pt x="107660" y="64705"/>
                    <a:pt x="107660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cubicBezTo>
                    <a:pt x="107839" y="64705"/>
                    <a:pt x="107839" y="64705"/>
                    <a:pt x="107839" y="64705"/>
                  </a:cubicBezTo>
                  <a:lnTo>
                    <a:pt x="107660" y="64705"/>
                  </a:lnTo>
                  <a:close/>
                  <a:moveTo>
                    <a:pt x="110521" y="63529"/>
                  </a:moveTo>
                  <a:cubicBezTo>
                    <a:pt x="110521" y="63529"/>
                    <a:pt x="110521" y="63529"/>
                    <a:pt x="110521" y="63529"/>
                  </a:cubicBezTo>
                  <a:cubicBezTo>
                    <a:pt x="110342" y="64705"/>
                    <a:pt x="110342" y="64705"/>
                    <a:pt x="110342" y="64705"/>
                  </a:cubicBezTo>
                  <a:cubicBezTo>
                    <a:pt x="110342" y="64705"/>
                    <a:pt x="110342" y="64705"/>
                    <a:pt x="110342" y="64705"/>
                  </a:cubicBezTo>
                  <a:cubicBezTo>
                    <a:pt x="110521" y="64705"/>
                    <a:pt x="110521" y="64705"/>
                    <a:pt x="110521" y="64705"/>
                  </a:cubicBezTo>
                  <a:cubicBezTo>
                    <a:pt x="110521" y="64705"/>
                    <a:pt x="110521" y="64705"/>
                    <a:pt x="110521" y="64705"/>
                  </a:cubicBezTo>
                  <a:cubicBezTo>
                    <a:pt x="110521" y="64705"/>
                    <a:pt x="110521" y="64705"/>
                    <a:pt x="110521" y="64705"/>
                  </a:cubicBezTo>
                  <a:cubicBezTo>
                    <a:pt x="110700" y="64705"/>
                    <a:pt x="110700" y="64705"/>
                    <a:pt x="110700" y="64705"/>
                  </a:cubicBezTo>
                  <a:cubicBezTo>
                    <a:pt x="110700" y="64705"/>
                    <a:pt x="110700" y="64705"/>
                    <a:pt x="110700" y="64705"/>
                  </a:cubicBezTo>
                  <a:cubicBezTo>
                    <a:pt x="110700" y="63529"/>
                    <a:pt x="110700" y="63529"/>
                    <a:pt x="110700" y="63529"/>
                  </a:cubicBezTo>
                  <a:cubicBezTo>
                    <a:pt x="110700" y="63529"/>
                    <a:pt x="110521" y="63529"/>
                    <a:pt x="110521" y="63529"/>
                  </a:cubicBezTo>
                  <a:close/>
                  <a:moveTo>
                    <a:pt x="75111" y="81176"/>
                  </a:moveTo>
                  <a:cubicBezTo>
                    <a:pt x="75111" y="81176"/>
                    <a:pt x="75111" y="81176"/>
                    <a:pt x="75111" y="81176"/>
                  </a:cubicBezTo>
                  <a:cubicBezTo>
                    <a:pt x="74932" y="81176"/>
                    <a:pt x="74932" y="81176"/>
                    <a:pt x="74932" y="81176"/>
                  </a:cubicBezTo>
                  <a:cubicBezTo>
                    <a:pt x="74932" y="81176"/>
                    <a:pt x="74932" y="81176"/>
                    <a:pt x="74932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ubicBezTo>
                    <a:pt x="75111" y="81176"/>
                    <a:pt x="75111" y="81176"/>
                    <a:pt x="75111" y="81176"/>
                  </a:cubicBezTo>
                  <a:close/>
                  <a:moveTo>
                    <a:pt x="106944" y="68235"/>
                  </a:move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302" y="68235"/>
                    <a:pt x="107302" y="68235"/>
                    <a:pt x="107302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7123" y="68235"/>
                  </a:cubicBezTo>
                  <a:cubicBezTo>
                    <a:pt x="107123" y="68235"/>
                    <a:pt x="107123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7058"/>
                    <a:pt x="106766" y="67058"/>
                    <a:pt x="106766" y="67058"/>
                  </a:cubicBezTo>
                  <a:cubicBezTo>
                    <a:pt x="106766" y="67058"/>
                    <a:pt x="106766" y="67058"/>
                    <a:pt x="106766" y="67058"/>
                  </a:cubicBezTo>
                  <a:cubicBezTo>
                    <a:pt x="106766" y="67058"/>
                    <a:pt x="106766" y="67058"/>
                    <a:pt x="106766" y="67058"/>
                  </a:cubicBezTo>
                  <a:cubicBezTo>
                    <a:pt x="106587" y="67058"/>
                    <a:pt x="106587" y="67058"/>
                    <a:pt x="106587" y="67058"/>
                  </a:cubicBezTo>
                  <a:cubicBezTo>
                    <a:pt x="106587" y="67058"/>
                    <a:pt x="106587" y="67058"/>
                    <a:pt x="106587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408" y="67058"/>
                    <a:pt x="106408" y="67058"/>
                    <a:pt x="106408" y="67058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587" y="68235"/>
                    <a:pt x="106587" y="68235"/>
                    <a:pt x="106587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766" y="68235"/>
                    <a:pt x="106766" y="68235"/>
                    <a:pt x="106766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ubicBezTo>
                    <a:pt x="106944" y="68235"/>
                    <a:pt x="106944" y="68235"/>
                    <a:pt x="106944" y="68235"/>
                  </a:cubicBezTo>
                  <a:close/>
                  <a:moveTo>
                    <a:pt x="74396" y="82352"/>
                  </a:moveTo>
                  <a:cubicBezTo>
                    <a:pt x="74396" y="82352"/>
                    <a:pt x="74396" y="82352"/>
                    <a:pt x="74396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ubicBezTo>
                    <a:pt x="74575" y="82352"/>
                    <a:pt x="74575" y="82352"/>
                    <a:pt x="74575" y="82352"/>
                  </a:cubicBezTo>
                  <a:cubicBezTo>
                    <a:pt x="74575" y="82352"/>
                    <a:pt x="74575" y="82352"/>
                    <a:pt x="74575" y="82352"/>
                  </a:cubicBezTo>
                  <a:cubicBezTo>
                    <a:pt x="74396" y="82352"/>
                    <a:pt x="74396" y="82352"/>
                    <a:pt x="74396" y="82352"/>
                  </a:cubicBezTo>
                  <a:close/>
                  <a:moveTo>
                    <a:pt x="107302" y="67058"/>
                  </a:move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302" y="67058"/>
                    <a:pt x="107302" y="67058"/>
                    <a:pt x="107302" y="67058"/>
                  </a:cubicBezTo>
                  <a:cubicBezTo>
                    <a:pt x="107123" y="67058"/>
                    <a:pt x="107123" y="67058"/>
                    <a:pt x="107123" y="67058"/>
                  </a:cubicBezTo>
                  <a:lnTo>
                    <a:pt x="107302" y="67058"/>
                  </a:lnTo>
                  <a:close/>
                  <a:moveTo>
                    <a:pt x="107481" y="68235"/>
                  </a:moveTo>
                  <a:cubicBezTo>
                    <a:pt x="107481" y="68235"/>
                    <a:pt x="107481" y="68235"/>
                    <a:pt x="107481" y="68235"/>
                  </a:cubicBezTo>
                  <a:cubicBezTo>
                    <a:pt x="107481" y="67058"/>
                    <a:pt x="107481" y="67058"/>
                    <a:pt x="107481" y="67058"/>
                  </a:cubicBezTo>
                  <a:cubicBezTo>
                    <a:pt x="107481" y="68235"/>
                    <a:pt x="107481" y="68235"/>
                    <a:pt x="107481" y="68235"/>
                  </a:cubicBezTo>
                  <a:close/>
                  <a:moveTo>
                    <a:pt x="91385" y="76470"/>
                  </a:moveTo>
                  <a:cubicBezTo>
                    <a:pt x="91385" y="76470"/>
                    <a:pt x="91385" y="76470"/>
                    <a:pt x="91385" y="76470"/>
                  </a:cubicBezTo>
                  <a:cubicBezTo>
                    <a:pt x="91385" y="76470"/>
                    <a:pt x="91385" y="76470"/>
                    <a:pt x="91385" y="76470"/>
                  </a:cubicBezTo>
                  <a:close/>
                  <a:moveTo>
                    <a:pt x="43099" y="102352"/>
                  </a:moveTo>
                  <a:cubicBezTo>
                    <a:pt x="43099" y="102352"/>
                    <a:pt x="43099" y="102352"/>
                    <a:pt x="43099" y="102352"/>
                  </a:cubicBezTo>
                  <a:cubicBezTo>
                    <a:pt x="43278" y="102352"/>
                    <a:pt x="43278" y="102352"/>
                    <a:pt x="43278" y="102352"/>
                  </a:cubicBezTo>
                  <a:cubicBezTo>
                    <a:pt x="43099" y="102352"/>
                    <a:pt x="43099" y="102352"/>
                    <a:pt x="43099" y="102352"/>
                  </a:cubicBezTo>
                  <a:close/>
                  <a:moveTo>
                    <a:pt x="42921" y="102352"/>
                  </a:move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3099" y="102352"/>
                    <a:pt x="43099" y="102352"/>
                    <a:pt x="43099" y="102352"/>
                  </a:cubicBezTo>
                  <a:cubicBezTo>
                    <a:pt x="43278" y="102352"/>
                    <a:pt x="43278" y="102352"/>
                    <a:pt x="43278" y="102352"/>
                  </a:cubicBezTo>
                  <a:cubicBezTo>
                    <a:pt x="43099" y="102352"/>
                    <a:pt x="43099" y="102352"/>
                    <a:pt x="42921" y="102352"/>
                  </a:cubicBezTo>
                  <a:close/>
                  <a:moveTo>
                    <a:pt x="42921" y="102352"/>
                  </a:move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ubicBezTo>
                    <a:pt x="42921" y="102352"/>
                    <a:pt x="42921" y="102352"/>
                    <a:pt x="42921" y="102352"/>
                  </a:cubicBezTo>
                  <a:close/>
                  <a:moveTo>
                    <a:pt x="109985" y="76470"/>
                  </a:move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806" y="76470"/>
                    <a:pt x="109806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627" y="76470"/>
                    <a:pt x="109627" y="76470"/>
                    <a:pt x="109627" y="76470"/>
                  </a:cubicBezTo>
                  <a:cubicBezTo>
                    <a:pt x="109448" y="76470"/>
                    <a:pt x="109448" y="76470"/>
                    <a:pt x="109448" y="76470"/>
                  </a:cubicBezTo>
                  <a:cubicBezTo>
                    <a:pt x="109448" y="76470"/>
                    <a:pt x="109448" y="76470"/>
                    <a:pt x="109448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269" y="76470"/>
                    <a:pt x="109269" y="76470"/>
                    <a:pt x="109269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6470"/>
                    <a:pt x="109090" y="76470"/>
                    <a:pt x="109090" y="76470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9090" y="75294"/>
                    <a:pt x="109090" y="75294"/>
                    <a:pt x="109090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912" y="75294"/>
                    <a:pt x="108912" y="75294"/>
                    <a:pt x="108912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375" y="75294"/>
                    <a:pt x="108375" y="75294"/>
                    <a:pt x="108375" y="75294"/>
                  </a:cubicBezTo>
                  <a:cubicBezTo>
                    <a:pt x="108375" y="75294"/>
                    <a:pt x="108375" y="75294"/>
                    <a:pt x="108375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554" y="75294"/>
                    <a:pt x="108554" y="75294"/>
                    <a:pt x="108554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5294"/>
                    <a:pt x="108733" y="75294"/>
                  </a:cubicBezTo>
                  <a:cubicBezTo>
                    <a:pt x="108733" y="75294"/>
                    <a:pt x="108733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6470"/>
                    <a:pt x="108912" y="76470"/>
                    <a:pt x="108912" y="76470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554" y="77647"/>
                  </a:cubicBezTo>
                  <a:cubicBezTo>
                    <a:pt x="108554" y="77647"/>
                    <a:pt x="108554" y="77647"/>
                    <a:pt x="108554" y="77647"/>
                  </a:cubicBezTo>
                  <a:cubicBezTo>
                    <a:pt x="108554" y="77647"/>
                    <a:pt x="108733" y="77647"/>
                    <a:pt x="108733" y="77647"/>
                  </a:cubicBezTo>
                  <a:cubicBezTo>
                    <a:pt x="108733" y="77647"/>
                    <a:pt x="108733" y="77647"/>
                    <a:pt x="108733" y="77647"/>
                  </a:cubicBezTo>
                  <a:cubicBezTo>
                    <a:pt x="108912" y="77647"/>
                    <a:pt x="108912" y="77647"/>
                    <a:pt x="108912" y="77647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733" y="78823"/>
                    <a:pt x="108733" y="78823"/>
                    <a:pt x="108733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8912" y="78823"/>
                    <a:pt x="108912" y="78823"/>
                    <a:pt x="108912" y="78823"/>
                  </a:cubicBezTo>
                  <a:cubicBezTo>
                    <a:pt x="109090" y="78823"/>
                    <a:pt x="109090" y="78823"/>
                    <a:pt x="109090" y="78823"/>
                  </a:cubicBezTo>
                  <a:cubicBezTo>
                    <a:pt x="109090" y="78823"/>
                    <a:pt x="109090" y="78823"/>
                    <a:pt x="109090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269" y="78823"/>
                    <a:pt x="109269" y="78823"/>
                    <a:pt x="109269" y="78823"/>
                  </a:cubicBezTo>
                  <a:cubicBezTo>
                    <a:pt x="109448" y="78823"/>
                    <a:pt x="109448" y="77647"/>
                    <a:pt x="109448" y="77647"/>
                  </a:cubicBezTo>
                  <a:cubicBezTo>
                    <a:pt x="109448" y="77647"/>
                    <a:pt x="109448" y="77647"/>
                    <a:pt x="109448" y="77647"/>
                  </a:cubicBezTo>
                  <a:cubicBezTo>
                    <a:pt x="109627" y="77647"/>
                    <a:pt x="109627" y="77647"/>
                    <a:pt x="109627" y="77647"/>
                  </a:cubicBezTo>
                  <a:cubicBezTo>
                    <a:pt x="109627" y="77647"/>
                    <a:pt x="109627" y="77647"/>
                    <a:pt x="109627" y="77647"/>
                  </a:cubicBezTo>
                  <a:cubicBezTo>
                    <a:pt x="109627" y="77647"/>
                    <a:pt x="109627" y="77647"/>
                    <a:pt x="109627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7647"/>
                    <a:pt x="109806" y="77647"/>
                    <a:pt x="109806" y="77647"/>
                  </a:cubicBezTo>
                  <a:cubicBezTo>
                    <a:pt x="109806" y="76470"/>
                    <a:pt x="109806" y="76470"/>
                    <a:pt x="109806" y="76470"/>
                  </a:cubicBezTo>
                  <a:cubicBezTo>
                    <a:pt x="109806" y="76470"/>
                    <a:pt x="109806" y="76470"/>
                    <a:pt x="109806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ubicBezTo>
                    <a:pt x="109985" y="76470"/>
                    <a:pt x="109985" y="76470"/>
                    <a:pt x="109985" y="76470"/>
                  </a:cubicBezTo>
                  <a:close/>
                  <a:moveTo>
                    <a:pt x="98181" y="80000"/>
                  </a:move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181" y="80000"/>
                    <a:pt x="98181" y="80000"/>
                  </a:cubicBezTo>
                  <a:cubicBezTo>
                    <a:pt x="98181" y="80000"/>
                    <a:pt x="98002" y="80000"/>
                    <a:pt x="98002" y="80000"/>
                  </a:cubicBezTo>
                  <a:cubicBezTo>
                    <a:pt x="98002" y="80000"/>
                    <a:pt x="98002" y="80000"/>
                    <a:pt x="98002" y="80000"/>
                  </a:cubicBezTo>
                  <a:lnTo>
                    <a:pt x="98181" y="80000"/>
                  </a:lnTo>
                  <a:close/>
                  <a:moveTo>
                    <a:pt x="109269" y="75294"/>
                  </a:moveTo>
                  <a:cubicBezTo>
                    <a:pt x="109269" y="75294"/>
                    <a:pt x="109269" y="75294"/>
                    <a:pt x="109269" y="75294"/>
                  </a:cubicBezTo>
                  <a:cubicBezTo>
                    <a:pt x="109269" y="75294"/>
                    <a:pt x="109269" y="75294"/>
                    <a:pt x="109269" y="75294"/>
                  </a:cubicBezTo>
                  <a:cubicBezTo>
                    <a:pt x="109269" y="75294"/>
                    <a:pt x="109269" y="75294"/>
                    <a:pt x="109269" y="75294"/>
                  </a:cubicBezTo>
                  <a:cubicBezTo>
                    <a:pt x="109269" y="75294"/>
                    <a:pt x="109269" y="75294"/>
                    <a:pt x="109269" y="75294"/>
                  </a:cubicBezTo>
                  <a:close/>
                  <a:moveTo>
                    <a:pt x="99791" y="82352"/>
                  </a:moveTo>
                  <a:cubicBezTo>
                    <a:pt x="99791" y="82352"/>
                    <a:pt x="99791" y="82352"/>
                    <a:pt x="99791" y="82352"/>
                  </a:cubicBezTo>
                  <a:cubicBezTo>
                    <a:pt x="99791" y="82352"/>
                    <a:pt x="99791" y="82352"/>
                    <a:pt x="99791" y="82352"/>
                  </a:cubicBezTo>
                  <a:cubicBezTo>
                    <a:pt x="99791" y="82352"/>
                    <a:pt x="99791" y="82352"/>
                    <a:pt x="99791" y="82352"/>
                  </a:cubicBezTo>
                  <a:close/>
                  <a:moveTo>
                    <a:pt x="101043" y="81176"/>
                  </a:moveTo>
                  <a:cubicBezTo>
                    <a:pt x="101043" y="81176"/>
                    <a:pt x="101043" y="81176"/>
                    <a:pt x="101043" y="81176"/>
                  </a:cubicBezTo>
                  <a:cubicBezTo>
                    <a:pt x="101043" y="81176"/>
                    <a:pt x="101043" y="81176"/>
                    <a:pt x="101043" y="81176"/>
                  </a:cubicBezTo>
                  <a:cubicBezTo>
                    <a:pt x="101043" y="81176"/>
                    <a:pt x="101043" y="81176"/>
                    <a:pt x="101043" y="81176"/>
                  </a:cubicBezTo>
                  <a:cubicBezTo>
                    <a:pt x="101043" y="82352"/>
                    <a:pt x="101043" y="82352"/>
                    <a:pt x="101043" y="82352"/>
                  </a:cubicBezTo>
                  <a:cubicBezTo>
                    <a:pt x="101043" y="82352"/>
                    <a:pt x="101043" y="82352"/>
                    <a:pt x="101043" y="82352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0864" y="81176"/>
                    <a:pt x="100864" y="81176"/>
                    <a:pt x="100864" y="81176"/>
                  </a:cubicBezTo>
                  <a:cubicBezTo>
                    <a:pt x="101043" y="81176"/>
                    <a:pt x="101043" y="81176"/>
                    <a:pt x="101043" y="81176"/>
                  </a:cubicBezTo>
                  <a:close/>
                  <a:moveTo>
                    <a:pt x="100864" y="82352"/>
                  </a:move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1043" y="82352"/>
                    <a:pt x="101043" y="82352"/>
                    <a:pt x="101043" y="82352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864" y="83529"/>
                    <a:pt x="100864" y="83529"/>
                    <a:pt x="100864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685" y="83529"/>
                    <a:pt x="100685" y="83529"/>
                    <a:pt x="100685" y="83529"/>
                  </a:cubicBezTo>
                  <a:cubicBezTo>
                    <a:pt x="100506" y="83529"/>
                    <a:pt x="100506" y="83529"/>
                    <a:pt x="100506" y="83529"/>
                  </a:cubicBezTo>
                  <a:cubicBezTo>
                    <a:pt x="100506" y="83529"/>
                    <a:pt x="100506" y="83529"/>
                    <a:pt x="100506" y="83529"/>
                  </a:cubicBezTo>
                  <a:cubicBezTo>
                    <a:pt x="100506" y="83529"/>
                    <a:pt x="100506" y="83529"/>
                    <a:pt x="100506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149" y="83529"/>
                    <a:pt x="100327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327" y="83529"/>
                    <a:pt x="100327" y="83529"/>
                    <a:pt x="100327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100149" y="83529"/>
                    <a:pt x="100149" y="83529"/>
                    <a:pt x="100149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3529"/>
                    <a:pt x="99970" y="83529"/>
                    <a:pt x="99970" y="83529"/>
                  </a:cubicBezTo>
                  <a:cubicBezTo>
                    <a:pt x="99970" y="82352"/>
                    <a:pt x="99970" y="82352"/>
                    <a:pt x="99970" y="82352"/>
                  </a:cubicBezTo>
                  <a:cubicBezTo>
                    <a:pt x="99970" y="82352"/>
                    <a:pt x="99970" y="82352"/>
                    <a:pt x="99970" y="82352"/>
                  </a:cubicBezTo>
                  <a:cubicBezTo>
                    <a:pt x="99970" y="82352"/>
                    <a:pt x="99970" y="82352"/>
                    <a:pt x="99970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149" y="82352"/>
                    <a:pt x="100149" y="82352"/>
                    <a:pt x="100149" y="82352"/>
                  </a:cubicBezTo>
                  <a:cubicBezTo>
                    <a:pt x="100327" y="82352"/>
                    <a:pt x="100327" y="82352"/>
                    <a:pt x="100327" y="82352"/>
                  </a:cubicBezTo>
                  <a:cubicBezTo>
                    <a:pt x="100327" y="82352"/>
                    <a:pt x="100327" y="82352"/>
                    <a:pt x="100327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506" y="82352"/>
                    <a:pt x="100506" y="82352"/>
                  </a:cubicBezTo>
                  <a:cubicBezTo>
                    <a:pt x="100506" y="82352"/>
                    <a:pt x="100685" y="82352"/>
                    <a:pt x="100685" y="82352"/>
                  </a:cubicBez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0864" y="82352"/>
                    <a:pt x="100864" y="82352"/>
                    <a:pt x="100864" y="82352"/>
                  </a:cubicBezTo>
                  <a:cubicBezTo>
                    <a:pt x="100864" y="82352"/>
                    <a:pt x="100864" y="82352"/>
                    <a:pt x="100864" y="82352"/>
                  </a:cubicBezTo>
                  <a:close/>
                  <a:moveTo>
                    <a:pt x="108554" y="78823"/>
                  </a:moveTo>
                  <a:cubicBezTo>
                    <a:pt x="108554" y="78823"/>
                    <a:pt x="108554" y="78823"/>
                    <a:pt x="108733" y="78823"/>
                  </a:cubicBezTo>
                  <a:cubicBezTo>
                    <a:pt x="108733" y="78823"/>
                    <a:pt x="108733" y="78823"/>
                    <a:pt x="108733" y="78823"/>
                  </a:cubicBezTo>
                  <a:cubicBezTo>
                    <a:pt x="108554" y="78823"/>
                    <a:pt x="108554" y="78823"/>
                    <a:pt x="108554" y="78823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554" y="80000"/>
                    <a:pt x="108554" y="80000"/>
                    <a:pt x="108554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375" y="80000"/>
                    <a:pt x="108375" y="80000"/>
                    <a:pt x="108375" y="80000"/>
                  </a:cubicBezTo>
                  <a:cubicBezTo>
                    <a:pt x="108196" y="80000"/>
                    <a:pt x="108196" y="80000"/>
                    <a:pt x="108196" y="80000"/>
                  </a:cubicBezTo>
                  <a:cubicBezTo>
                    <a:pt x="108196" y="80000"/>
                    <a:pt x="108196" y="80000"/>
                    <a:pt x="108196" y="80000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196" y="81176"/>
                    <a:pt x="108196" y="81176"/>
                  </a:cubicBezTo>
                  <a:cubicBezTo>
                    <a:pt x="108196" y="81176"/>
                    <a:pt x="108017" y="81176"/>
                    <a:pt x="108017" y="81176"/>
                  </a:cubicBezTo>
                  <a:cubicBezTo>
                    <a:pt x="107839" y="81176"/>
                    <a:pt x="107839" y="81176"/>
                    <a:pt x="107839" y="81176"/>
                  </a:cubicBezTo>
                  <a:cubicBezTo>
                    <a:pt x="107839" y="81176"/>
                    <a:pt x="107839" y="81176"/>
                    <a:pt x="107839" y="81176"/>
                  </a:cubicBezTo>
                  <a:cubicBezTo>
                    <a:pt x="107660" y="81176"/>
                    <a:pt x="107839" y="81176"/>
                    <a:pt x="107660" y="81176"/>
                  </a:cubicBezTo>
                  <a:cubicBezTo>
                    <a:pt x="107660" y="81176"/>
                    <a:pt x="107660" y="81176"/>
                    <a:pt x="107660" y="81176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660" y="82352"/>
                    <a:pt x="107660" y="82352"/>
                    <a:pt x="107660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481" y="82352"/>
                    <a:pt x="107481" y="82352"/>
                    <a:pt x="107481" y="82352"/>
                  </a:cubicBezTo>
                  <a:cubicBezTo>
                    <a:pt x="107302" y="82352"/>
                    <a:pt x="107302" y="82352"/>
                    <a:pt x="107302" y="82352"/>
                  </a:cubicBezTo>
                  <a:cubicBezTo>
                    <a:pt x="107302" y="82352"/>
                    <a:pt x="107302" y="82352"/>
                    <a:pt x="107302" y="82352"/>
                  </a:cubicBezTo>
                  <a:cubicBezTo>
                    <a:pt x="107123" y="83529"/>
                    <a:pt x="107123" y="83529"/>
                    <a:pt x="107123" y="83529"/>
                  </a:cubicBezTo>
                  <a:cubicBezTo>
                    <a:pt x="106944" y="83529"/>
                    <a:pt x="106944" y="83529"/>
                    <a:pt x="106944" y="83529"/>
                  </a:cubicBezTo>
                  <a:cubicBezTo>
                    <a:pt x="106944" y="83529"/>
                    <a:pt x="106944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408" y="83529"/>
                    <a:pt x="106408" y="83529"/>
                  </a:cubicBezTo>
                  <a:cubicBezTo>
                    <a:pt x="106408" y="83529"/>
                    <a:pt x="106408" y="83529"/>
                    <a:pt x="106408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229" y="83529"/>
                    <a:pt x="106229" y="83529"/>
                    <a:pt x="106229" y="83529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408" y="82352"/>
                    <a:pt x="106408" y="82352"/>
                    <a:pt x="106408" y="82352"/>
                  </a:cubicBezTo>
                  <a:cubicBezTo>
                    <a:pt x="106587" y="82352"/>
                    <a:pt x="106587" y="82352"/>
                    <a:pt x="106587" y="82352"/>
                  </a:cubicBezTo>
                  <a:cubicBezTo>
                    <a:pt x="106587" y="82352"/>
                    <a:pt x="106587" y="82352"/>
                    <a:pt x="106587" y="82352"/>
                  </a:cubicBezTo>
                  <a:cubicBezTo>
                    <a:pt x="106766" y="82352"/>
                    <a:pt x="106766" y="82352"/>
                    <a:pt x="106766" y="82352"/>
                  </a:cubicBezTo>
                  <a:cubicBezTo>
                    <a:pt x="106766" y="82352"/>
                    <a:pt x="106766" y="82352"/>
                    <a:pt x="106766" y="82352"/>
                  </a:cubicBezTo>
                  <a:cubicBezTo>
                    <a:pt x="106944" y="82352"/>
                    <a:pt x="106766" y="82352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6944" y="81176"/>
                    <a:pt x="106944" y="81176"/>
                    <a:pt x="106944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123" y="81176"/>
                    <a:pt x="107123" y="81176"/>
                    <a:pt x="107123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302" y="81176"/>
                    <a:pt x="107302" y="81176"/>
                    <a:pt x="107302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481" y="81176"/>
                    <a:pt x="107481" y="81176"/>
                    <a:pt x="107481" y="81176"/>
                  </a:cubicBezTo>
                  <a:cubicBezTo>
                    <a:pt x="107660" y="81176"/>
                    <a:pt x="107660" y="81176"/>
                    <a:pt x="107660" y="81176"/>
                  </a:cubicBezTo>
                  <a:cubicBezTo>
                    <a:pt x="107839" y="80000"/>
                    <a:pt x="107839" y="80000"/>
                    <a:pt x="107839" y="80000"/>
                  </a:cubicBezTo>
                  <a:cubicBezTo>
                    <a:pt x="107839" y="80000"/>
                    <a:pt x="107839" y="80000"/>
                    <a:pt x="107839" y="80000"/>
                  </a:cubicBezTo>
                  <a:cubicBezTo>
                    <a:pt x="108017" y="80000"/>
                    <a:pt x="108017" y="80000"/>
                    <a:pt x="108017" y="80000"/>
                  </a:cubicBezTo>
                  <a:cubicBezTo>
                    <a:pt x="108017" y="78823"/>
                    <a:pt x="108017" y="78823"/>
                    <a:pt x="108017" y="78823"/>
                  </a:cubicBezTo>
                  <a:cubicBezTo>
                    <a:pt x="108017" y="78823"/>
                    <a:pt x="108196" y="78823"/>
                    <a:pt x="108196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196" y="78823"/>
                    <a:pt x="108196" y="78823"/>
                    <a:pt x="108196" y="78823"/>
                  </a:cubicBezTo>
                  <a:cubicBezTo>
                    <a:pt x="108196" y="78823"/>
                    <a:pt x="108196" y="78823"/>
                    <a:pt x="108196" y="78823"/>
                  </a:cubicBezTo>
                  <a:cubicBezTo>
                    <a:pt x="108196" y="78823"/>
                    <a:pt x="108196" y="78823"/>
                    <a:pt x="108375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375" y="78823"/>
                    <a:pt x="108375" y="78823"/>
                    <a:pt x="108375" y="78823"/>
                  </a:cubicBezTo>
                  <a:cubicBezTo>
                    <a:pt x="108375" y="78823"/>
                    <a:pt x="108375" y="78823"/>
                    <a:pt x="108554" y="78823"/>
                  </a:cubicBezTo>
                  <a:close/>
                  <a:moveTo>
                    <a:pt x="108554" y="78823"/>
                  </a:moveTo>
                  <a:cubicBezTo>
                    <a:pt x="108554" y="78823"/>
                    <a:pt x="108554" y="78823"/>
                    <a:pt x="108554" y="78823"/>
                  </a:cubicBezTo>
                  <a:cubicBezTo>
                    <a:pt x="108554" y="78823"/>
                    <a:pt x="108554" y="78823"/>
                    <a:pt x="108554" y="78823"/>
                  </a:cubicBezTo>
                  <a:close/>
                  <a:moveTo>
                    <a:pt x="36840" y="111764"/>
                  </a:move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0588"/>
                    <a:pt x="37019" y="110588"/>
                    <a:pt x="37019" y="110588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7019" y="111764"/>
                    <a:pt x="37019" y="111764"/>
                    <a:pt x="37019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ubicBezTo>
                    <a:pt x="36840" y="111764"/>
                    <a:pt x="36840" y="111764"/>
                    <a:pt x="36840" y="111764"/>
                  </a:cubicBezTo>
                  <a:close/>
                  <a:moveTo>
                    <a:pt x="36840" y="112941"/>
                  </a:move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lose/>
                  <a:moveTo>
                    <a:pt x="36840" y="112941"/>
                  </a:move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lose/>
                  <a:moveTo>
                    <a:pt x="36840" y="112941"/>
                  </a:move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lose/>
                  <a:moveTo>
                    <a:pt x="36840" y="114117"/>
                  </a:move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661" y="114117"/>
                    <a:pt x="36661" y="114117"/>
                    <a:pt x="36661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7019" y="114117"/>
                    <a:pt x="37019" y="114117"/>
                    <a:pt x="37019" y="114117"/>
                  </a:cubicBezTo>
                  <a:cubicBezTo>
                    <a:pt x="37019" y="114117"/>
                    <a:pt x="37019" y="114117"/>
                    <a:pt x="37019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ubicBezTo>
                    <a:pt x="37019" y="112941"/>
                    <a:pt x="37019" y="112941"/>
                    <a:pt x="37019" y="112941"/>
                  </a:cubicBezTo>
                  <a:cubicBezTo>
                    <a:pt x="37019" y="112941"/>
                    <a:pt x="37019" y="112941"/>
                    <a:pt x="37019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840" y="112941"/>
                    <a:pt x="36840" y="112941"/>
                    <a:pt x="36840" y="112941"/>
                  </a:cubicBezTo>
                  <a:cubicBezTo>
                    <a:pt x="36661" y="112941"/>
                    <a:pt x="36661" y="112941"/>
                    <a:pt x="36661" y="112941"/>
                  </a:cubicBezTo>
                  <a:cubicBezTo>
                    <a:pt x="36661" y="114117"/>
                    <a:pt x="36840" y="114117"/>
                    <a:pt x="36840" y="114117"/>
                  </a:cubicBezTo>
                  <a:cubicBezTo>
                    <a:pt x="36840" y="114117"/>
                    <a:pt x="36840" y="114117"/>
                    <a:pt x="36840" y="114117"/>
                  </a:cubicBezTo>
                  <a:close/>
                  <a:moveTo>
                    <a:pt x="37019" y="114117"/>
                  </a:moveTo>
                  <a:cubicBezTo>
                    <a:pt x="37019" y="114117"/>
                    <a:pt x="37019" y="114117"/>
                    <a:pt x="37019" y="114117"/>
                  </a:cubicBezTo>
                  <a:cubicBezTo>
                    <a:pt x="37019" y="114117"/>
                    <a:pt x="37019" y="114117"/>
                    <a:pt x="37019" y="114117"/>
                  </a:cubicBezTo>
                  <a:close/>
                  <a:moveTo>
                    <a:pt x="106587" y="83529"/>
                  </a:move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ubicBezTo>
                    <a:pt x="106408" y="83529"/>
                    <a:pt x="106408" y="83529"/>
                    <a:pt x="106408" y="83529"/>
                  </a:cubicBezTo>
                  <a:cubicBezTo>
                    <a:pt x="106587" y="83529"/>
                    <a:pt x="106587" y="83529"/>
                    <a:pt x="106766" y="83529"/>
                  </a:cubicBezTo>
                  <a:cubicBezTo>
                    <a:pt x="106766" y="83529"/>
                    <a:pt x="106766" y="83529"/>
                    <a:pt x="106766" y="83529"/>
                  </a:cubicBezTo>
                  <a:cubicBezTo>
                    <a:pt x="106587" y="83529"/>
                    <a:pt x="106587" y="83529"/>
                    <a:pt x="106587" y="83529"/>
                  </a:cubicBezTo>
                  <a:close/>
                  <a:moveTo>
                    <a:pt x="36482" y="115294"/>
                  </a:move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5294"/>
                    <a:pt x="36840" y="115294"/>
                    <a:pt x="36840" y="115294"/>
                  </a:cubicBezTo>
                  <a:cubicBezTo>
                    <a:pt x="36840" y="115294"/>
                    <a:pt x="36840" y="115294"/>
                    <a:pt x="36840" y="115294"/>
                  </a:cubicBezTo>
                  <a:cubicBezTo>
                    <a:pt x="36840" y="115294"/>
                    <a:pt x="36840" y="115294"/>
                    <a:pt x="36840" y="115294"/>
                  </a:cubicBezTo>
                  <a:cubicBezTo>
                    <a:pt x="36661" y="115294"/>
                    <a:pt x="36661" y="115294"/>
                    <a:pt x="36661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ubicBezTo>
                    <a:pt x="36482" y="115294"/>
                    <a:pt x="36482" y="115294"/>
                    <a:pt x="36482" y="115294"/>
                  </a:cubicBezTo>
                  <a:close/>
                  <a:moveTo>
                    <a:pt x="36661" y="116470"/>
                  </a:move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482" y="116470"/>
                    <a:pt x="36482" y="116470"/>
                    <a:pt x="36482" y="116470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ubicBezTo>
                    <a:pt x="36661" y="116470"/>
                    <a:pt x="36661" y="116470"/>
                    <a:pt x="36661" y="116470"/>
                  </a:cubicBezTo>
                  <a:close/>
                  <a:moveTo>
                    <a:pt x="36840" y="116470"/>
                  </a:moveTo>
                  <a:cubicBezTo>
                    <a:pt x="36840" y="116470"/>
                    <a:pt x="36840" y="116470"/>
                    <a:pt x="36840" y="116470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6840" y="116470"/>
                    <a:pt x="36840" y="116470"/>
                    <a:pt x="36840" y="116470"/>
                  </a:cubicBezTo>
                  <a:close/>
                  <a:moveTo>
                    <a:pt x="36661" y="117647"/>
                  </a:move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cubicBezTo>
                    <a:pt x="36482" y="117647"/>
                    <a:pt x="36482" y="117647"/>
                    <a:pt x="36482" y="117647"/>
                  </a:cubicBezTo>
                  <a:lnTo>
                    <a:pt x="36661" y="117647"/>
                  </a:lnTo>
                  <a:close/>
                  <a:moveTo>
                    <a:pt x="36840" y="117647"/>
                  </a:move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lose/>
                  <a:moveTo>
                    <a:pt x="41132" y="115294"/>
                  </a:move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132" y="115294"/>
                    <a:pt x="40953" y="115294"/>
                    <a:pt x="40774" y="115294"/>
                  </a:cubicBezTo>
                  <a:cubicBezTo>
                    <a:pt x="40774" y="115294"/>
                    <a:pt x="40774" y="115294"/>
                    <a:pt x="40774" y="115294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596" y="116470"/>
                    <a:pt x="40596" y="116470"/>
                    <a:pt x="40596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774" y="116470"/>
                    <a:pt x="40774" y="116470"/>
                    <a:pt x="40774" y="116470"/>
                  </a:cubicBezTo>
                  <a:cubicBezTo>
                    <a:pt x="40953" y="116470"/>
                    <a:pt x="40953" y="116470"/>
                    <a:pt x="40953" y="116470"/>
                  </a:cubicBezTo>
                  <a:cubicBezTo>
                    <a:pt x="40953" y="115294"/>
                    <a:pt x="40953" y="115294"/>
                    <a:pt x="40953" y="115294"/>
                  </a:cubicBezTo>
                  <a:lnTo>
                    <a:pt x="41132" y="115294"/>
                  </a:lnTo>
                  <a:close/>
                  <a:moveTo>
                    <a:pt x="41490" y="115294"/>
                  </a:move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669" y="115294"/>
                    <a:pt x="41669" y="115294"/>
                    <a:pt x="41669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311" y="116470"/>
                    <a:pt x="41311" y="116470"/>
                    <a:pt x="41311" y="116470"/>
                  </a:cubicBezTo>
                  <a:cubicBezTo>
                    <a:pt x="41311" y="116470"/>
                    <a:pt x="41311" y="116470"/>
                    <a:pt x="41311" y="116470"/>
                  </a:cubicBezTo>
                  <a:cubicBezTo>
                    <a:pt x="41311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1132" y="116470"/>
                    <a:pt x="41132" y="116470"/>
                    <a:pt x="41132" y="116470"/>
                  </a:cubicBezTo>
                  <a:cubicBezTo>
                    <a:pt x="40953" y="116470"/>
                    <a:pt x="40953" y="116470"/>
                    <a:pt x="40953" y="116470"/>
                  </a:cubicBezTo>
                  <a:cubicBezTo>
                    <a:pt x="40953" y="116470"/>
                    <a:pt x="40953" y="116470"/>
                    <a:pt x="40953" y="116470"/>
                  </a:cubicBezTo>
                  <a:cubicBezTo>
                    <a:pt x="41132" y="116470"/>
                    <a:pt x="41132" y="116470"/>
                    <a:pt x="41132" y="115294"/>
                  </a:cubicBezTo>
                  <a:cubicBezTo>
                    <a:pt x="41132" y="115294"/>
                    <a:pt x="41132" y="115294"/>
                    <a:pt x="41132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311" y="115294"/>
                    <a:pt x="41311" y="115294"/>
                    <a:pt x="41311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ubicBezTo>
                    <a:pt x="41490" y="115294"/>
                    <a:pt x="41490" y="115294"/>
                    <a:pt x="41490" y="115294"/>
                  </a:cubicBezTo>
                  <a:close/>
                  <a:moveTo>
                    <a:pt x="37198" y="118823"/>
                  </a:move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7019" y="117647"/>
                    <a:pt x="37019" y="117647"/>
                    <a:pt x="37019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840" y="117647"/>
                  </a:cubicBezTo>
                  <a:cubicBezTo>
                    <a:pt x="36840" y="117647"/>
                    <a:pt x="36840" y="117647"/>
                    <a:pt x="36661" y="117647"/>
                  </a:cubicBezTo>
                  <a:cubicBezTo>
                    <a:pt x="36661" y="117647"/>
                    <a:pt x="36661" y="117647"/>
                    <a:pt x="36661" y="117647"/>
                  </a:cubicBezTo>
                  <a:cubicBezTo>
                    <a:pt x="36661" y="118823"/>
                    <a:pt x="36661" y="118823"/>
                    <a:pt x="36661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6840" y="118823"/>
                    <a:pt x="36840" y="118823"/>
                  </a:cubicBezTo>
                  <a:cubicBezTo>
                    <a:pt x="36840" y="118823"/>
                    <a:pt x="37019" y="118823"/>
                    <a:pt x="37019" y="118823"/>
                  </a:cubicBezTo>
                  <a:lnTo>
                    <a:pt x="37198" y="118823"/>
                  </a:lnTo>
                  <a:close/>
                  <a:moveTo>
                    <a:pt x="39344" y="118823"/>
                  </a:moveTo>
                  <a:cubicBezTo>
                    <a:pt x="39344" y="118823"/>
                    <a:pt x="39344" y="118823"/>
                    <a:pt x="39344" y="118823"/>
                  </a:cubicBezTo>
                  <a:cubicBezTo>
                    <a:pt x="39344" y="118823"/>
                    <a:pt x="39344" y="118823"/>
                    <a:pt x="39344" y="118823"/>
                  </a:cubicBezTo>
                  <a:cubicBezTo>
                    <a:pt x="39344" y="118823"/>
                    <a:pt x="39344" y="118823"/>
                    <a:pt x="39344" y="118823"/>
                  </a:cubicBezTo>
                  <a:cubicBezTo>
                    <a:pt x="39165" y="118823"/>
                    <a:pt x="39165" y="118823"/>
                    <a:pt x="39165" y="118823"/>
                  </a:cubicBezTo>
                  <a:cubicBezTo>
                    <a:pt x="39165" y="118823"/>
                    <a:pt x="39165" y="118823"/>
                    <a:pt x="39165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628" y="117647"/>
                    <a:pt x="38628" y="117647"/>
                    <a:pt x="38628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450" y="117647"/>
                    <a:pt x="38450" y="117647"/>
                    <a:pt x="38450" y="117647"/>
                  </a:cubicBezTo>
                  <a:cubicBezTo>
                    <a:pt x="38271" y="117647"/>
                    <a:pt x="38271" y="117647"/>
                    <a:pt x="38271" y="117647"/>
                  </a:cubicBezTo>
                  <a:cubicBezTo>
                    <a:pt x="38271" y="117647"/>
                    <a:pt x="38271" y="117647"/>
                    <a:pt x="38271" y="117647"/>
                  </a:cubicBezTo>
                  <a:cubicBezTo>
                    <a:pt x="38092" y="117647"/>
                    <a:pt x="38092" y="117647"/>
                    <a:pt x="38092" y="117647"/>
                  </a:cubicBezTo>
                  <a:cubicBezTo>
                    <a:pt x="38092" y="117647"/>
                    <a:pt x="38092" y="117647"/>
                    <a:pt x="38092" y="117647"/>
                  </a:cubicBezTo>
                  <a:cubicBezTo>
                    <a:pt x="38092" y="117647"/>
                    <a:pt x="38092" y="117647"/>
                    <a:pt x="38092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7647"/>
                    <a:pt x="37913" y="117647"/>
                    <a:pt x="37913" y="117647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271" y="118823"/>
                    <a:pt x="38271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734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20000"/>
                    <a:pt x="37555" y="120000"/>
                    <a:pt x="37555" y="120000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7913" y="118823"/>
                    <a:pt x="37913" y="118823"/>
                    <a:pt x="37913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092" y="118823"/>
                    <a:pt x="38092" y="118823"/>
                    <a:pt x="38092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9165" y="118823"/>
                    <a:pt x="39344" y="118823"/>
                    <a:pt x="39523" y="118823"/>
                  </a:cubicBezTo>
                  <a:cubicBezTo>
                    <a:pt x="39523" y="118823"/>
                    <a:pt x="39523" y="118823"/>
                    <a:pt x="39523" y="118823"/>
                  </a:cubicBezTo>
                  <a:cubicBezTo>
                    <a:pt x="39523" y="118823"/>
                    <a:pt x="39523" y="118823"/>
                    <a:pt x="39523" y="118823"/>
                  </a:cubicBezTo>
                  <a:cubicBezTo>
                    <a:pt x="39344" y="118823"/>
                    <a:pt x="39344" y="118823"/>
                    <a:pt x="39344" y="118823"/>
                  </a:cubicBezTo>
                  <a:close/>
                  <a:moveTo>
                    <a:pt x="38986" y="118823"/>
                  </a:moveTo>
                  <a:cubicBezTo>
                    <a:pt x="38986" y="118823"/>
                    <a:pt x="38986" y="118823"/>
                    <a:pt x="38986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628" y="118823"/>
                    <a:pt x="38628" y="118823"/>
                    <a:pt x="38628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807" y="118823"/>
                    <a:pt x="38807" y="118823"/>
                    <a:pt x="38807" y="118823"/>
                  </a:cubicBezTo>
                  <a:cubicBezTo>
                    <a:pt x="38986" y="118823"/>
                    <a:pt x="38986" y="118823"/>
                    <a:pt x="38986" y="118823"/>
                  </a:cubicBezTo>
                  <a:close/>
                  <a:moveTo>
                    <a:pt x="37555" y="118823"/>
                  </a:move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019" y="118823"/>
                    <a:pt x="37019" y="118823"/>
                    <a:pt x="37019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198" y="118823"/>
                    <a:pt x="37198" y="118823"/>
                    <a:pt x="37198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555" y="118823"/>
                    <a:pt x="37555" y="118823"/>
                    <a:pt x="37555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cubicBezTo>
                    <a:pt x="37377" y="118823"/>
                    <a:pt x="37377" y="118823"/>
                    <a:pt x="37377" y="118823"/>
                  </a:cubicBezTo>
                  <a:lnTo>
                    <a:pt x="37555" y="118823"/>
                  </a:lnTo>
                  <a:close/>
                  <a:moveTo>
                    <a:pt x="39701" y="117647"/>
                  </a:moveTo>
                  <a:cubicBezTo>
                    <a:pt x="39701" y="117647"/>
                    <a:pt x="39701" y="117647"/>
                    <a:pt x="39701" y="117647"/>
                  </a:cubicBezTo>
                  <a:cubicBezTo>
                    <a:pt x="39701" y="118823"/>
                    <a:pt x="39701" y="118823"/>
                    <a:pt x="39701" y="118823"/>
                  </a:cubicBezTo>
                  <a:cubicBezTo>
                    <a:pt x="39701" y="118823"/>
                    <a:pt x="39701" y="118823"/>
                    <a:pt x="39701" y="118823"/>
                  </a:cubicBezTo>
                  <a:cubicBezTo>
                    <a:pt x="39701" y="118823"/>
                    <a:pt x="39701" y="118823"/>
                    <a:pt x="39701" y="118823"/>
                  </a:cubicBezTo>
                  <a:cubicBezTo>
                    <a:pt x="39880" y="118823"/>
                    <a:pt x="39880" y="118823"/>
                    <a:pt x="39880" y="118823"/>
                  </a:cubicBezTo>
                  <a:cubicBezTo>
                    <a:pt x="39880" y="118823"/>
                    <a:pt x="39880" y="118823"/>
                    <a:pt x="39880" y="118823"/>
                  </a:cubicBezTo>
                  <a:cubicBezTo>
                    <a:pt x="39880" y="118823"/>
                    <a:pt x="39880" y="118823"/>
                    <a:pt x="39880" y="118823"/>
                  </a:cubicBezTo>
                  <a:cubicBezTo>
                    <a:pt x="39880" y="117647"/>
                    <a:pt x="39880" y="117647"/>
                    <a:pt x="39880" y="117647"/>
                  </a:cubicBezTo>
                  <a:cubicBezTo>
                    <a:pt x="39880" y="118823"/>
                    <a:pt x="39880" y="118823"/>
                    <a:pt x="39880" y="118823"/>
                  </a:cubicBezTo>
                  <a:lnTo>
                    <a:pt x="39701" y="117647"/>
                  </a:lnTo>
                  <a:close/>
                  <a:moveTo>
                    <a:pt x="37734" y="120000"/>
                  </a:move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18823"/>
                    <a:pt x="37734" y="118823"/>
                    <a:pt x="37734" y="118823"/>
                  </a:cubicBezTo>
                  <a:cubicBezTo>
                    <a:pt x="37734" y="120000"/>
                    <a:pt x="37734" y="120000"/>
                    <a:pt x="37734" y="120000"/>
                  </a:cubicBezTo>
                  <a:cubicBezTo>
                    <a:pt x="37734" y="120000"/>
                    <a:pt x="37734" y="120000"/>
                    <a:pt x="37734" y="120000"/>
                  </a:cubicBezTo>
                  <a:close/>
                  <a:moveTo>
                    <a:pt x="37734" y="120000"/>
                  </a:moveTo>
                  <a:cubicBezTo>
                    <a:pt x="37734" y="120000"/>
                    <a:pt x="37734" y="120000"/>
                    <a:pt x="37734" y="120000"/>
                  </a:cubicBezTo>
                  <a:cubicBezTo>
                    <a:pt x="37913" y="120000"/>
                    <a:pt x="37913" y="120000"/>
                    <a:pt x="37913" y="118823"/>
                  </a:cubicBezTo>
                  <a:cubicBezTo>
                    <a:pt x="37913" y="120000"/>
                    <a:pt x="37913" y="120000"/>
                    <a:pt x="37913" y="120000"/>
                  </a:cubicBezTo>
                  <a:cubicBezTo>
                    <a:pt x="37913" y="120000"/>
                    <a:pt x="37913" y="120000"/>
                    <a:pt x="37913" y="120000"/>
                  </a:cubicBezTo>
                  <a:cubicBezTo>
                    <a:pt x="37913" y="120000"/>
                    <a:pt x="37913" y="120000"/>
                    <a:pt x="37913" y="120000"/>
                  </a:cubicBezTo>
                  <a:cubicBezTo>
                    <a:pt x="37913" y="120000"/>
                    <a:pt x="37913" y="120000"/>
                    <a:pt x="37913" y="120000"/>
                  </a:cubicBezTo>
                  <a:lnTo>
                    <a:pt x="37734" y="120000"/>
                  </a:lnTo>
                  <a:close/>
                  <a:moveTo>
                    <a:pt x="38628" y="118823"/>
                  </a:moveTo>
                  <a:cubicBezTo>
                    <a:pt x="38450" y="118823"/>
                    <a:pt x="38450" y="118823"/>
                    <a:pt x="38271" y="120000"/>
                  </a:cubicBezTo>
                  <a:cubicBezTo>
                    <a:pt x="38450" y="120000"/>
                    <a:pt x="38450" y="120000"/>
                    <a:pt x="38450" y="120000"/>
                  </a:cubicBezTo>
                  <a:cubicBezTo>
                    <a:pt x="38271" y="120000"/>
                    <a:pt x="38271" y="120000"/>
                    <a:pt x="38271" y="120000"/>
                  </a:cubicBezTo>
                  <a:cubicBezTo>
                    <a:pt x="38271" y="120000"/>
                    <a:pt x="38271" y="120000"/>
                    <a:pt x="38271" y="120000"/>
                  </a:cubicBezTo>
                  <a:cubicBezTo>
                    <a:pt x="38271" y="120000"/>
                    <a:pt x="38092" y="120000"/>
                    <a:pt x="38092" y="120000"/>
                  </a:cubicBezTo>
                  <a:cubicBezTo>
                    <a:pt x="38092" y="120000"/>
                    <a:pt x="38092" y="120000"/>
                    <a:pt x="38092" y="120000"/>
                  </a:cubicBezTo>
                  <a:cubicBezTo>
                    <a:pt x="38092" y="120000"/>
                    <a:pt x="38092" y="120000"/>
                    <a:pt x="38092" y="120000"/>
                  </a:cubicBezTo>
                  <a:cubicBezTo>
                    <a:pt x="38092" y="120000"/>
                    <a:pt x="38092" y="120000"/>
                    <a:pt x="38092" y="120000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271" y="118823"/>
                    <a:pt x="38271" y="118823"/>
                    <a:pt x="38271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450" y="118823"/>
                  </a:cubicBezTo>
                  <a:cubicBezTo>
                    <a:pt x="38450" y="118823"/>
                    <a:pt x="38450" y="118823"/>
                    <a:pt x="38628" y="118823"/>
                  </a:cubicBezTo>
                  <a:close/>
                  <a:moveTo>
                    <a:pt x="38450" y="120000"/>
                  </a:moveTo>
                  <a:cubicBezTo>
                    <a:pt x="38450" y="120000"/>
                    <a:pt x="38450" y="120000"/>
                    <a:pt x="38450" y="120000"/>
                  </a:cubicBezTo>
                  <a:cubicBezTo>
                    <a:pt x="38628" y="120000"/>
                    <a:pt x="38628" y="120000"/>
                    <a:pt x="38628" y="120000"/>
                  </a:cubicBezTo>
                  <a:cubicBezTo>
                    <a:pt x="38628" y="120000"/>
                    <a:pt x="38628" y="120000"/>
                    <a:pt x="38628" y="120000"/>
                  </a:cubicBezTo>
                  <a:cubicBezTo>
                    <a:pt x="38628" y="120000"/>
                    <a:pt x="38628" y="120000"/>
                    <a:pt x="38450" y="120000"/>
                  </a:cubicBezTo>
                  <a:close/>
                  <a:moveTo>
                    <a:pt x="38807" y="120000"/>
                  </a:move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lose/>
                  <a:moveTo>
                    <a:pt x="38807" y="120000"/>
                  </a:moveTo>
                  <a:cubicBezTo>
                    <a:pt x="38807" y="120000"/>
                    <a:pt x="38807" y="120000"/>
                    <a:pt x="38807" y="120000"/>
                  </a:cubicBezTo>
                  <a:cubicBezTo>
                    <a:pt x="38628" y="120000"/>
                    <a:pt x="38628" y="120000"/>
                    <a:pt x="38628" y="120000"/>
                  </a:cubicBezTo>
                  <a:cubicBezTo>
                    <a:pt x="38807" y="120000"/>
                    <a:pt x="38807" y="120000"/>
                    <a:pt x="38807" y="1200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954065630" y="337112724"/>
              <a:ext cx="97278604" cy="508720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682" y="86250"/>
                  </a:moveTo>
                  <a:cubicBezTo>
                    <a:pt x="69268" y="112500"/>
                    <a:pt x="37073" y="120000"/>
                    <a:pt x="18536" y="105000"/>
                  </a:cubicBezTo>
                  <a:cubicBezTo>
                    <a:pt x="0" y="90000"/>
                    <a:pt x="2926" y="60000"/>
                    <a:pt x="26341" y="33750"/>
                  </a:cubicBezTo>
                  <a:cubicBezTo>
                    <a:pt x="49756" y="7500"/>
                    <a:pt x="83902" y="0"/>
                    <a:pt x="102439" y="15000"/>
                  </a:cubicBezTo>
                  <a:cubicBezTo>
                    <a:pt x="120000" y="30000"/>
                    <a:pt x="116097" y="60000"/>
                    <a:pt x="92682" y="86250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954065630" y="339825696"/>
              <a:ext cx="54489378" cy="420539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26" y="64615"/>
                  </a:moveTo>
                  <a:cubicBezTo>
                    <a:pt x="111304" y="41538"/>
                    <a:pt x="116521" y="23076"/>
                    <a:pt x="120000" y="0"/>
                  </a:cubicBezTo>
                  <a:cubicBezTo>
                    <a:pt x="93913" y="4615"/>
                    <a:pt x="67826" y="13846"/>
                    <a:pt x="46956" y="32307"/>
                  </a:cubicBezTo>
                  <a:cubicBezTo>
                    <a:pt x="5217" y="64615"/>
                    <a:pt x="0" y="101538"/>
                    <a:pt x="33043" y="120000"/>
                  </a:cubicBezTo>
                  <a:cubicBezTo>
                    <a:pt x="57391" y="101538"/>
                    <a:pt x="83478" y="83076"/>
                    <a:pt x="107826" y="64615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969108860" y="354747960"/>
              <a:ext cx="76552757" cy="332366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97731" y="5714"/>
                    <a:pt x="75463" y="17142"/>
                    <a:pt x="54432" y="28571"/>
                  </a:cubicBezTo>
                  <a:cubicBezTo>
                    <a:pt x="35876" y="51428"/>
                    <a:pt x="17319" y="74285"/>
                    <a:pt x="0" y="97142"/>
                  </a:cubicBezTo>
                  <a:cubicBezTo>
                    <a:pt x="0" y="97142"/>
                    <a:pt x="0" y="97142"/>
                    <a:pt x="0" y="97142"/>
                  </a:cubicBezTo>
                  <a:cubicBezTo>
                    <a:pt x="23505" y="120000"/>
                    <a:pt x="64329" y="108571"/>
                    <a:pt x="94020" y="68571"/>
                  </a:cubicBezTo>
                  <a:cubicBezTo>
                    <a:pt x="111340" y="45714"/>
                    <a:pt x="120000" y="22857"/>
                    <a:pt x="120000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837732414" y="352713322"/>
              <a:ext cx="95607076" cy="515504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165" y="15000"/>
                  </a:moveTo>
                  <a:cubicBezTo>
                    <a:pt x="79338" y="0"/>
                    <a:pt x="44628" y="7500"/>
                    <a:pt x="22809" y="33750"/>
                  </a:cubicBezTo>
                  <a:cubicBezTo>
                    <a:pt x="991" y="60000"/>
                    <a:pt x="0" y="93750"/>
                    <a:pt x="20826" y="105000"/>
                  </a:cubicBezTo>
                  <a:cubicBezTo>
                    <a:pt x="40661" y="120000"/>
                    <a:pt x="74380" y="108750"/>
                    <a:pt x="96198" y="86250"/>
                  </a:cubicBezTo>
                  <a:cubicBezTo>
                    <a:pt x="118016" y="60000"/>
                    <a:pt x="120000" y="30000"/>
                    <a:pt x="100165" y="15000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837732414" y="367635952"/>
              <a:ext cx="48472271" cy="332366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0000"/>
                  </a:moveTo>
                  <a:cubicBezTo>
                    <a:pt x="120000" y="68571"/>
                    <a:pt x="118032" y="91428"/>
                    <a:pt x="116065" y="114285"/>
                  </a:cubicBezTo>
                  <a:cubicBezTo>
                    <a:pt x="88524" y="120000"/>
                    <a:pt x="60983" y="120000"/>
                    <a:pt x="41311" y="108571"/>
                  </a:cubicBezTo>
                  <a:cubicBezTo>
                    <a:pt x="0" y="91428"/>
                    <a:pt x="1967" y="40000"/>
                    <a:pt x="45245" y="0"/>
                  </a:cubicBezTo>
                  <a:cubicBezTo>
                    <a:pt x="70819" y="17142"/>
                    <a:pt x="96393" y="28571"/>
                    <a:pt x="120000" y="400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855115453" y="354747960"/>
              <a:ext cx="51480655" cy="237408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120000"/>
                  </a:move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9846" y="104000"/>
                    <a:pt x="25846" y="88000"/>
                    <a:pt x="0" y="64000"/>
                  </a:cubicBezTo>
                  <a:cubicBezTo>
                    <a:pt x="1846" y="64000"/>
                    <a:pt x="1846" y="64000"/>
                    <a:pt x="1846" y="64000"/>
                  </a:cubicBezTo>
                  <a:cubicBezTo>
                    <a:pt x="35076" y="24000"/>
                    <a:pt x="83076" y="0"/>
                    <a:pt x="120000" y="8000"/>
                  </a:cubicBezTo>
                  <a:cubicBezTo>
                    <a:pt x="105230" y="48000"/>
                    <a:pt x="88615" y="88000"/>
                    <a:pt x="73846" y="12000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720730577" y="368992255"/>
              <a:ext cx="95941409" cy="495157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5483"/>
                  </a:moveTo>
                  <a:cubicBezTo>
                    <a:pt x="76363" y="0"/>
                    <a:pt x="41652" y="11612"/>
                    <a:pt x="20826" y="38709"/>
                  </a:cubicBezTo>
                  <a:cubicBezTo>
                    <a:pt x="0" y="61935"/>
                    <a:pt x="991" y="92903"/>
                    <a:pt x="22809" y="108387"/>
                  </a:cubicBezTo>
                  <a:cubicBezTo>
                    <a:pt x="43636" y="120000"/>
                    <a:pt x="77355" y="112258"/>
                    <a:pt x="98181" y="89032"/>
                  </a:cubicBezTo>
                  <a:cubicBezTo>
                    <a:pt x="119008" y="61935"/>
                    <a:pt x="120000" y="30967"/>
                    <a:pt x="98181" y="15483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720730577" y="385271554"/>
              <a:ext cx="49140665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64" y="36000"/>
                  </a:moveTo>
                  <a:cubicBezTo>
                    <a:pt x="120000" y="66000"/>
                    <a:pt x="120000" y="90000"/>
                    <a:pt x="120000" y="114000"/>
                  </a:cubicBezTo>
                  <a:cubicBezTo>
                    <a:pt x="92903" y="120000"/>
                    <a:pt x="65806" y="120000"/>
                    <a:pt x="44516" y="108000"/>
                  </a:cubicBezTo>
                  <a:cubicBezTo>
                    <a:pt x="1935" y="84000"/>
                    <a:pt x="0" y="36000"/>
                    <a:pt x="40645" y="0"/>
                  </a:cubicBezTo>
                  <a:cubicBezTo>
                    <a:pt x="67741" y="12000"/>
                    <a:pt x="92903" y="24000"/>
                    <a:pt x="118064" y="360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737445357" y="368992255"/>
              <a:ext cx="75883957" cy="257748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500" y="105000"/>
                  </a:moveTo>
                  <a:cubicBezTo>
                    <a:pt x="95000" y="112500"/>
                    <a:pt x="72500" y="120000"/>
                    <a:pt x="51250" y="120000"/>
                  </a:cubicBezTo>
                  <a:cubicBezTo>
                    <a:pt x="33750" y="105000"/>
                    <a:pt x="16250" y="90000"/>
                    <a:pt x="0" y="75000"/>
                  </a:cubicBezTo>
                  <a:cubicBezTo>
                    <a:pt x="0" y="75000"/>
                    <a:pt x="0" y="75000"/>
                    <a:pt x="0" y="75000"/>
                  </a:cubicBezTo>
                  <a:cubicBezTo>
                    <a:pt x="26250" y="22500"/>
                    <a:pt x="70000" y="0"/>
                    <a:pt x="97500" y="30000"/>
                  </a:cubicBezTo>
                  <a:cubicBezTo>
                    <a:pt x="113750" y="45000"/>
                    <a:pt x="120000" y="75000"/>
                    <a:pt x="117500" y="10500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447280846" y="413760144"/>
              <a:ext cx="23066174" cy="434109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444"/>
                  </a:moveTo>
                  <a:cubicBezTo>
                    <a:pt x="20689" y="0"/>
                    <a:pt x="41379" y="0"/>
                    <a:pt x="66206" y="0"/>
                  </a:cubicBezTo>
                  <a:cubicBezTo>
                    <a:pt x="82758" y="40000"/>
                    <a:pt x="103448" y="80000"/>
                    <a:pt x="120000" y="115555"/>
                  </a:cubicBezTo>
                  <a:cubicBezTo>
                    <a:pt x="99310" y="120000"/>
                    <a:pt x="78620" y="120000"/>
                    <a:pt x="57931" y="120000"/>
                  </a:cubicBezTo>
                  <a:cubicBezTo>
                    <a:pt x="41379" y="84444"/>
                    <a:pt x="20689" y="44444"/>
                    <a:pt x="0" y="4444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472686965" y="425290735"/>
              <a:ext cx="19054657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631"/>
                  </a:moveTo>
                  <a:cubicBezTo>
                    <a:pt x="25000" y="6315"/>
                    <a:pt x="50000" y="6315"/>
                    <a:pt x="80000" y="0"/>
                  </a:cubicBezTo>
                  <a:cubicBezTo>
                    <a:pt x="90000" y="37894"/>
                    <a:pt x="105000" y="75789"/>
                    <a:pt x="120000" y="113684"/>
                  </a:cubicBezTo>
                  <a:cubicBezTo>
                    <a:pt x="95000" y="113684"/>
                    <a:pt x="65000" y="113684"/>
                    <a:pt x="40000" y="120000"/>
                  </a:cubicBezTo>
                  <a:cubicBezTo>
                    <a:pt x="30000" y="82105"/>
                    <a:pt x="15000" y="44210"/>
                    <a:pt x="0" y="12631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491741554" y="412403474"/>
              <a:ext cx="20391852" cy="4002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800"/>
                  </a:moveTo>
                  <a:cubicBezTo>
                    <a:pt x="23076" y="0"/>
                    <a:pt x="46153" y="0"/>
                    <a:pt x="69230" y="0"/>
                  </a:cubicBezTo>
                  <a:cubicBezTo>
                    <a:pt x="87692" y="38400"/>
                    <a:pt x="101538" y="76800"/>
                    <a:pt x="120000" y="115200"/>
                  </a:cubicBezTo>
                  <a:cubicBezTo>
                    <a:pt x="96923" y="115200"/>
                    <a:pt x="73846" y="120000"/>
                    <a:pt x="50769" y="120000"/>
                  </a:cubicBezTo>
                  <a:cubicBezTo>
                    <a:pt x="32307" y="81600"/>
                    <a:pt x="13846" y="43200"/>
                    <a:pt x="0" y="480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513804934" y="413760144"/>
              <a:ext cx="19054657" cy="3527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454"/>
                  </a:moveTo>
                  <a:cubicBezTo>
                    <a:pt x="25000" y="5454"/>
                    <a:pt x="55000" y="5454"/>
                    <a:pt x="80000" y="0"/>
                  </a:cubicBezTo>
                  <a:cubicBezTo>
                    <a:pt x="95000" y="38181"/>
                    <a:pt x="105000" y="76363"/>
                    <a:pt x="120000" y="114545"/>
                  </a:cubicBezTo>
                  <a:cubicBezTo>
                    <a:pt x="95000" y="114545"/>
                    <a:pt x="70000" y="120000"/>
                    <a:pt x="45000" y="120000"/>
                  </a:cubicBezTo>
                  <a:cubicBezTo>
                    <a:pt x="30000" y="81818"/>
                    <a:pt x="15000" y="49090"/>
                    <a:pt x="0" y="5454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35867953" y="413760144"/>
              <a:ext cx="17383129" cy="318804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"/>
                  </a:moveTo>
                  <a:cubicBezTo>
                    <a:pt x="27272" y="6000"/>
                    <a:pt x="54545" y="0"/>
                    <a:pt x="81818" y="0"/>
                  </a:cubicBezTo>
                  <a:cubicBezTo>
                    <a:pt x="98181" y="36000"/>
                    <a:pt x="109090" y="78000"/>
                    <a:pt x="120000" y="114000"/>
                  </a:cubicBezTo>
                  <a:cubicBezTo>
                    <a:pt x="92727" y="120000"/>
                    <a:pt x="65454" y="120000"/>
                    <a:pt x="38181" y="120000"/>
                  </a:cubicBezTo>
                  <a:cubicBezTo>
                    <a:pt x="27272" y="84000"/>
                    <a:pt x="10909" y="48000"/>
                    <a:pt x="0" y="6000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557262713" y="413760144"/>
              <a:ext cx="17383129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315"/>
                  </a:moveTo>
                  <a:cubicBezTo>
                    <a:pt x="32727" y="6315"/>
                    <a:pt x="60000" y="6315"/>
                    <a:pt x="87272" y="0"/>
                  </a:cubicBezTo>
                  <a:cubicBezTo>
                    <a:pt x="98181" y="37894"/>
                    <a:pt x="109090" y="75789"/>
                    <a:pt x="120000" y="113684"/>
                  </a:cubicBezTo>
                  <a:cubicBezTo>
                    <a:pt x="87272" y="113684"/>
                    <a:pt x="60000" y="113684"/>
                    <a:pt x="32727" y="120000"/>
                  </a:cubicBezTo>
                  <a:cubicBezTo>
                    <a:pt x="21818" y="82105"/>
                    <a:pt x="10909" y="44210"/>
                    <a:pt x="0" y="6315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578657292" y="410368471"/>
              <a:ext cx="16714396" cy="30523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315"/>
                  </a:moveTo>
                  <a:cubicBezTo>
                    <a:pt x="28571" y="6315"/>
                    <a:pt x="62857" y="6315"/>
                    <a:pt x="91428" y="0"/>
                  </a:cubicBezTo>
                  <a:cubicBezTo>
                    <a:pt x="102857" y="37894"/>
                    <a:pt x="108571" y="75789"/>
                    <a:pt x="120000" y="113684"/>
                  </a:cubicBezTo>
                  <a:cubicBezTo>
                    <a:pt x="91428" y="113684"/>
                    <a:pt x="62857" y="113684"/>
                    <a:pt x="34285" y="120000"/>
                  </a:cubicBezTo>
                  <a:cubicBezTo>
                    <a:pt x="22857" y="82105"/>
                    <a:pt x="11428" y="44210"/>
                    <a:pt x="0" y="6315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597711521" y="402907522"/>
              <a:ext cx="16380334" cy="3527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454"/>
                  </a:moveTo>
                  <a:cubicBezTo>
                    <a:pt x="28571" y="5454"/>
                    <a:pt x="57142" y="5454"/>
                    <a:pt x="85714" y="0"/>
                  </a:cubicBezTo>
                  <a:cubicBezTo>
                    <a:pt x="97142" y="38181"/>
                    <a:pt x="108571" y="76363"/>
                    <a:pt x="120000" y="114545"/>
                  </a:cubicBezTo>
                  <a:cubicBezTo>
                    <a:pt x="85714" y="120000"/>
                    <a:pt x="57142" y="120000"/>
                    <a:pt x="28571" y="120000"/>
                  </a:cubicBezTo>
                  <a:cubicBezTo>
                    <a:pt x="17142" y="81818"/>
                    <a:pt x="11428" y="43636"/>
                    <a:pt x="0" y="5454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617435091" y="390019165"/>
              <a:ext cx="17383129" cy="46124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137"/>
                  </a:moveTo>
                  <a:cubicBezTo>
                    <a:pt x="27272" y="0"/>
                    <a:pt x="60000" y="0"/>
                    <a:pt x="87272" y="0"/>
                  </a:cubicBezTo>
                  <a:cubicBezTo>
                    <a:pt x="98181" y="37241"/>
                    <a:pt x="109090" y="74482"/>
                    <a:pt x="120000" y="115862"/>
                  </a:cubicBezTo>
                  <a:cubicBezTo>
                    <a:pt x="92727" y="115862"/>
                    <a:pt x="65454" y="115862"/>
                    <a:pt x="38181" y="120000"/>
                  </a:cubicBezTo>
                  <a:cubicBezTo>
                    <a:pt x="21818" y="82758"/>
                    <a:pt x="10909" y="41379"/>
                    <a:pt x="0" y="4137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308216080" y="104457309"/>
              <a:ext cx="904925257" cy="1539729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7500"/>
                  </a:moveTo>
                  <a:cubicBezTo>
                    <a:pt x="20017" y="81250"/>
                    <a:pt x="39930" y="65000"/>
                    <a:pt x="59947" y="48750"/>
                  </a:cubicBezTo>
                  <a:cubicBezTo>
                    <a:pt x="79965" y="32500"/>
                    <a:pt x="99982" y="16250"/>
                    <a:pt x="120000" y="0"/>
                  </a:cubicBezTo>
                  <a:cubicBezTo>
                    <a:pt x="119580" y="8750"/>
                    <a:pt x="119056" y="17500"/>
                    <a:pt x="118637" y="25000"/>
                  </a:cubicBezTo>
                  <a:cubicBezTo>
                    <a:pt x="99144" y="41250"/>
                    <a:pt x="79545" y="57500"/>
                    <a:pt x="59947" y="72500"/>
                  </a:cubicBezTo>
                  <a:cubicBezTo>
                    <a:pt x="40349" y="88750"/>
                    <a:pt x="20855" y="105000"/>
                    <a:pt x="1257" y="120000"/>
                  </a:cubicBezTo>
                  <a:cubicBezTo>
                    <a:pt x="838" y="112500"/>
                    <a:pt x="419" y="105000"/>
                    <a:pt x="0" y="97500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377748238" y="123449580"/>
              <a:ext cx="765191489" cy="1173453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8493"/>
                  </a:moveTo>
                  <a:cubicBezTo>
                    <a:pt x="19958" y="90410"/>
                    <a:pt x="40041" y="72328"/>
                    <a:pt x="60000" y="54246"/>
                  </a:cubicBezTo>
                  <a:cubicBezTo>
                    <a:pt x="79958" y="36164"/>
                    <a:pt x="100041" y="18082"/>
                    <a:pt x="120000" y="0"/>
                  </a:cubicBezTo>
                  <a:cubicBezTo>
                    <a:pt x="119876" y="4931"/>
                    <a:pt x="119752" y="8219"/>
                    <a:pt x="119504" y="13150"/>
                  </a:cubicBezTo>
                  <a:cubicBezTo>
                    <a:pt x="99669" y="29589"/>
                    <a:pt x="79834" y="47671"/>
                    <a:pt x="60000" y="65753"/>
                  </a:cubicBezTo>
                  <a:cubicBezTo>
                    <a:pt x="40165" y="83835"/>
                    <a:pt x="20330" y="101917"/>
                    <a:pt x="495" y="119999"/>
                  </a:cubicBezTo>
                  <a:cubicBezTo>
                    <a:pt x="371" y="115068"/>
                    <a:pt x="123" y="111780"/>
                    <a:pt x="0" y="108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392791467" y="385271554"/>
              <a:ext cx="734436747" cy="115309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5000"/>
                  </a:moveTo>
                  <a:cubicBezTo>
                    <a:pt x="20021" y="88333"/>
                    <a:pt x="40043" y="70000"/>
                    <a:pt x="59935" y="53333"/>
                  </a:cubicBezTo>
                  <a:cubicBezTo>
                    <a:pt x="79956" y="35000"/>
                    <a:pt x="99978" y="18333"/>
                    <a:pt x="120000" y="0"/>
                  </a:cubicBezTo>
                  <a:cubicBezTo>
                    <a:pt x="119741" y="5000"/>
                    <a:pt x="119483" y="10000"/>
                    <a:pt x="119354" y="15000"/>
                  </a:cubicBezTo>
                  <a:cubicBezTo>
                    <a:pt x="99461" y="33333"/>
                    <a:pt x="79698" y="50000"/>
                    <a:pt x="59935" y="66666"/>
                  </a:cubicBezTo>
                  <a:cubicBezTo>
                    <a:pt x="40172" y="85000"/>
                    <a:pt x="20409" y="101666"/>
                    <a:pt x="645" y="120000"/>
                  </a:cubicBezTo>
                  <a:cubicBezTo>
                    <a:pt x="516" y="115000"/>
                    <a:pt x="258" y="110000"/>
                    <a:pt x="0" y="105000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307547370" y="1300970584"/>
              <a:ext cx="68863785" cy="434109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3333"/>
                  </a:moveTo>
                  <a:cubicBezTo>
                    <a:pt x="5517" y="88888"/>
                    <a:pt x="5517" y="88888"/>
                    <a:pt x="5517" y="88888"/>
                  </a:cubicBezTo>
                  <a:cubicBezTo>
                    <a:pt x="5517" y="97777"/>
                    <a:pt x="6896" y="97777"/>
                    <a:pt x="6896" y="102222"/>
                  </a:cubicBezTo>
                  <a:cubicBezTo>
                    <a:pt x="8275" y="102222"/>
                    <a:pt x="9655" y="106666"/>
                    <a:pt x="11034" y="102222"/>
                  </a:cubicBezTo>
                  <a:cubicBezTo>
                    <a:pt x="11034" y="102222"/>
                    <a:pt x="12413" y="102222"/>
                    <a:pt x="13793" y="97777"/>
                  </a:cubicBezTo>
                  <a:cubicBezTo>
                    <a:pt x="13793" y="97777"/>
                    <a:pt x="15172" y="93333"/>
                    <a:pt x="13793" y="88888"/>
                  </a:cubicBezTo>
                  <a:cubicBezTo>
                    <a:pt x="13793" y="84444"/>
                    <a:pt x="13793" y="80000"/>
                    <a:pt x="12413" y="75555"/>
                  </a:cubicBezTo>
                  <a:cubicBezTo>
                    <a:pt x="12413" y="75555"/>
                    <a:pt x="11034" y="71111"/>
                    <a:pt x="9655" y="71111"/>
                  </a:cubicBezTo>
                  <a:cubicBezTo>
                    <a:pt x="9655" y="71111"/>
                    <a:pt x="8275" y="71111"/>
                    <a:pt x="6896" y="75555"/>
                  </a:cubicBezTo>
                  <a:cubicBezTo>
                    <a:pt x="8275" y="57777"/>
                    <a:pt x="8275" y="57777"/>
                    <a:pt x="8275" y="57777"/>
                  </a:cubicBezTo>
                  <a:cubicBezTo>
                    <a:pt x="9655" y="57777"/>
                    <a:pt x="11034" y="57777"/>
                    <a:pt x="11034" y="53333"/>
                  </a:cubicBezTo>
                  <a:cubicBezTo>
                    <a:pt x="12413" y="53333"/>
                    <a:pt x="12413" y="48888"/>
                    <a:pt x="12413" y="44444"/>
                  </a:cubicBezTo>
                  <a:cubicBezTo>
                    <a:pt x="12413" y="40000"/>
                    <a:pt x="12413" y="40000"/>
                    <a:pt x="11034" y="35555"/>
                  </a:cubicBezTo>
                  <a:cubicBezTo>
                    <a:pt x="11034" y="35555"/>
                    <a:pt x="9655" y="35555"/>
                    <a:pt x="8275" y="35555"/>
                  </a:cubicBezTo>
                  <a:cubicBezTo>
                    <a:pt x="8275" y="35555"/>
                    <a:pt x="6896" y="35555"/>
                    <a:pt x="6896" y="40000"/>
                  </a:cubicBezTo>
                  <a:cubicBezTo>
                    <a:pt x="5517" y="40000"/>
                    <a:pt x="5517" y="44444"/>
                    <a:pt x="5517" y="48888"/>
                  </a:cubicBezTo>
                  <a:cubicBezTo>
                    <a:pt x="0" y="48888"/>
                    <a:pt x="0" y="48888"/>
                    <a:pt x="0" y="48888"/>
                  </a:cubicBezTo>
                  <a:cubicBezTo>
                    <a:pt x="0" y="40000"/>
                    <a:pt x="0" y="35555"/>
                    <a:pt x="1379" y="31111"/>
                  </a:cubicBezTo>
                  <a:cubicBezTo>
                    <a:pt x="1379" y="26666"/>
                    <a:pt x="2758" y="26666"/>
                    <a:pt x="4137" y="22222"/>
                  </a:cubicBezTo>
                  <a:cubicBezTo>
                    <a:pt x="5517" y="22222"/>
                    <a:pt x="6896" y="17777"/>
                    <a:pt x="8275" y="17777"/>
                  </a:cubicBezTo>
                  <a:cubicBezTo>
                    <a:pt x="11034" y="17777"/>
                    <a:pt x="13793" y="22222"/>
                    <a:pt x="15172" y="26666"/>
                  </a:cubicBezTo>
                  <a:cubicBezTo>
                    <a:pt x="16551" y="31111"/>
                    <a:pt x="17931" y="35555"/>
                    <a:pt x="17931" y="44444"/>
                  </a:cubicBezTo>
                  <a:cubicBezTo>
                    <a:pt x="17931" y="53333"/>
                    <a:pt x="16551" y="57777"/>
                    <a:pt x="13793" y="62222"/>
                  </a:cubicBezTo>
                  <a:cubicBezTo>
                    <a:pt x="16551" y="66666"/>
                    <a:pt x="17931" y="66666"/>
                    <a:pt x="17931" y="71111"/>
                  </a:cubicBezTo>
                  <a:cubicBezTo>
                    <a:pt x="19310" y="75555"/>
                    <a:pt x="20689" y="80000"/>
                    <a:pt x="20689" y="84444"/>
                  </a:cubicBezTo>
                  <a:cubicBezTo>
                    <a:pt x="20689" y="93333"/>
                    <a:pt x="19310" y="102222"/>
                    <a:pt x="17931" y="111111"/>
                  </a:cubicBezTo>
                  <a:cubicBezTo>
                    <a:pt x="16551" y="115555"/>
                    <a:pt x="13793" y="120000"/>
                    <a:pt x="11034" y="120000"/>
                  </a:cubicBezTo>
                  <a:cubicBezTo>
                    <a:pt x="8275" y="120000"/>
                    <a:pt x="5517" y="120000"/>
                    <a:pt x="4137" y="115555"/>
                  </a:cubicBezTo>
                  <a:cubicBezTo>
                    <a:pt x="1379" y="111111"/>
                    <a:pt x="1379" y="102222"/>
                    <a:pt x="0" y="93333"/>
                  </a:cubicBezTo>
                  <a:close/>
                  <a:moveTo>
                    <a:pt x="44137" y="93333"/>
                  </a:moveTo>
                  <a:cubicBezTo>
                    <a:pt x="44137" y="111111"/>
                    <a:pt x="44137" y="111111"/>
                    <a:pt x="44137" y="111111"/>
                  </a:cubicBezTo>
                  <a:cubicBezTo>
                    <a:pt x="23448" y="115555"/>
                    <a:pt x="23448" y="115555"/>
                    <a:pt x="23448" y="115555"/>
                  </a:cubicBezTo>
                  <a:cubicBezTo>
                    <a:pt x="23448" y="106666"/>
                    <a:pt x="24827" y="102222"/>
                    <a:pt x="26206" y="97777"/>
                  </a:cubicBezTo>
                  <a:cubicBezTo>
                    <a:pt x="26206" y="88888"/>
                    <a:pt x="28965" y="80000"/>
                    <a:pt x="31724" y="71111"/>
                  </a:cubicBezTo>
                  <a:cubicBezTo>
                    <a:pt x="34482" y="62222"/>
                    <a:pt x="35862" y="57777"/>
                    <a:pt x="35862" y="53333"/>
                  </a:cubicBezTo>
                  <a:cubicBezTo>
                    <a:pt x="37241" y="48888"/>
                    <a:pt x="37241" y="44444"/>
                    <a:pt x="37241" y="40000"/>
                  </a:cubicBezTo>
                  <a:cubicBezTo>
                    <a:pt x="37241" y="35555"/>
                    <a:pt x="37241" y="35555"/>
                    <a:pt x="35862" y="31111"/>
                  </a:cubicBezTo>
                  <a:cubicBezTo>
                    <a:pt x="34482" y="31111"/>
                    <a:pt x="34482" y="31111"/>
                    <a:pt x="33103" y="31111"/>
                  </a:cubicBezTo>
                  <a:cubicBezTo>
                    <a:pt x="31724" y="31111"/>
                    <a:pt x="30344" y="31111"/>
                    <a:pt x="30344" y="35555"/>
                  </a:cubicBezTo>
                  <a:cubicBezTo>
                    <a:pt x="28965" y="35555"/>
                    <a:pt x="28965" y="40000"/>
                    <a:pt x="28965" y="44444"/>
                  </a:cubicBezTo>
                  <a:cubicBezTo>
                    <a:pt x="23448" y="44444"/>
                    <a:pt x="23448" y="44444"/>
                    <a:pt x="23448" y="44444"/>
                  </a:cubicBezTo>
                  <a:cubicBezTo>
                    <a:pt x="23448" y="35555"/>
                    <a:pt x="24827" y="26666"/>
                    <a:pt x="26206" y="22222"/>
                  </a:cubicBezTo>
                  <a:cubicBezTo>
                    <a:pt x="27586" y="17777"/>
                    <a:pt x="30344" y="13333"/>
                    <a:pt x="33103" y="13333"/>
                  </a:cubicBezTo>
                  <a:cubicBezTo>
                    <a:pt x="35862" y="13333"/>
                    <a:pt x="38620" y="13333"/>
                    <a:pt x="40000" y="22222"/>
                  </a:cubicBezTo>
                  <a:cubicBezTo>
                    <a:pt x="41379" y="26666"/>
                    <a:pt x="42758" y="31111"/>
                    <a:pt x="42758" y="40000"/>
                  </a:cubicBezTo>
                  <a:cubicBezTo>
                    <a:pt x="42758" y="44444"/>
                    <a:pt x="42758" y="48888"/>
                    <a:pt x="42758" y="53333"/>
                  </a:cubicBezTo>
                  <a:cubicBezTo>
                    <a:pt x="42758" y="57777"/>
                    <a:pt x="41379" y="62222"/>
                    <a:pt x="40000" y="66666"/>
                  </a:cubicBezTo>
                  <a:cubicBezTo>
                    <a:pt x="40000" y="66666"/>
                    <a:pt x="38620" y="71111"/>
                    <a:pt x="37241" y="80000"/>
                  </a:cubicBezTo>
                  <a:cubicBezTo>
                    <a:pt x="34482" y="84444"/>
                    <a:pt x="34482" y="88888"/>
                    <a:pt x="33103" y="88888"/>
                  </a:cubicBezTo>
                  <a:cubicBezTo>
                    <a:pt x="33103" y="93333"/>
                    <a:pt x="33103" y="93333"/>
                    <a:pt x="33103" y="97777"/>
                  </a:cubicBezTo>
                  <a:lnTo>
                    <a:pt x="44137" y="93333"/>
                  </a:lnTo>
                  <a:close/>
                  <a:moveTo>
                    <a:pt x="74482" y="66666"/>
                  </a:moveTo>
                  <a:cubicBezTo>
                    <a:pt x="74482" y="48888"/>
                    <a:pt x="74482" y="48888"/>
                    <a:pt x="74482" y="48888"/>
                  </a:cubicBezTo>
                  <a:cubicBezTo>
                    <a:pt x="88275" y="48888"/>
                    <a:pt x="88275" y="48888"/>
                    <a:pt x="88275" y="48888"/>
                  </a:cubicBezTo>
                  <a:cubicBezTo>
                    <a:pt x="88275" y="88888"/>
                    <a:pt x="88275" y="88888"/>
                    <a:pt x="88275" y="88888"/>
                  </a:cubicBezTo>
                  <a:cubicBezTo>
                    <a:pt x="88275" y="93333"/>
                    <a:pt x="85517" y="97777"/>
                    <a:pt x="84137" y="97777"/>
                  </a:cubicBezTo>
                  <a:cubicBezTo>
                    <a:pt x="81379" y="102222"/>
                    <a:pt x="78620" y="106666"/>
                    <a:pt x="75862" y="106666"/>
                  </a:cubicBezTo>
                  <a:cubicBezTo>
                    <a:pt x="73103" y="106666"/>
                    <a:pt x="70344" y="106666"/>
                    <a:pt x="67586" y="102222"/>
                  </a:cubicBezTo>
                  <a:cubicBezTo>
                    <a:pt x="64827" y="97777"/>
                    <a:pt x="63448" y="93333"/>
                    <a:pt x="62068" y="84444"/>
                  </a:cubicBezTo>
                  <a:cubicBezTo>
                    <a:pt x="60689" y="75555"/>
                    <a:pt x="59310" y="66666"/>
                    <a:pt x="59310" y="57777"/>
                  </a:cubicBezTo>
                  <a:cubicBezTo>
                    <a:pt x="59310" y="48888"/>
                    <a:pt x="59310" y="40000"/>
                    <a:pt x="60689" y="31111"/>
                  </a:cubicBezTo>
                  <a:cubicBezTo>
                    <a:pt x="62068" y="22222"/>
                    <a:pt x="63448" y="13333"/>
                    <a:pt x="66206" y="8888"/>
                  </a:cubicBezTo>
                  <a:cubicBezTo>
                    <a:pt x="68965" y="4444"/>
                    <a:pt x="70344" y="4444"/>
                    <a:pt x="73103" y="4444"/>
                  </a:cubicBezTo>
                  <a:cubicBezTo>
                    <a:pt x="77241" y="4444"/>
                    <a:pt x="80000" y="4444"/>
                    <a:pt x="82758" y="8888"/>
                  </a:cubicBezTo>
                  <a:cubicBezTo>
                    <a:pt x="85517" y="13333"/>
                    <a:pt x="86896" y="22222"/>
                    <a:pt x="86896" y="31111"/>
                  </a:cubicBezTo>
                  <a:cubicBezTo>
                    <a:pt x="81379" y="35555"/>
                    <a:pt x="81379" y="35555"/>
                    <a:pt x="81379" y="35555"/>
                  </a:cubicBezTo>
                  <a:cubicBezTo>
                    <a:pt x="80000" y="31111"/>
                    <a:pt x="80000" y="26666"/>
                    <a:pt x="78620" y="22222"/>
                  </a:cubicBezTo>
                  <a:cubicBezTo>
                    <a:pt x="77241" y="22222"/>
                    <a:pt x="75862" y="22222"/>
                    <a:pt x="74482" y="22222"/>
                  </a:cubicBezTo>
                  <a:cubicBezTo>
                    <a:pt x="71724" y="22222"/>
                    <a:pt x="68965" y="26666"/>
                    <a:pt x="67586" y="31111"/>
                  </a:cubicBezTo>
                  <a:cubicBezTo>
                    <a:pt x="66206" y="35555"/>
                    <a:pt x="66206" y="44444"/>
                    <a:pt x="66206" y="53333"/>
                  </a:cubicBezTo>
                  <a:cubicBezTo>
                    <a:pt x="66206" y="66666"/>
                    <a:pt x="67586" y="75555"/>
                    <a:pt x="68965" y="80000"/>
                  </a:cubicBezTo>
                  <a:cubicBezTo>
                    <a:pt x="70344" y="88888"/>
                    <a:pt x="73103" y="88888"/>
                    <a:pt x="75862" y="88888"/>
                  </a:cubicBezTo>
                  <a:cubicBezTo>
                    <a:pt x="77241" y="88888"/>
                    <a:pt x="78620" y="88888"/>
                    <a:pt x="78620" y="84444"/>
                  </a:cubicBezTo>
                  <a:cubicBezTo>
                    <a:pt x="80000" y="84444"/>
                    <a:pt x="81379" y="80000"/>
                    <a:pt x="82758" y="80000"/>
                  </a:cubicBezTo>
                  <a:cubicBezTo>
                    <a:pt x="82758" y="66666"/>
                    <a:pt x="82758" y="66666"/>
                    <a:pt x="82758" y="66666"/>
                  </a:cubicBezTo>
                  <a:lnTo>
                    <a:pt x="74482" y="66666"/>
                  </a:lnTo>
                  <a:close/>
                  <a:moveTo>
                    <a:pt x="92413" y="0"/>
                  </a:moveTo>
                  <a:cubicBezTo>
                    <a:pt x="104827" y="0"/>
                    <a:pt x="104827" y="0"/>
                    <a:pt x="104827" y="0"/>
                  </a:cubicBezTo>
                  <a:cubicBezTo>
                    <a:pt x="107586" y="0"/>
                    <a:pt x="108965" y="0"/>
                    <a:pt x="110344" y="0"/>
                  </a:cubicBezTo>
                  <a:cubicBezTo>
                    <a:pt x="111724" y="0"/>
                    <a:pt x="113103" y="0"/>
                    <a:pt x="113103" y="0"/>
                  </a:cubicBezTo>
                  <a:cubicBezTo>
                    <a:pt x="114482" y="4444"/>
                    <a:pt x="115862" y="4444"/>
                    <a:pt x="115862" y="8888"/>
                  </a:cubicBezTo>
                  <a:cubicBezTo>
                    <a:pt x="117241" y="13333"/>
                    <a:pt x="117241" y="17777"/>
                    <a:pt x="117241" y="22222"/>
                  </a:cubicBezTo>
                  <a:cubicBezTo>
                    <a:pt x="117241" y="26666"/>
                    <a:pt x="117241" y="31111"/>
                    <a:pt x="115862" y="35555"/>
                  </a:cubicBezTo>
                  <a:cubicBezTo>
                    <a:pt x="115862" y="35555"/>
                    <a:pt x="114482" y="40000"/>
                    <a:pt x="113103" y="44444"/>
                  </a:cubicBezTo>
                  <a:cubicBezTo>
                    <a:pt x="115862" y="44444"/>
                    <a:pt x="117241" y="48888"/>
                    <a:pt x="118620" y="48888"/>
                  </a:cubicBezTo>
                  <a:cubicBezTo>
                    <a:pt x="118620" y="53333"/>
                    <a:pt x="120000" y="57777"/>
                    <a:pt x="120000" y="66666"/>
                  </a:cubicBezTo>
                  <a:cubicBezTo>
                    <a:pt x="120000" y="71111"/>
                    <a:pt x="120000" y="75555"/>
                    <a:pt x="118620" y="80000"/>
                  </a:cubicBezTo>
                  <a:cubicBezTo>
                    <a:pt x="118620" y="84444"/>
                    <a:pt x="117241" y="84444"/>
                    <a:pt x="117241" y="88888"/>
                  </a:cubicBezTo>
                  <a:cubicBezTo>
                    <a:pt x="115862" y="93333"/>
                    <a:pt x="114482" y="93333"/>
                    <a:pt x="113103" y="93333"/>
                  </a:cubicBezTo>
                  <a:cubicBezTo>
                    <a:pt x="111724" y="97777"/>
                    <a:pt x="108965" y="97777"/>
                    <a:pt x="104827" y="97777"/>
                  </a:cubicBezTo>
                  <a:cubicBezTo>
                    <a:pt x="95172" y="97777"/>
                    <a:pt x="95172" y="97777"/>
                    <a:pt x="95172" y="97777"/>
                  </a:cubicBezTo>
                  <a:lnTo>
                    <a:pt x="92413" y="0"/>
                  </a:lnTo>
                  <a:close/>
                  <a:moveTo>
                    <a:pt x="99310" y="17777"/>
                  </a:moveTo>
                  <a:cubicBezTo>
                    <a:pt x="99310" y="40000"/>
                    <a:pt x="99310" y="40000"/>
                    <a:pt x="99310" y="40000"/>
                  </a:cubicBezTo>
                  <a:cubicBezTo>
                    <a:pt x="103448" y="40000"/>
                    <a:pt x="103448" y="40000"/>
                    <a:pt x="103448" y="40000"/>
                  </a:cubicBezTo>
                  <a:cubicBezTo>
                    <a:pt x="106206" y="35555"/>
                    <a:pt x="107586" y="35555"/>
                    <a:pt x="108965" y="35555"/>
                  </a:cubicBezTo>
                  <a:cubicBezTo>
                    <a:pt x="108965" y="35555"/>
                    <a:pt x="110344" y="35555"/>
                    <a:pt x="110344" y="31111"/>
                  </a:cubicBezTo>
                  <a:cubicBezTo>
                    <a:pt x="111724" y="31111"/>
                    <a:pt x="111724" y="26666"/>
                    <a:pt x="111724" y="26666"/>
                  </a:cubicBezTo>
                  <a:cubicBezTo>
                    <a:pt x="111724" y="22222"/>
                    <a:pt x="111724" y="17777"/>
                    <a:pt x="110344" y="17777"/>
                  </a:cubicBezTo>
                  <a:cubicBezTo>
                    <a:pt x="110344" y="17777"/>
                    <a:pt x="108965" y="13333"/>
                    <a:pt x="107586" y="13333"/>
                  </a:cubicBezTo>
                  <a:cubicBezTo>
                    <a:pt x="107586" y="13333"/>
                    <a:pt x="106206" y="13333"/>
                    <a:pt x="103448" y="13333"/>
                  </a:cubicBezTo>
                  <a:lnTo>
                    <a:pt x="99310" y="17777"/>
                  </a:lnTo>
                  <a:close/>
                  <a:moveTo>
                    <a:pt x="100689" y="53333"/>
                  </a:moveTo>
                  <a:cubicBezTo>
                    <a:pt x="100689" y="80000"/>
                    <a:pt x="100689" y="80000"/>
                    <a:pt x="100689" y="80000"/>
                  </a:cubicBezTo>
                  <a:cubicBezTo>
                    <a:pt x="106206" y="80000"/>
                    <a:pt x="106206" y="80000"/>
                    <a:pt x="106206" y="80000"/>
                  </a:cubicBezTo>
                  <a:cubicBezTo>
                    <a:pt x="108965" y="80000"/>
                    <a:pt x="110344" y="80000"/>
                    <a:pt x="110344" y="80000"/>
                  </a:cubicBezTo>
                  <a:cubicBezTo>
                    <a:pt x="111724" y="80000"/>
                    <a:pt x="111724" y="75555"/>
                    <a:pt x="113103" y="75555"/>
                  </a:cubicBezTo>
                  <a:cubicBezTo>
                    <a:pt x="113103" y="71111"/>
                    <a:pt x="113103" y="71111"/>
                    <a:pt x="113103" y="66666"/>
                  </a:cubicBezTo>
                  <a:cubicBezTo>
                    <a:pt x="113103" y="62222"/>
                    <a:pt x="113103" y="62222"/>
                    <a:pt x="113103" y="57777"/>
                  </a:cubicBezTo>
                  <a:cubicBezTo>
                    <a:pt x="111724" y="57777"/>
                    <a:pt x="111724" y="53333"/>
                    <a:pt x="110344" y="53333"/>
                  </a:cubicBezTo>
                  <a:cubicBezTo>
                    <a:pt x="110344" y="53333"/>
                    <a:pt x="107586" y="53333"/>
                    <a:pt x="104827" y="53333"/>
                  </a:cubicBezTo>
                  <a:lnTo>
                    <a:pt x="100689" y="53333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708362188" y="1239923763"/>
              <a:ext cx="23734569" cy="481588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4000"/>
                  </a:moveTo>
                  <a:cubicBezTo>
                    <a:pt x="116000" y="96000"/>
                    <a:pt x="88000" y="120000"/>
                    <a:pt x="56000" y="120000"/>
                  </a:cubicBezTo>
                  <a:cubicBezTo>
                    <a:pt x="24000" y="116000"/>
                    <a:pt x="0" y="92000"/>
                    <a:pt x="0" y="56000"/>
                  </a:cubicBezTo>
                  <a:cubicBezTo>
                    <a:pt x="0" y="24000"/>
                    <a:pt x="28000" y="0"/>
                    <a:pt x="64000" y="0"/>
                  </a:cubicBezTo>
                  <a:cubicBezTo>
                    <a:pt x="96000" y="4000"/>
                    <a:pt x="120000" y="32000"/>
                    <a:pt x="120000" y="6400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576985742" y="1424420165"/>
              <a:ext cx="153439510" cy="3737409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lnTo>
                    <a:pt x="115555" y="85372"/>
                  </a:lnTo>
                  <a:lnTo>
                    <a:pt x="0" y="120000"/>
                  </a:lnTo>
                  <a:lnTo>
                    <a:pt x="3137" y="16551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713041988" y="1054071057"/>
              <a:ext cx="100955721" cy="4293615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194"/>
                  </a:moveTo>
                  <a:cubicBezTo>
                    <a:pt x="80625" y="80149"/>
                    <a:pt x="80625" y="80149"/>
                    <a:pt x="80625" y="80149"/>
                  </a:cubicBezTo>
                  <a:cubicBezTo>
                    <a:pt x="75000" y="89104"/>
                    <a:pt x="37500" y="120000"/>
                    <a:pt x="18750" y="118208"/>
                  </a:cubicBezTo>
                  <a:cubicBezTo>
                    <a:pt x="0" y="116865"/>
                    <a:pt x="3750" y="88656"/>
                    <a:pt x="9375" y="79701"/>
                  </a:cubicBezTo>
                  <a:cubicBezTo>
                    <a:pt x="29062" y="51940"/>
                    <a:pt x="43125" y="0"/>
                    <a:pt x="120000" y="11194"/>
                  </a:cubicBezTo>
                  <a:close/>
                </a:path>
              </a:pathLst>
            </a:custGeom>
            <a:solidFill>
              <a:srgbClr val="EEC4A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543222593" y="721706126"/>
              <a:ext cx="243363474" cy="9306214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896" y="11172"/>
                  </a:moveTo>
                  <a:cubicBezTo>
                    <a:pt x="81038" y="53586"/>
                    <a:pt x="81038" y="53586"/>
                    <a:pt x="81038" y="53586"/>
                  </a:cubicBezTo>
                  <a:cubicBezTo>
                    <a:pt x="80259" y="53586"/>
                    <a:pt x="80259" y="53586"/>
                    <a:pt x="80259" y="53586"/>
                  </a:cubicBezTo>
                  <a:cubicBezTo>
                    <a:pt x="83766" y="10344"/>
                    <a:pt x="83766" y="10344"/>
                    <a:pt x="83766" y="10344"/>
                  </a:cubicBezTo>
                  <a:cubicBezTo>
                    <a:pt x="84545" y="1241"/>
                    <a:pt x="60389" y="0"/>
                    <a:pt x="58051" y="9103"/>
                  </a:cubicBezTo>
                  <a:cubicBezTo>
                    <a:pt x="56493" y="53172"/>
                    <a:pt x="56493" y="53172"/>
                    <a:pt x="56493" y="53172"/>
                  </a:cubicBezTo>
                  <a:cubicBezTo>
                    <a:pt x="55324" y="53172"/>
                    <a:pt x="55324" y="53172"/>
                    <a:pt x="55324" y="53172"/>
                  </a:cubicBezTo>
                  <a:cubicBezTo>
                    <a:pt x="55324" y="54206"/>
                    <a:pt x="55324" y="54206"/>
                    <a:pt x="55324" y="54206"/>
                  </a:cubicBezTo>
                  <a:cubicBezTo>
                    <a:pt x="55324" y="53172"/>
                    <a:pt x="55324" y="53172"/>
                    <a:pt x="55324" y="53172"/>
                  </a:cubicBezTo>
                  <a:cubicBezTo>
                    <a:pt x="54935" y="53172"/>
                    <a:pt x="54935" y="53172"/>
                    <a:pt x="54935" y="53172"/>
                  </a:cubicBezTo>
                  <a:cubicBezTo>
                    <a:pt x="52207" y="13862"/>
                    <a:pt x="52207" y="13862"/>
                    <a:pt x="52207" y="13862"/>
                  </a:cubicBezTo>
                  <a:cubicBezTo>
                    <a:pt x="52987" y="10344"/>
                    <a:pt x="48311" y="7241"/>
                    <a:pt x="41688" y="6827"/>
                  </a:cubicBezTo>
                  <a:cubicBezTo>
                    <a:pt x="35064" y="6413"/>
                    <a:pt x="29220" y="8896"/>
                    <a:pt x="28441" y="12413"/>
                  </a:cubicBezTo>
                  <a:cubicBezTo>
                    <a:pt x="31168" y="52758"/>
                    <a:pt x="31168" y="52758"/>
                    <a:pt x="31168" y="52758"/>
                  </a:cubicBezTo>
                  <a:cubicBezTo>
                    <a:pt x="30389" y="52758"/>
                    <a:pt x="30389" y="52758"/>
                    <a:pt x="30389" y="52758"/>
                  </a:cubicBezTo>
                  <a:cubicBezTo>
                    <a:pt x="23766" y="20896"/>
                    <a:pt x="23766" y="20896"/>
                    <a:pt x="23766" y="20896"/>
                  </a:cubicBezTo>
                  <a:cubicBezTo>
                    <a:pt x="21818" y="17172"/>
                    <a:pt x="18701" y="14482"/>
                    <a:pt x="12077" y="14482"/>
                  </a:cubicBezTo>
                  <a:cubicBezTo>
                    <a:pt x="5454" y="14482"/>
                    <a:pt x="0" y="17172"/>
                    <a:pt x="0" y="20689"/>
                  </a:cubicBezTo>
                  <a:cubicBezTo>
                    <a:pt x="6623" y="52551"/>
                    <a:pt x="6623" y="52551"/>
                    <a:pt x="6623" y="52551"/>
                  </a:cubicBezTo>
                  <a:cubicBezTo>
                    <a:pt x="6233" y="52551"/>
                    <a:pt x="6233" y="52551"/>
                    <a:pt x="6233" y="52551"/>
                  </a:cubicBezTo>
                  <a:cubicBezTo>
                    <a:pt x="3896" y="69103"/>
                    <a:pt x="6623" y="89586"/>
                    <a:pt x="15584" y="105310"/>
                  </a:cubicBezTo>
                  <a:cubicBezTo>
                    <a:pt x="35454" y="120000"/>
                    <a:pt x="75974" y="112758"/>
                    <a:pt x="86883" y="105103"/>
                  </a:cubicBezTo>
                  <a:cubicBezTo>
                    <a:pt x="95454" y="99103"/>
                    <a:pt x="102857" y="95172"/>
                    <a:pt x="103636" y="90413"/>
                  </a:cubicBezTo>
                  <a:cubicBezTo>
                    <a:pt x="118441" y="13862"/>
                    <a:pt x="118441" y="13862"/>
                    <a:pt x="118441" y="13862"/>
                  </a:cubicBezTo>
                  <a:cubicBezTo>
                    <a:pt x="120000" y="2482"/>
                    <a:pt x="96233" y="2275"/>
                    <a:pt x="93896" y="11172"/>
                  </a:cubicBezTo>
                  <a:close/>
                </a:path>
              </a:pathLst>
            </a:custGeom>
            <a:solidFill>
              <a:srgbClr val="F6CB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573977312" y="1568897386"/>
              <a:ext cx="177842812" cy="1187016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57" y="119999"/>
                  </a:moveTo>
                  <a:lnTo>
                    <a:pt x="0" y="58285"/>
                  </a:lnTo>
                  <a:lnTo>
                    <a:pt x="902" y="8228"/>
                  </a:lnTo>
                  <a:lnTo>
                    <a:pt x="120000" y="0"/>
                  </a:lnTo>
                  <a:lnTo>
                    <a:pt x="120000" y="85714"/>
                  </a:lnTo>
                  <a:lnTo>
                    <a:pt x="3157" y="11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560605632" y="1624517531"/>
              <a:ext cx="213946266" cy="5229660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466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662564239" y="1624517531"/>
              <a:ext cx="111987411" cy="5229660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3223" y="119999"/>
                  </a:lnTo>
                  <a:lnTo>
                    <a:pt x="120000" y="11999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1523028293" y="1475970668"/>
              <a:ext cx="181854329" cy="1187016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661" y="2742"/>
                  </a:lnTo>
                  <a:lnTo>
                    <a:pt x="118897" y="0"/>
                  </a:lnTo>
                  <a:lnTo>
                    <a:pt x="120000" y="87085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1502636824" y="1531591544"/>
              <a:ext cx="216620588" cy="615892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96" y="66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1606935601" y="1531591544"/>
              <a:ext cx="112321744" cy="615892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396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0" y="1304361526"/>
              <a:ext cx="349333846" cy="7149236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411" y="41165"/>
                  </a:moveTo>
                  <a:cubicBezTo>
                    <a:pt x="98823" y="13721"/>
                    <a:pt x="68144" y="0"/>
                    <a:pt x="40995" y="10493"/>
                  </a:cubicBezTo>
                  <a:cubicBezTo>
                    <a:pt x="13574" y="20717"/>
                    <a:pt x="0" y="51390"/>
                    <a:pt x="10588" y="78834"/>
                  </a:cubicBezTo>
                  <a:cubicBezTo>
                    <a:pt x="21176" y="106278"/>
                    <a:pt x="51855" y="119999"/>
                    <a:pt x="79276" y="109506"/>
                  </a:cubicBezTo>
                  <a:cubicBezTo>
                    <a:pt x="106696" y="99282"/>
                    <a:pt x="120000" y="68609"/>
                    <a:pt x="109411" y="4116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46800698" y="1289439628"/>
              <a:ext cx="257738287" cy="635562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38" y="86060"/>
                  </a:moveTo>
                  <a:cubicBezTo>
                    <a:pt x="0" y="64848"/>
                    <a:pt x="11411" y="40909"/>
                    <a:pt x="35705" y="30909"/>
                  </a:cubicBezTo>
                  <a:cubicBezTo>
                    <a:pt x="23558" y="5151"/>
                    <a:pt x="23558" y="5151"/>
                    <a:pt x="23558" y="5151"/>
                  </a:cubicBezTo>
                  <a:cubicBezTo>
                    <a:pt x="23190" y="4242"/>
                    <a:pt x="23926" y="3030"/>
                    <a:pt x="25030" y="2727"/>
                  </a:cubicBezTo>
                  <a:cubicBezTo>
                    <a:pt x="33128" y="303"/>
                    <a:pt x="33128" y="303"/>
                    <a:pt x="33128" y="303"/>
                  </a:cubicBezTo>
                  <a:cubicBezTo>
                    <a:pt x="34233" y="0"/>
                    <a:pt x="35705" y="303"/>
                    <a:pt x="36073" y="1212"/>
                  </a:cubicBezTo>
                  <a:cubicBezTo>
                    <a:pt x="48220" y="27272"/>
                    <a:pt x="48220" y="27272"/>
                    <a:pt x="48220" y="27272"/>
                  </a:cubicBezTo>
                  <a:cubicBezTo>
                    <a:pt x="73619" y="22727"/>
                    <a:pt x="100122" y="33939"/>
                    <a:pt x="109693" y="54545"/>
                  </a:cubicBezTo>
                  <a:cubicBezTo>
                    <a:pt x="120000" y="77272"/>
                    <a:pt x="106380" y="102727"/>
                    <a:pt x="78773" y="111212"/>
                  </a:cubicBezTo>
                  <a:cubicBezTo>
                    <a:pt x="51165" y="119999"/>
                    <a:pt x="20613" y="108787"/>
                    <a:pt x="9938" y="8606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58500828" y="1425777200"/>
              <a:ext cx="233334917" cy="471415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" y="79183"/>
                  </a:moveTo>
                  <a:cubicBezTo>
                    <a:pt x="0" y="51836"/>
                    <a:pt x="13423" y="20816"/>
                    <a:pt x="41084" y="10204"/>
                  </a:cubicBezTo>
                  <a:cubicBezTo>
                    <a:pt x="68338" y="0"/>
                    <a:pt x="98847" y="13469"/>
                    <a:pt x="109423" y="40816"/>
                  </a:cubicBezTo>
                  <a:cubicBezTo>
                    <a:pt x="120000" y="68571"/>
                    <a:pt x="106169" y="99183"/>
                    <a:pt x="78915" y="109795"/>
                  </a:cubicBezTo>
                  <a:cubicBezTo>
                    <a:pt x="51661" y="120000"/>
                    <a:pt x="20745" y="106530"/>
                    <a:pt x="10576" y="79183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81566957" y="1472578995"/>
              <a:ext cx="187202974" cy="378488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32" y="78813"/>
                  </a:moveTo>
                  <a:cubicBezTo>
                    <a:pt x="0" y="51864"/>
                    <a:pt x="13670" y="20847"/>
                    <a:pt x="41012" y="10169"/>
                  </a:cubicBezTo>
                  <a:cubicBezTo>
                    <a:pt x="68354" y="0"/>
                    <a:pt x="98734" y="13728"/>
                    <a:pt x="109367" y="41186"/>
                  </a:cubicBezTo>
                  <a:cubicBezTo>
                    <a:pt x="120000" y="68135"/>
                    <a:pt x="106329" y="99152"/>
                    <a:pt x="78987" y="109830"/>
                  </a:cubicBezTo>
                  <a:cubicBezTo>
                    <a:pt x="51645" y="120000"/>
                    <a:pt x="20759" y="106271"/>
                    <a:pt x="10632" y="78813"/>
                  </a:cubicBezTo>
                  <a:close/>
                </a:path>
              </a:pathLst>
            </a:custGeom>
            <a:solidFill>
              <a:srgbClr val="86684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83906947" y="1490214963"/>
              <a:ext cx="150096725" cy="2631789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157" y="10975"/>
                  </a:moveTo>
                  <a:cubicBezTo>
                    <a:pt x="76421" y="0"/>
                    <a:pt x="103578" y="8780"/>
                    <a:pt x="120000" y="30000"/>
                  </a:cubicBezTo>
                  <a:cubicBezTo>
                    <a:pt x="117473" y="27804"/>
                    <a:pt x="118105" y="51219"/>
                    <a:pt x="111157" y="52682"/>
                  </a:cubicBezTo>
                  <a:cubicBezTo>
                    <a:pt x="98526" y="54878"/>
                    <a:pt x="93473" y="34390"/>
                    <a:pt x="84000" y="31463"/>
                  </a:cubicBezTo>
                  <a:cubicBezTo>
                    <a:pt x="74526" y="28536"/>
                    <a:pt x="81473" y="49756"/>
                    <a:pt x="71368" y="60731"/>
                  </a:cubicBezTo>
                  <a:cubicBezTo>
                    <a:pt x="60631" y="70975"/>
                    <a:pt x="38526" y="30731"/>
                    <a:pt x="30947" y="44634"/>
                  </a:cubicBezTo>
                  <a:cubicBezTo>
                    <a:pt x="24000" y="58536"/>
                    <a:pt x="41684" y="67317"/>
                    <a:pt x="41684" y="80487"/>
                  </a:cubicBezTo>
                  <a:cubicBezTo>
                    <a:pt x="42315" y="93658"/>
                    <a:pt x="24000" y="120000"/>
                    <a:pt x="24000" y="120000"/>
                  </a:cubicBezTo>
                  <a:cubicBezTo>
                    <a:pt x="0" y="81951"/>
                    <a:pt x="13263" y="27804"/>
                    <a:pt x="51157" y="10975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1827232924" y="1298935215"/>
              <a:ext cx="237346435" cy="6966098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00" y="109769"/>
                  </a:moveTo>
                  <a:cubicBezTo>
                    <a:pt x="9200" y="109769"/>
                    <a:pt x="8800" y="109493"/>
                    <a:pt x="8800" y="109493"/>
                  </a:cubicBezTo>
                  <a:cubicBezTo>
                    <a:pt x="8800" y="109493"/>
                    <a:pt x="8800" y="109493"/>
                    <a:pt x="8800" y="109493"/>
                  </a:cubicBezTo>
                  <a:cubicBezTo>
                    <a:pt x="8000" y="109493"/>
                    <a:pt x="7200" y="109216"/>
                    <a:pt x="6400" y="108940"/>
                  </a:cubicBezTo>
                  <a:cubicBezTo>
                    <a:pt x="6000" y="108940"/>
                    <a:pt x="6000" y="108940"/>
                    <a:pt x="6000" y="108940"/>
                  </a:cubicBezTo>
                  <a:cubicBezTo>
                    <a:pt x="6000" y="108940"/>
                    <a:pt x="6000" y="108940"/>
                    <a:pt x="6000" y="108940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6000" y="108663"/>
                    <a:pt x="6000" y="108663"/>
                    <a:pt x="60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663"/>
                    <a:pt x="5600" y="108663"/>
                    <a:pt x="5600" y="108663"/>
                  </a:cubicBezTo>
                  <a:cubicBezTo>
                    <a:pt x="5600" y="108387"/>
                    <a:pt x="5600" y="108387"/>
                    <a:pt x="5600" y="108387"/>
                  </a:cubicBezTo>
                  <a:cubicBezTo>
                    <a:pt x="5200" y="108387"/>
                    <a:pt x="5200" y="108387"/>
                    <a:pt x="5200" y="108387"/>
                  </a:cubicBezTo>
                  <a:cubicBezTo>
                    <a:pt x="5200" y="108387"/>
                    <a:pt x="5200" y="108387"/>
                    <a:pt x="5200" y="108387"/>
                  </a:cubicBezTo>
                  <a:cubicBezTo>
                    <a:pt x="4400" y="107834"/>
                    <a:pt x="3200" y="10728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400" y="106451"/>
                    <a:pt x="2400" y="106451"/>
                    <a:pt x="2400" y="106451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6175"/>
                    <a:pt x="2000" y="106175"/>
                    <a:pt x="2000" y="106175"/>
                  </a:cubicBezTo>
                  <a:cubicBezTo>
                    <a:pt x="2000" y="105898"/>
                    <a:pt x="2000" y="105898"/>
                    <a:pt x="2000" y="105898"/>
                  </a:cubicBezTo>
                  <a:cubicBezTo>
                    <a:pt x="2000" y="105898"/>
                    <a:pt x="2000" y="105898"/>
                    <a:pt x="2000" y="105898"/>
                  </a:cubicBezTo>
                  <a:cubicBezTo>
                    <a:pt x="2000" y="105898"/>
                    <a:pt x="2000" y="105898"/>
                    <a:pt x="2000" y="105898"/>
                  </a:cubicBezTo>
                  <a:cubicBezTo>
                    <a:pt x="400" y="104516"/>
                    <a:pt x="0" y="102580"/>
                    <a:pt x="0" y="100645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0" y="100368"/>
                    <a:pt x="0" y="100368"/>
                    <a:pt x="0" y="100368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100092"/>
                    <a:pt x="400" y="100092"/>
                    <a:pt x="400" y="100092"/>
                  </a:cubicBezTo>
                  <a:cubicBezTo>
                    <a:pt x="400" y="99815"/>
                    <a:pt x="400" y="99815"/>
                    <a:pt x="400" y="99815"/>
                  </a:cubicBezTo>
                  <a:cubicBezTo>
                    <a:pt x="26800" y="6635"/>
                    <a:pt x="26800" y="6635"/>
                    <a:pt x="26800" y="6635"/>
                  </a:cubicBezTo>
                  <a:cubicBezTo>
                    <a:pt x="27600" y="4423"/>
                    <a:pt x="29600" y="2488"/>
                    <a:pt x="32000" y="1105"/>
                  </a:cubicBezTo>
                  <a:cubicBezTo>
                    <a:pt x="32400" y="1105"/>
                    <a:pt x="32400" y="1105"/>
                    <a:pt x="32400" y="1105"/>
                  </a:cubicBezTo>
                  <a:cubicBezTo>
                    <a:pt x="32400" y="1105"/>
                    <a:pt x="32400" y="1105"/>
                    <a:pt x="32400" y="1105"/>
                  </a:cubicBezTo>
                  <a:cubicBezTo>
                    <a:pt x="32800" y="1105"/>
                    <a:pt x="32800" y="1105"/>
                    <a:pt x="32800" y="1105"/>
                  </a:cubicBezTo>
                  <a:cubicBezTo>
                    <a:pt x="32800" y="1105"/>
                    <a:pt x="32800" y="1105"/>
                    <a:pt x="32800" y="1105"/>
                  </a:cubicBezTo>
                  <a:cubicBezTo>
                    <a:pt x="32800" y="1105"/>
                    <a:pt x="32800" y="1105"/>
                    <a:pt x="32800" y="1105"/>
                  </a:cubicBezTo>
                  <a:cubicBezTo>
                    <a:pt x="32800" y="829"/>
                    <a:pt x="32800" y="829"/>
                    <a:pt x="32800" y="829"/>
                  </a:cubicBezTo>
                  <a:cubicBezTo>
                    <a:pt x="32800" y="829"/>
                    <a:pt x="32800" y="829"/>
                    <a:pt x="32800" y="829"/>
                  </a:cubicBezTo>
                  <a:cubicBezTo>
                    <a:pt x="33200" y="829"/>
                    <a:pt x="33200" y="829"/>
                    <a:pt x="33200" y="829"/>
                  </a:cubicBezTo>
                  <a:cubicBezTo>
                    <a:pt x="33200" y="829"/>
                    <a:pt x="33200" y="829"/>
                    <a:pt x="33200" y="829"/>
                  </a:cubicBezTo>
                  <a:cubicBezTo>
                    <a:pt x="33200" y="829"/>
                    <a:pt x="33600" y="829"/>
                    <a:pt x="33600" y="552"/>
                  </a:cubicBezTo>
                  <a:cubicBezTo>
                    <a:pt x="34000" y="552"/>
                    <a:pt x="34000" y="552"/>
                    <a:pt x="34000" y="552"/>
                  </a:cubicBezTo>
                  <a:cubicBezTo>
                    <a:pt x="34000" y="552"/>
                    <a:pt x="34000" y="552"/>
                    <a:pt x="340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400" y="552"/>
                    <a:pt x="34400" y="552"/>
                    <a:pt x="34400" y="552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4800" y="276"/>
                    <a:pt x="34800" y="276"/>
                    <a:pt x="348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200" y="276"/>
                    <a:pt x="35200" y="276"/>
                    <a:pt x="35200" y="276"/>
                  </a:cubicBezTo>
                  <a:cubicBezTo>
                    <a:pt x="35600" y="276"/>
                    <a:pt x="35600" y="276"/>
                    <a:pt x="35600" y="276"/>
                  </a:cubicBezTo>
                  <a:cubicBezTo>
                    <a:pt x="36000" y="276"/>
                    <a:pt x="36000" y="276"/>
                    <a:pt x="36000" y="276"/>
                  </a:cubicBezTo>
                  <a:cubicBezTo>
                    <a:pt x="36000" y="276"/>
                    <a:pt x="36000" y="276"/>
                    <a:pt x="36000" y="276"/>
                  </a:cubicBezTo>
                  <a:cubicBezTo>
                    <a:pt x="36000" y="276"/>
                    <a:pt x="36000" y="276"/>
                    <a:pt x="36000" y="276"/>
                  </a:cubicBezTo>
                  <a:cubicBezTo>
                    <a:pt x="36400" y="0"/>
                    <a:pt x="36400" y="0"/>
                    <a:pt x="36400" y="0"/>
                  </a:cubicBezTo>
                  <a:cubicBezTo>
                    <a:pt x="36400" y="0"/>
                    <a:pt x="36400" y="0"/>
                    <a:pt x="36400" y="0"/>
                  </a:cubicBezTo>
                  <a:cubicBezTo>
                    <a:pt x="36800" y="0"/>
                    <a:pt x="36800" y="0"/>
                    <a:pt x="37200" y="0"/>
                  </a:cubicBezTo>
                  <a:cubicBezTo>
                    <a:pt x="37200" y="0"/>
                    <a:pt x="37200" y="0"/>
                    <a:pt x="37200" y="0"/>
                  </a:cubicBezTo>
                  <a:cubicBezTo>
                    <a:pt x="38000" y="0"/>
                    <a:pt x="39200" y="0"/>
                    <a:pt x="40400" y="0"/>
                  </a:cubicBezTo>
                  <a:cubicBezTo>
                    <a:pt x="40400" y="0"/>
                    <a:pt x="40400" y="0"/>
                    <a:pt x="40400" y="0"/>
                  </a:cubicBezTo>
                  <a:cubicBezTo>
                    <a:pt x="40400" y="0"/>
                    <a:pt x="40800" y="0"/>
                    <a:pt x="40800" y="0"/>
                  </a:cubicBezTo>
                  <a:cubicBezTo>
                    <a:pt x="109200" y="9400"/>
                    <a:pt x="109200" y="9400"/>
                    <a:pt x="109200" y="9400"/>
                  </a:cubicBezTo>
                  <a:cubicBezTo>
                    <a:pt x="109200" y="9400"/>
                    <a:pt x="109200" y="9400"/>
                    <a:pt x="109200" y="9400"/>
                  </a:cubicBezTo>
                  <a:cubicBezTo>
                    <a:pt x="109200" y="9400"/>
                    <a:pt x="109200" y="9400"/>
                    <a:pt x="1092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09600" y="9400"/>
                    <a:pt x="109600" y="9400"/>
                    <a:pt x="109600" y="9400"/>
                  </a:cubicBezTo>
                  <a:cubicBezTo>
                    <a:pt x="110000" y="9400"/>
                    <a:pt x="110000" y="9400"/>
                    <a:pt x="110000" y="9400"/>
                  </a:cubicBezTo>
                  <a:cubicBezTo>
                    <a:pt x="110000" y="9400"/>
                    <a:pt x="110000" y="9400"/>
                    <a:pt x="110000" y="9400"/>
                  </a:cubicBezTo>
                  <a:cubicBezTo>
                    <a:pt x="110000" y="9400"/>
                    <a:pt x="110000" y="9400"/>
                    <a:pt x="110000" y="9400"/>
                  </a:cubicBezTo>
                  <a:cubicBezTo>
                    <a:pt x="116000" y="10506"/>
                    <a:pt x="120000" y="14930"/>
                    <a:pt x="118800" y="19078"/>
                  </a:cubicBezTo>
                  <a:cubicBezTo>
                    <a:pt x="92400" y="112534"/>
                    <a:pt x="92400" y="112534"/>
                    <a:pt x="92400" y="112534"/>
                  </a:cubicBezTo>
                  <a:cubicBezTo>
                    <a:pt x="90800" y="116958"/>
                    <a:pt x="84400" y="120000"/>
                    <a:pt x="78000" y="118894"/>
                  </a:cubicBezTo>
                  <a:cubicBezTo>
                    <a:pt x="16800" y="110599"/>
                    <a:pt x="16800" y="110599"/>
                    <a:pt x="16800" y="110599"/>
                  </a:cubicBezTo>
                  <a:cubicBezTo>
                    <a:pt x="16800" y="110599"/>
                    <a:pt x="16800" y="110599"/>
                    <a:pt x="16800" y="110599"/>
                  </a:cubicBezTo>
                  <a:cubicBezTo>
                    <a:pt x="10000" y="109769"/>
                    <a:pt x="10000" y="109769"/>
                    <a:pt x="100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600" y="109769"/>
                    <a:pt x="9600" y="109769"/>
                    <a:pt x="9600" y="109769"/>
                  </a:cubicBezTo>
                  <a:cubicBezTo>
                    <a:pt x="9200" y="109769"/>
                    <a:pt x="9200" y="109769"/>
                    <a:pt x="9200" y="109769"/>
                  </a:cubicBezTo>
                  <a:cubicBezTo>
                    <a:pt x="9200" y="109769"/>
                    <a:pt x="9200" y="109769"/>
                    <a:pt x="9200" y="109769"/>
                  </a:cubicBezTo>
                  <a:close/>
                  <a:moveTo>
                    <a:pt x="33200" y="829"/>
                  </a:moveTo>
                  <a:cubicBezTo>
                    <a:pt x="33200" y="829"/>
                    <a:pt x="33200" y="829"/>
                    <a:pt x="33200" y="829"/>
                  </a:cubicBezTo>
                  <a:cubicBezTo>
                    <a:pt x="33600" y="552"/>
                    <a:pt x="33600" y="552"/>
                    <a:pt x="33600" y="552"/>
                  </a:cubicBezTo>
                  <a:cubicBezTo>
                    <a:pt x="33200" y="829"/>
                    <a:pt x="33200" y="829"/>
                    <a:pt x="33200" y="829"/>
                  </a:cubicBezTo>
                  <a:cubicBezTo>
                    <a:pt x="33200" y="829"/>
                    <a:pt x="33200" y="829"/>
                    <a:pt x="33200" y="829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1839267543" y="1931107210"/>
              <a:ext cx="21394646" cy="9495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44444" y="60000"/>
                    <a:pt x="44444" y="60000"/>
                    <a:pt x="44444" y="60000"/>
                  </a:cubicBezTo>
                  <a:cubicBezTo>
                    <a:pt x="26666" y="40000"/>
                    <a:pt x="13333" y="20000"/>
                    <a:pt x="0" y="0"/>
                  </a:cubicBezTo>
                  <a:cubicBezTo>
                    <a:pt x="13333" y="20000"/>
                    <a:pt x="26666" y="40000"/>
                    <a:pt x="44444" y="6000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D7B4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1880385512" y="1304361526"/>
              <a:ext cx="12702879" cy="332366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5000" y="62857"/>
                    <a:pt x="60000" y="22857"/>
                    <a:pt x="120000" y="0"/>
                  </a:cubicBezTo>
                  <a:cubicBezTo>
                    <a:pt x="60000" y="22857"/>
                    <a:pt x="15000" y="62857"/>
                    <a:pt x="0" y="12000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DDC09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1831244463" y="1368121685"/>
              <a:ext cx="227652278" cy="5521325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26"/>
                  </a:moveTo>
                  <a:lnTo>
                    <a:pt x="24140" y="0"/>
                  </a:lnTo>
                  <a:lnTo>
                    <a:pt x="120000" y="15773"/>
                  </a:lnTo>
                  <a:lnTo>
                    <a:pt x="95506" y="120000"/>
                  </a:lnTo>
                  <a:lnTo>
                    <a:pt x="0" y="104226"/>
                  </a:lnTo>
                  <a:close/>
                </a:path>
              </a:pathLst>
            </a:custGeom>
            <a:solidFill>
              <a:srgbClr val="4F4D4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1903117332" y="1895835640"/>
              <a:ext cx="30086008" cy="610462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473" y="3157"/>
                  </a:moveTo>
                  <a:cubicBezTo>
                    <a:pt x="85263" y="6315"/>
                    <a:pt x="97894" y="15789"/>
                    <a:pt x="107368" y="28421"/>
                  </a:cubicBezTo>
                  <a:cubicBezTo>
                    <a:pt x="116842" y="37894"/>
                    <a:pt x="120000" y="53684"/>
                    <a:pt x="116842" y="69473"/>
                  </a:cubicBezTo>
                  <a:cubicBezTo>
                    <a:pt x="113684" y="85263"/>
                    <a:pt x="104210" y="101052"/>
                    <a:pt x="91578" y="107368"/>
                  </a:cubicBezTo>
                  <a:cubicBezTo>
                    <a:pt x="91578" y="107368"/>
                    <a:pt x="91578" y="107368"/>
                    <a:pt x="91578" y="107368"/>
                  </a:cubicBezTo>
                  <a:cubicBezTo>
                    <a:pt x="78947" y="116842"/>
                    <a:pt x="63157" y="120000"/>
                    <a:pt x="47368" y="116842"/>
                  </a:cubicBezTo>
                  <a:cubicBezTo>
                    <a:pt x="31578" y="113684"/>
                    <a:pt x="18947" y="104210"/>
                    <a:pt x="9473" y="91578"/>
                  </a:cubicBezTo>
                  <a:cubicBezTo>
                    <a:pt x="3157" y="78947"/>
                    <a:pt x="0" y="63157"/>
                    <a:pt x="3157" y="47368"/>
                  </a:cubicBezTo>
                  <a:cubicBezTo>
                    <a:pt x="6315" y="31578"/>
                    <a:pt x="15789" y="18947"/>
                    <a:pt x="28421" y="12631"/>
                  </a:cubicBezTo>
                  <a:cubicBezTo>
                    <a:pt x="28421" y="12631"/>
                    <a:pt x="28421" y="12631"/>
                    <a:pt x="28421" y="12631"/>
                  </a:cubicBezTo>
                  <a:cubicBezTo>
                    <a:pt x="37894" y="3157"/>
                    <a:pt x="53684" y="0"/>
                    <a:pt x="69473" y="3157"/>
                  </a:cubicBezTo>
                  <a:close/>
                  <a:moveTo>
                    <a:pt x="101052" y="31578"/>
                  </a:moveTo>
                  <a:cubicBezTo>
                    <a:pt x="91578" y="22105"/>
                    <a:pt x="82105" y="15789"/>
                    <a:pt x="69473" y="12631"/>
                  </a:cubicBezTo>
                  <a:cubicBezTo>
                    <a:pt x="56842" y="9473"/>
                    <a:pt x="41052" y="12631"/>
                    <a:pt x="31578" y="18947"/>
                  </a:cubicBezTo>
                  <a:cubicBezTo>
                    <a:pt x="22105" y="25263"/>
                    <a:pt x="12631" y="37894"/>
                    <a:pt x="12631" y="50526"/>
                  </a:cubicBezTo>
                  <a:cubicBezTo>
                    <a:pt x="9473" y="63157"/>
                    <a:pt x="12631" y="75789"/>
                    <a:pt x="18947" y="85263"/>
                  </a:cubicBezTo>
                  <a:cubicBezTo>
                    <a:pt x="25263" y="97894"/>
                    <a:pt x="37894" y="104210"/>
                    <a:pt x="50526" y="107368"/>
                  </a:cubicBezTo>
                  <a:cubicBezTo>
                    <a:pt x="63157" y="110526"/>
                    <a:pt x="75789" y="107368"/>
                    <a:pt x="85263" y="101052"/>
                  </a:cubicBezTo>
                  <a:cubicBezTo>
                    <a:pt x="85263" y="101052"/>
                    <a:pt x="85263" y="101052"/>
                    <a:pt x="85263" y="101052"/>
                  </a:cubicBezTo>
                  <a:cubicBezTo>
                    <a:pt x="97894" y="91578"/>
                    <a:pt x="104210" y="82105"/>
                    <a:pt x="107368" y="69473"/>
                  </a:cubicBezTo>
                  <a:cubicBezTo>
                    <a:pt x="110526" y="56842"/>
                    <a:pt x="107368" y="44210"/>
                    <a:pt x="101052" y="31578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1953929570" y="1362017040"/>
              <a:ext cx="52149388" cy="284881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0"/>
                  </a:moveTo>
                  <a:cubicBezTo>
                    <a:pt x="114545" y="80000"/>
                    <a:pt x="114545" y="80000"/>
                    <a:pt x="114545" y="80000"/>
                  </a:cubicBezTo>
                  <a:cubicBezTo>
                    <a:pt x="118181" y="80000"/>
                    <a:pt x="120000" y="93333"/>
                    <a:pt x="118181" y="106666"/>
                  </a:cubicBezTo>
                  <a:cubicBezTo>
                    <a:pt x="118181" y="113333"/>
                    <a:pt x="116363" y="120000"/>
                    <a:pt x="112727" y="120000"/>
                  </a:cubicBezTo>
                  <a:cubicBezTo>
                    <a:pt x="3636" y="40000"/>
                    <a:pt x="3636" y="40000"/>
                    <a:pt x="3636" y="40000"/>
                  </a:cubicBezTo>
                  <a:cubicBezTo>
                    <a:pt x="1818" y="40000"/>
                    <a:pt x="0" y="26666"/>
                    <a:pt x="0" y="20000"/>
                  </a:cubicBezTo>
                  <a:cubicBezTo>
                    <a:pt x="0" y="6666"/>
                    <a:pt x="3636" y="0"/>
                    <a:pt x="7272" y="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1936546351" y="1351842752"/>
              <a:ext cx="8691361" cy="162790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63" y="0"/>
                  </a:moveTo>
                  <a:cubicBezTo>
                    <a:pt x="98181" y="12000"/>
                    <a:pt x="120000" y="36000"/>
                    <a:pt x="109090" y="72000"/>
                  </a:cubicBezTo>
                  <a:cubicBezTo>
                    <a:pt x="109090" y="108000"/>
                    <a:pt x="76363" y="120000"/>
                    <a:pt x="54545" y="120000"/>
                  </a:cubicBezTo>
                  <a:cubicBezTo>
                    <a:pt x="21818" y="108000"/>
                    <a:pt x="0" y="84000"/>
                    <a:pt x="10909" y="48000"/>
                  </a:cubicBezTo>
                  <a:cubicBezTo>
                    <a:pt x="10909" y="12000"/>
                    <a:pt x="43636" y="0"/>
                    <a:pt x="76363" y="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831244463" y="1440699463"/>
              <a:ext cx="227652278" cy="4795550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01838"/>
                  </a:lnTo>
                  <a:lnTo>
                    <a:pt x="95506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57585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 descr="thumbsup.png"/>
          <p:cNvPicPr preferRelativeResize="0"/>
          <p:nvPr/>
        </p:nvPicPr>
        <p:blipFill rotWithShape="1">
          <a:blip r:embed="rId5">
            <a:alphaModFix/>
          </a:blip>
          <a:srcRect b="38815"/>
          <a:stretch/>
        </p:blipFill>
        <p:spPr>
          <a:xfrm>
            <a:off x="6189112" y="2459220"/>
            <a:ext cx="2374799" cy="3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892974" y="1084275"/>
            <a:ext cx="7056300" cy="17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CityBlast Solves this Problem</a:t>
            </a:r>
            <a:br>
              <a:rPr lang="en-US" sz="36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The Real Estate Industry.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Shape 515"/>
          <p:cNvSpPr txBox="1"/>
          <p:nvPr/>
        </p:nvSpPr>
        <p:spPr>
          <a:xfrm rot="5400000">
            <a:off x="4104481" y="2167731"/>
            <a:ext cx="633412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9ACA"/>
              </a:buClr>
              <a:buFont typeface="Arial"/>
              <a:buNone/>
            </a:pPr>
            <a:endParaRPr/>
          </a:p>
        </p:txBody>
      </p:sp>
      <p:pic>
        <p:nvPicPr>
          <p:cNvPr id="516" name="Shape 5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8175" y="2734735"/>
            <a:ext cx="2200275" cy="225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/>
        </p:nvSpPr>
        <p:spPr>
          <a:xfrm>
            <a:off x="457200" y="1191775"/>
            <a:ext cx="8229600" cy="366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000" b="1" i="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Take action for your business.</a:t>
            </a:r>
            <a:br>
              <a:rPr lang="en-US" sz="4400" b="1" i="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4400" b="1" i="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Sign up today! 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Open Sans"/>
              <a:buNone/>
            </a:pPr>
            <a:br>
              <a:rPr lang="en-US" sz="24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www.cityblast.com/growth</a:t>
            </a:r>
            <a:b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Open Sans"/>
              <a:buNone/>
            </a:pPr>
            <a:endParaRPr lang="en-US"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7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Claim </a:t>
            </a:r>
            <a:r>
              <a:rPr lang="en-US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</a:t>
            </a:r>
            <a:r>
              <a:rPr lang="en-US" sz="3600" b="1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our </a:t>
            </a:r>
            <a:r>
              <a:rPr lang="en-US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Rebate!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info@cityblast.com</a:t>
            </a:r>
            <a:endParaRPr lang="en-US" sz="4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457200" y="6172200"/>
            <a:ext cx="8229600" cy="487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 descr="grac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6275" y="4360875"/>
            <a:ext cx="1504200" cy="16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Shape 5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797138">
            <a:off x="5703616" y="2334562"/>
            <a:ext cx="360300" cy="2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797138" flipH="1">
            <a:off x="3064952" y="2318660"/>
            <a:ext cx="360300" cy="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0" y="6021387"/>
            <a:ext cx="9144000" cy="83661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0" y="0"/>
            <a:ext cx="9144000" cy="46036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8875"/>
            <a:ext cx="369886" cy="4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227762" y="6211887"/>
            <a:ext cx="2808286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936624" cy="366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-110849" y="978925"/>
            <a:ext cx="9365700" cy="17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1 of 5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global pageviews is on</a:t>
            </a:r>
            <a:r>
              <a:rPr lang="en-US" sz="30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b="1" i="0" u="non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 of 4</a:t>
            </a:r>
            <a:r>
              <a:rPr lang="en-US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global pageviews is on</a:t>
            </a: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Social Media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2962" y="2997200"/>
            <a:ext cx="2557461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23550" y="1696400"/>
            <a:ext cx="7722600" cy="112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Businesses that grow their presence on Facebook have on average </a:t>
            </a:r>
            <a:r>
              <a:rPr lang="en-US" sz="2400" b="1">
                <a:latin typeface="Open Sans"/>
                <a:ea typeface="Open Sans"/>
                <a:cs typeface="Open Sans"/>
                <a:sym typeface="Open Sans"/>
              </a:rPr>
              <a:t>225% higher post engagement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465" y="3128912"/>
            <a:ext cx="4196718" cy="245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560025" y="859699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Audience Size is Key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489975" y="2041524"/>
            <a:ext cx="8229600" cy="207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>
                <a:solidFill>
                  <a:srgbClr val="3A3A3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Facebook fans are </a:t>
            </a:r>
            <a:r>
              <a:rPr lang="en-US" sz="3000" b="1">
                <a:solidFill>
                  <a:srgbClr val="3A3A3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291% more likely</a:t>
            </a:r>
            <a:r>
              <a:rPr lang="en-US" sz="3000">
                <a:solidFill>
                  <a:srgbClr val="3A3A3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to act on an offer from a business they like compared to non-fans</a:t>
            </a:r>
            <a:r>
              <a:rPr lang="en-US" sz="300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60025" y="859699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Audience Size is Key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1075" y="4385475"/>
            <a:ext cx="666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457200" y="620712"/>
            <a:ext cx="8229600" cy="207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4400">
                <a:latin typeface="Open Sans"/>
                <a:ea typeface="Open Sans"/>
                <a:cs typeface="Open Sans"/>
                <a:sym typeface="Open Sans"/>
              </a:rPr>
              <a:t>But how does it work?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Shape 148"/>
          <p:cNvGrpSpPr/>
          <p:nvPr/>
        </p:nvGrpSpPr>
        <p:grpSpPr>
          <a:xfrm>
            <a:off x="3733992" y="2124433"/>
            <a:ext cx="1747561" cy="3896901"/>
            <a:chOff x="5955875" y="2501775"/>
            <a:chExt cx="1524125" cy="3519600"/>
          </a:xfrm>
        </p:grpSpPr>
        <p:pic>
          <p:nvPicPr>
            <p:cNvPr id="149" name="Shape 149" descr="notime.png"/>
            <p:cNvPicPr preferRelativeResize="0"/>
            <p:nvPr/>
          </p:nvPicPr>
          <p:blipFill rotWithShape="1">
            <a:blip r:embed="rId5">
              <a:alphaModFix/>
            </a:blip>
            <a:srcRect r="48081"/>
            <a:stretch/>
          </p:blipFill>
          <p:spPr>
            <a:xfrm>
              <a:off x="5955875" y="2501775"/>
              <a:ext cx="1459500" cy="351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Shape 150"/>
            <p:cNvSpPr txBox="1"/>
            <p:nvPr/>
          </p:nvSpPr>
          <p:spPr>
            <a:xfrm>
              <a:off x="7366900" y="4006550"/>
              <a:ext cx="113100" cy="18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57200" y="1223799"/>
            <a:ext cx="8229600" cy="207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The Easiest Way to Get Targeted Local Followers is to Advertize!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252" y="3081077"/>
            <a:ext cx="4463499" cy="27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1401200" y="780800"/>
            <a:ext cx="6341700" cy="83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Funnels: The Key to Growth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4437" y="1893600"/>
            <a:ext cx="6055124" cy="34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457200" y="948537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1: Your Target Audience</a:t>
            </a: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10950" y="2178237"/>
            <a:ext cx="6567300" cy="318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Use Audience Insights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Create client personas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Custom audiences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Improve relevance score 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000" y="2316837"/>
            <a:ext cx="4155075" cy="290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0" y="0"/>
            <a:ext cx="9144000" cy="45900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936600" cy="3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0" y="6021387"/>
            <a:ext cx="9144000" cy="836699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238875"/>
            <a:ext cx="369900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6227762" y="6211887"/>
            <a:ext cx="280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1.888.712.7888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info@cityblast.com</a:t>
            </a:r>
            <a:b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457200" y="1169174"/>
            <a:ext cx="8229600" cy="83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Step 2: Build your Creative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625950" y="2619550"/>
            <a:ext cx="7892100" cy="230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Appeal to emotions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Eye-catching images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Hook the viewer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Test, test, test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5174" y="2443474"/>
            <a:ext cx="3982874" cy="26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</Words>
  <Application>Microsoft Office PowerPoint</Application>
  <PresentationFormat>On-screen Show (4:3)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Open Sans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modified xsi:type="dcterms:W3CDTF">2017-07-11T14:49:59Z</dcterms:modified>
</cp:coreProperties>
</file>