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1" r:id="rId3"/>
    <p:sldId id="257" r:id="rId4"/>
    <p:sldId id="258" r:id="rId5"/>
    <p:sldId id="259" r:id="rId6"/>
    <p:sldId id="260" r:id="rId7"/>
    <p:sldId id="265" r:id="rId8"/>
    <p:sldId id="266" r:id="rId9"/>
    <p:sldId id="264" r:id="rId10"/>
    <p:sldId id="262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9"/>
  </p:normalViewPr>
  <p:slideViewPr>
    <p:cSldViewPr snapToGrid="0" snapToObjects="1">
      <p:cViewPr varScale="1">
        <p:scale>
          <a:sx n="104" d="100"/>
          <a:sy n="104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89BA3-C1CE-6541-A7BA-5A1B5CC86371}" type="datetimeFigureOut">
              <a:rPr lang="en-US" smtClean="0"/>
              <a:t>9/13/23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BEB05-6B3A-B442-8B28-31C457B0B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911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AA7CC-3B01-BC46-809F-0194185B30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0A9DA4-BB84-014D-BE6C-632A72A088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3CFBD-E8B1-C442-90CC-A314A3FCC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315A-052D-094F-9CAC-8DF4FB300646}" type="datetime1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036D3-7607-7D4E-83FC-EA2B272C4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The Marketing Animals 2023</a:t>
            </a:r>
          </a:p>
          <a:p>
            <a:r>
              <a:rPr lang="en-US"/>
              <a:t>
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DF78A2-A0BA-3747-8763-5D48FAACE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6FE6-7A4A-A248-97A3-237165B2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07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46D94-DB28-CF43-90E2-79574F836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197F68-4974-FD40-ADB9-8EEB882053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13CF4-02B8-EC40-8BBA-81B94FFCE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A888-3C73-FA42-B0FA-C0E5EF99764E}" type="datetime1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E952B-742D-E049-A03B-4BDEE839E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The Marketing Animals 2023</a:t>
            </a:r>
          </a:p>
          <a:p>
            <a:r>
              <a:rPr lang="en-US"/>
              <a:t>
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BAA1B-E38D-D847-8B78-97FA53D4C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6FE6-7A4A-A248-97A3-237165B2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43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37EB73-0240-E140-8719-5420CB0BF9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6245A2-8CF8-A54F-805D-7CA5837FF9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E1853-815C-404A-8A73-75A8CDEB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D4DF0-73C0-4E47-AAD0-194E8BECCEEA}" type="datetime1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344D17-97FB-594E-B0DD-E7063EADC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The Marketing Animals 2023</a:t>
            </a:r>
          </a:p>
          <a:p>
            <a:r>
              <a:rPr lang="en-US"/>
              <a:t>
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1519C-8E12-684C-8969-9D7348C25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6FE6-7A4A-A248-97A3-237165B2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210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EBE5A-5B86-1642-8D32-6E60536F3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09377-E92B-0C45-9F1D-82F331EFE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50AFF-C278-1D4D-95FE-824D13019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F6317-3B40-884D-ACF4-309E7FD58787}" type="datetime1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4A1FA-FB33-5F48-8D30-E6AE127F7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The Marketing Animals 2023</a:t>
            </a:r>
          </a:p>
          <a:p>
            <a:r>
              <a:rPr lang="en-US"/>
              <a:t>
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AD869C-A2D3-604C-83B0-78DA440E7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6FE6-7A4A-A248-97A3-237165B2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2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2A061-FD29-3F40-A10C-3BCC20837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7627E-9A03-1240-BB17-1F53859B7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20A66-E5FB-EB49-9A70-7FF45C92A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AF341-3CB7-634C-B92F-22ABCC10B549}" type="datetime1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ADBD1-7329-AC43-A1FE-7073BDC1B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The Marketing Animals 2023</a:t>
            </a:r>
          </a:p>
          <a:p>
            <a:r>
              <a:rPr lang="en-US"/>
              <a:t>
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61CD5-C085-0942-9769-9AED8CB68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6FE6-7A4A-A248-97A3-237165B2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41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B4725-F604-584B-BA22-CFE2872D2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0C14F-B314-7C42-93FD-FB8551BD54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A21EE7-64C2-1047-95C7-7A081A1F7E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43CEE-565B-1E41-8989-45AB2B6E5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CB83-178B-1A40-A6D7-5BFF0106B24F}" type="datetime1">
              <a:rPr lang="en-US" smtClean="0"/>
              <a:t>9/13/23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992E9D-CEA3-C042-9621-FBDA2695E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The Marketing Animals 2023</a:t>
            </a:r>
          </a:p>
          <a:p>
            <a:r>
              <a:rPr lang="en-US"/>
              <a:t>
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EFD5C6-89E2-854C-81A0-6C1256F1E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6FE6-7A4A-A248-97A3-237165B2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14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DBADC-A2A0-9149-A60E-D6514B908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944D8D-0203-C04F-9979-89BF52C0DB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F52D24-C756-5146-AA28-09B6DDDDD7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A8F2B7-3946-FC48-9B53-8C6E071693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05E557-7E4B-E846-BC13-03E4BF0C7B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B6A5EE-08DC-B041-9673-FC3EB80BD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44B95-3B20-7D4C-9359-B66377E8E251}" type="datetime1">
              <a:rPr lang="en-US" smtClean="0"/>
              <a:t>9/13/23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879249-A7B0-D04A-8370-84746FEC8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The Marketing Animals 2023</a:t>
            </a:r>
          </a:p>
          <a:p>
            <a:r>
              <a:rPr lang="en-US"/>
              <a:t>
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4709EC-AD55-DC45-8F01-D391C5389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6FE6-7A4A-A248-97A3-237165B2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09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B7333-2738-3745-A4F7-F9BCBCE53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8B3E9B-0C28-4E40-9935-B9CDD6F88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12031-3D83-194C-ABAB-3EB18A3FB54B}" type="datetime1">
              <a:rPr lang="en-US" smtClean="0"/>
              <a:t>9/13/23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A0E9C5-28EF-D643-BE09-BF6FBAF11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The Marketing Animals 2023</a:t>
            </a:r>
          </a:p>
          <a:p>
            <a:r>
              <a:rPr lang="en-US"/>
              <a:t>
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DC3DD2-360D-C040-B6FD-08384B080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6FE6-7A4A-A248-97A3-237165B2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30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85C678-A855-4A4F-B5D8-6B976CF98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F4A9-CA4B-AD43-9962-E8EAC516B224}" type="datetime1">
              <a:rPr lang="en-US" smtClean="0"/>
              <a:t>9/13/23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87A7C3-1477-A141-A419-5B4BBA7B5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The Marketing Animals 2023</a:t>
            </a:r>
          </a:p>
          <a:p>
            <a:r>
              <a:rPr lang="en-US"/>
              <a:t>
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8D687-901E-1C4F-8EDF-A2A0E98A7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6FE6-7A4A-A248-97A3-237165B2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39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4EA22-71C9-9A46-AADC-A91820AC1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1E0EA-E6D4-4049-8319-21028454D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140AFB-2BD4-2845-A58A-57A34A4CD1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3E613B-D1C5-9E4F-ADFD-76F0E6B26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AADD-00F6-6E41-8CEF-B7C43898CF58}" type="datetime1">
              <a:rPr lang="en-US" smtClean="0"/>
              <a:t>9/13/23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371B0C-EAE3-1B47-A436-6ED8FAE05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The Marketing Animals 2023</a:t>
            </a:r>
          </a:p>
          <a:p>
            <a:r>
              <a:rPr lang="en-US"/>
              <a:t>
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FEBDD2-7E8F-AF48-8CAE-2EF25E25A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6FE6-7A4A-A248-97A3-237165B2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96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0A838-34E8-3F48-8595-A69C97693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C5E871-30E0-194C-A4C3-63F3B41992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263EDE-405E-A242-A692-7DDE7C4643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69817A-0E3C-E444-A43F-1812F7894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3A1B0-4E13-724B-8F76-8A84783C2907}" type="datetime1">
              <a:rPr lang="en-US" smtClean="0"/>
              <a:t>9/13/23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193F16-9C17-1249-B64F-33859B069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The Marketing Animals 2023</a:t>
            </a:r>
          </a:p>
          <a:p>
            <a:r>
              <a:rPr lang="en-US"/>
              <a:t>
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D6A57F-F488-B546-9092-3FE586D9D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26FE6-7A4A-A248-97A3-237165B2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25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5422B6-F2C8-C041-82DC-DD252B355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EE37B-DD8C-3F48-8B2C-4B1232FD1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87DA2-96BF-2F4B-9C92-49C48C8C94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AF0A0-57B3-F44E-B53E-839223A152FB}" type="datetime1">
              <a:rPr lang="en-US" smtClean="0"/>
              <a:t>9/13/23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C436B-BB7E-F348-BC2C-19A8D0343E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The Marketing Animals 2023</a:t>
            </a:r>
          </a:p>
          <a:p>
            <a:r>
              <a:rPr lang="en-US"/>
              <a:t>
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134F8-6A24-5240-9320-89F7C3BF47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26FE6-7A4A-A248-97A3-237165B25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76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C5F92-F12C-EF41-8A84-6D5F1AC4DE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Your Yearly Vision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7C8622-50A1-D04D-AA37-238D3C23EB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The One Page Business Plan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B4B085-1F04-F9B4-EEAC-EF074EECB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The Marketing Animals 2023</a:t>
            </a:r>
          </a:p>
          <a:p>
            <a:r>
              <a:rPr lang="en-US"/>
              <a:t>
</a:t>
            </a:r>
          </a:p>
        </p:txBody>
      </p:sp>
    </p:spTree>
    <p:extLst>
      <p:ext uri="{BB962C8B-B14F-4D97-AF65-F5344CB8AC3E}">
        <p14:creationId xmlns:p14="http://schemas.microsoft.com/office/powerpoint/2010/main" val="1868594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53E9E-665C-284B-99AC-E4E676266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Non-negotiables/Rocks in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89810-AA75-0644-9DCF-793246CD9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DSP – Daily Success Plan (Another class)</a:t>
            </a:r>
          </a:p>
          <a:p>
            <a:r>
              <a:rPr lang="en-US" dirty="0"/>
              <a:t>Calls</a:t>
            </a:r>
          </a:p>
          <a:p>
            <a:r>
              <a:rPr lang="en-US" dirty="0"/>
              <a:t>Meetings</a:t>
            </a:r>
          </a:p>
          <a:p>
            <a:r>
              <a:rPr lang="en-US" dirty="0"/>
              <a:t>Mailers</a:t>
            </a:r>
          </a:p>
          <a:p>
            <a:r>
              <a:rPr lang="en-US" dirty="0"/>
              <a:t>Video marketing</a:t>
            </a:r>
          </a:p>
          <a:p>
            <a:r>
              <a:rPr lang="en-US" dirty="0"/>
              <a:t>Social Media classes</a:t>
            </a:r>
          </a:p>
          <a:p>
            <a:r>
              <a:rPr lang="en-US" dirty="0"/>
              <a:t>Open houses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570D8F-290B-86EC-FBF7-417C655CE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The Marketing Animals 2023</a:t>
            </a:r>
          </a:p>
          <a:p>
            <a:r>
              <a:rPr lang="en-US"/>
              <a:t>
</a:t>
            </a:r>
          </a:p>
        </p:txBody>
      </p:sp>
    </p:spTree>
    <p:extLst>
      <p:ext uri="{BB962C8B-B14F-4D97-AF65-F5344CB8AC3E}">
        <p14:creationId xmlns:p14="http://schemas.microsoft.com/office/powerpoint/2010/main" val="1110970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940E7-DFD4-8320-ECBF-5E4CF29CD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Hire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E0C2C-EE5A-6EBE-1EA6-604FA05C3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position do you need? (Axe of Freedom – another class)</a:t>
            </a:r>
          </a:p>
          <a:p>
            <a:r>
              <a:rPr lang="en-US" dirty="0"/>
              <a:t>When do you want them hired by?</a:t>
            </a:r>
          </a:p>
          <a:p>
            <a:r>
              <a:rPr lang="en-US" dirty="0"/>
              <a:t>Who will train them?</a:t>
            </a:r>
          </a:p>
          <a:p>
            <a:r>
              <a:rPr lang="en-US" dirty="0"/>
              <a:t>Do you have a job description already?</a:t>
            </a:r>
          </a:p>
          <a:p>
            <a:r>
              <a:rPr lang="en-US" dirty="0"/>
              <a:t>What result do expect by hiring this person? (Save 2 hours a day, close 2 more deals a month, etc. Be specific)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4534C9-7CB4-5C84-D465-9C4126AC4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The Marketing Animals 2023</a:t>
            </a:r>
          </a:p>
          <a:p>
            <a:r>
              <a:rPr lang="en-US"/>
              <a:t>
</a:t>
            </a:r>
          </a:p>
        </p:txBody>
      </p:sp>
    </p:spTree>
    <p:extLst>
      <p:ext uri="{BB962C8B-B14F-4D97-AF65-F5344CB8AC3E}">
        <p14:creationId xmlns:p14="http://schemas.microsoft.com/office/powerpoint/2010/main" val="2569449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DD2DD-2F3F-1DDE-D79A-76926C26D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 this yearly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B7F27-5BA0-A55E-E3D8-CB1AF0F5E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Put it in your calendar</a:t>
            </a:r>
          </a:p>
          <a:p>
            <a:r>
              <a:rPr lang="en-US" dirty="0"/>
              <a:t>Make a long planning weekend of it.</a:t>
            </a:r>
          </a:p>
          <a:p>
            <a:r>
              <a:rPr lang="en-US" dirty="0"/>
              <a:t>See if you accomplished your plan last year</a:t>
            </a:r>
          </a:p>
          <a:p>
            <a:r>
              <a:rPr lang="en-US" dirty="0"/>
              <a:t>What happened if you didn’t complete?</a:t>
            </a:r>
          </a:p>
          <a:p>
            <a:r>
              <a:rPr lang="en-US" dirty="0"/>
              <a:t>Was it that important to you?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SINGLE BEST THING YOU CAN DO FOR YOUR BUSINESS.  PEOPLE WHO HAVE A WRITTEN PLAN ARE MORE LIKELY TO SUCCEED. (30% more success, 70% companies past 5 years have plan)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90F2F8-754D-BA15-4580-BF128CCCB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The Marketing Animals 2023</a:t>
            </a:r>
          </a:p>
          <a:p>
            <a:r>
              <a:rPr lang="en-US"/>
              <a:t>
</a:t>
            </a:r>
          </a:p>
        </p:txBody>
      </p:sp>
    </p:spTree>
    <p:extLst>
      <p:ext uri="{BB962C8B-B14F-4D97-AF65-F5344CB8AC3E}">
        <p14:creationId xmlns:p14="http://schemas.microsoft.com/office/powerpoint/2010/main" val="628708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94696-B4FA-DA40-8C13-0E2C9E4C5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Getting Started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F7562-9E43-8447-831D-4ABDCB1E1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Brain Dump</a:t>
            </a:r>
          </a:p>
          <a:p>
            <a:pPr lvl="1"/>
            <a:r>
              <a:rPr lang="en-US" dirty="0"/>
              <a:t>Get in a quiet place – No phones, computers or distractions</a:t>
            </a:r>
          </a:p>
          <a:p>
            <a:pPr lvl="1"/>
            <a:r>
              <a:rPr lang="en-US" dirty="0"/>
              <a:t>Use a REAL Paper and Pen – It makes a difference</a:t>
            </a:r>
          </a:p>
          <a:p>
            <a:pPr lvl="1"/>
            <a:r>
              <a:rPr lang="en-US" dirty="0"/>
              <a:t>Have a 20-minute timer</a:t>
            </a:r>
          </a:p>
          <a:p>
            <a:pPr lvl="1"/>
            <a:r>
              <a:rPr lang="en-US" dirty="0"/>
              <a:t>Dump everything you want to accomplish/do out of your brain – business and personal</a:t>
            </a:r>
          </a:p>
          <a:p>
            <a:pPr lvl="1"/>
            <a:r>
              <a:rPr lang="en-US" dirty="0"/>
              <a:t>Take pics and save in safe place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Now your brain is free to be creative and you have ammo for your biz plan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F98AA0-2AAB-8893-D2E7-2BE2935B8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The Marketing Animals 2023</a:t>
            </a:r>
          </a:p>
          <a:p>
            <a:r>
              <a:rPr lang="en-US"/>
              <a:t>
</a:t>
            </a:r>
          </a:p>
        </p:txBody>
      </p:sp>
    </p:spTree>
    <p:extLst>
      <p:ext uri="{BB962C8B-B14F-4D97-AF65-F5344CB8AC3E}">
        <p14:creationId xmlns:p14="http://schemas.microsoft.com/office/powerpoint/2010/main" val="2594608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E817F-2DC9-8D49-829D-B7A5142BD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Word(s) of the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0D96A-F940-9244-957B-F6894DC8F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is your power word(s) for the year?</a:t>
            </a:r>
          </a:p>
          <a:p>
            <a:r>
              <a:rPr lang="en-US" dirty="0"/>
              <a:t>This helps you stay focused on what’s important to you!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Focus</a:t>
            </a:r>
          </a:p>
          <a:p>
            <a:pPr lvl="1"/>
            <a:r>
              <a:rPr lang="en-US" dirty="0"/>
              <a:t>Implement</a:t>
            </a:r>
          </a:p>
          <a:p>
            <a:pPr lvl="1"/>
            <a:r>
              <a:rPr lang="en-US" dirty="0"/>
              <a:t>Be Bold</a:t>
            </a:r>
          </a:p>
          <a:p>
            <a:pPr lvl="1"/>
            <a:r>
              <a:rPr lang="en-US" dirty="0"/>
              <a:t>Back to Basics</a:t>
            </a:r>
          </a:p>
          <a:p>
            <a:pPr lvl="1"/>
            <a:r>
              <a:rPr lang="en-US" dirty="0"/>
              <a:t>Growth</a:t>
            </a:r>
          </a:p>
          <a:p>
            <a:pPr lvl="1"/>
            <a:r>
              <a:rPr lang="en-US" dirty="0"/>
              <a:t>Courage</a:t>
            </a:r>
          </a:p>
          <a:p>
            <a:pPr lvl="1"/>
            <a:r>
              <a:rPr lang="en-US" dirty="0"/>
              <a:t>Joy</a:t>
            </a:r>
          </a:p>
          <a:p>
            <a:pPr lvl="1"/>
            <a:r>
              <a:rPr lang="en-US" dirty="0"/>
              <a:t>Patience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9089C1-447D-50B8-4025-956B92441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The Marketing Animals 2023</a:t>
            </a:r>
          </a:p>
          <a:p>
            <a:r>
              <a:rPr lang="en-US"/>
              <a:t>
</a:t>
            </a:r>
          </a:p>
        </p:txBody>
      </p:sp>
    </p:spTree>
    <p:extLst>
      <p:ext uri="{BB962C8B-B14F-4D97-AF65-F5344CB8AC3E}">
        <p14:creationId xmlns:p14="http://schemas.microsoft.com/office/powerpoint/2010/main" val="4110188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5322B-5684-2544-8C43-DFD1C7044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Top 5 Business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C0326-7959-CD4F-9C0E-46DD15B6F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Not Goals- Promise, vow, oath, commitment, pledge, contract – Make it count!!</a:t>
            </a:r>
          </a:p>
          <a:p>
            <a:r>
              <a:rPr lang="en-US" dirty="0"/>
              <a:t>Start with your ONE thing:</a:t>
            </a:r>
          </a:p>
          <a:p>
            <a:pPr lvl="1"/>
            <a:r>
              <a:rPr lang="en-US" dirty="0"/>
              <a:t>Close X amount of transactions (buy/sell sides)</a:t>
            </a:r>
          </a:p>
          <a:p>
            <a:pPr lvl="1"/>
            <a:r>
              <a:rPr lang="en-US" dirty="0"/>
              <a:t>Get X amount of new referral partners</a:t>
            </a:r>
          </a:p>
          <a:p>
            <a:pPr lvl="1"/>
            <a:r>
              <a:rPr lang="en-US" dirty="0"/>
              <a:t>Hire X amount of staff</a:t>
            </a:r>
          </a:p>
          <a:p>
            <a:pPr lvl="1"/>
            <a:r>
              <a:rPr lang="en-US" dirty="0"/>
              <a:t>Start keeping track and measuring numbers and conversion rates</a:t>
            </a:r>
          </a:p>
          <a:p>
            <a:pPr lvl="1"/>
            <a:r>
              <a:rPr lang="en-US" dirty="0"/>
              <a:t>Get a software going (Phone, CRM. AI Lead follow-up, etc.)</a:t>
            </a:r>
          </a:p>
          <a:p>
            <a:pPr lvl="1"/>
            <a:r>
              <a:rPr lang="en-US" dirty="0"/>
              <a:t>Change companies</a:t>
            </a:r>
          </a:p>
          <a:p>
            <a:pPr lvl="1"/>
            <a:r>
              <a:rPr lang="en-US" dirty="0"/>
              <a:t>Become a Broker, etc.</a:t>
            </a:r>
          </a:p>
          <a:p>
            <a:pPr lvl="1"/>
            <a:r>
              <a:rPr lang="en-US" dirty="0"/>
              <a:t>Use Social Media Effectively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3601BC-0978-4F4E-E0D0-BB151BB4D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The Marketing Animals 2023</a:t>
            </a:r>
          </a:p>
          <a:p>
            <a:r>
              <a:rPr lang="en-US"/>
              <a:t>
</a:t>
            </a:r>
          </a:p>
        </p:txBody>
      </p:sp>
    </p:spTree>
    <p:extLst>
      <p:ext uri="{BB962C8B-B14F-4D97-AF65-F5344CB8AC3E}">
        <p14:creationId xmlns:p14="http://schemas.microsoft.com/office/powerpoint/2010/main" val="912871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54D06-B538-8A46-9CE4-836C7B257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Top 5 Personal Promises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24C4E-58AF-0242-B314-D75CBCCE1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Same thing - Not Goals- Commitments</a:t>
            </a:r>
          </a:p>
          <a:p>
            <a:r>
              <a:rPr lang="en-US" dirty="0"/>
              <a:t>Lose weight</a:t>
            </a:r>
          </a:p>
          <a:p>
            <a:r>
              <a:rPr lang="en-US" dirty="0"/>
              <a:t>Run a marathon</a:t>
            </a:r>
          </a:p>
          <a:p>
            <a:r>
              <a:rPr lang="en-US" dirty="0"/>
              <a:t>Buy a 2</a:t>
            </a:r>
            <a:r>
              <a:rPr lang="en-US" baseline="30000" dirty="0"/>
              <a:t>nd</a:t>
            </a:r>
            <a:r>
              <a:rPr lang="en-US" dirty="0"/>
              <a:t> home or investment property</a:t>
            </a:r>
          </a:p>
          <a:p>
            <a:r>
              <a:rPr lang="en-US" dirty="0"/>
              <a:t>Take a long vacation with no distractions</a:t>
            </a:r>
          </a:p>
          <a:p>
            <a:r>
              <a:rPr lang="en-US" dirty="0"/>
              <a:t>Finish Degree</a:t>
            </a:r>
          </a:p>
          <a:p>
            <a:r>
              <a:rPr lang="en-US" dirty="0"/>
              <a:t>Learn a language</a:t>
            </a:r>
          </a:p>
          <a:p>
            <a:r>
              <a:rPr lang="en-US" dirty="0"/>
              <a:t>Pay for kids wedding or college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491151-B873-A8F6-6768-0852A7644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The Marketing Animals 2023</a:t>
            </a:r>
          </a:p>
          <a:p>
            <a:r>
              <a:rPr lang="en-US"/>
              <a:t>
</a:t>
            </a:r>
          </a:p>
        </p:txBody>
      </p:sp>
    </p:spTree>
    <p:extLst>
      <p:ext uri="{BB962C8B-B14F-4D97-AF65-F5344CB8AC3E}">
        <p14:creationId xmlns:p14="http://schemas.microsoft.com/office/powerpoint/2010/main" val="2748387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DE28-0100-E64A-8C99-87D7A7585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Quarterly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ABE29-0F52-BD47-A0A2-B237A9C88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your Brain Dump here</a:t>
            </a:r>
          </a:p>
          <a:p>
            <a:r>
              <a:rPr lang="en-US" dirty="0"/>
              <a:t>Top 3 things each quarter that will support your big goals – Take each goal one at a time.  What has to happen each quarter to make it happen?</a:t>
            </a:r>
          </a:p>
          <a:p>
            <a:pPr lvl="1"/>
            <a:r>
              <a:rPr lang="en-US" dirty="0"/>
              <a:t>Hire an assistant or other agents</a:t>
            </a:r>
          </a:p>
          <a:p>
            <a:pPr lvl="1"/>
            <a:r>
              <a:rPr lang="en-US" dirty="0"/>
              <a:t>Strategies –  Just Ask, PAL, Referral Partner Follow-up, Social Media, Open Houses, Market to Database, etc.</a:t>
            </a:r>
          </a:p>
          <a:p>
            <a:pPr lvl="1"/>
            <a:r>
              <a:rPr lang="en-US" dirty="0"/>
              <a:t>Technology </a:t>
            </a:r>
          </a:p>
          <a:p>
            <a:pPr lvl="1"/>
            <a:r>
              <a:rPr lang="en-US" dirty="0"/>
              <a:t>Marketing and lead generation</a:t>
            </a:r>
          </a:p>
          <a:p>
            <a:pPr lvl="1"/>
            <a:r>
              <a:rPr lang="en-US" dirty="0"/>
              <a:t>Software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379F18-2628-672D-3027-8CD0D13D8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The Marketing Animals 2023</a:t>
            </a:r>
          </a:p>
          <a:p>
            <a:r>
              <a:rPr lang="en-US"/>
              <a:t>
</a:t>
            </a:r>
          </a:p>
        </p:txBody>
      </p:sp>
    </p:spTree>
    <p:extLst>
      <p:ext uri="{BB962C8B-B14F-4D97-AF65-F5344CB8AC3E}">
        <p14:creationId xmlns:p14="http://schemas.microsoft.com/office/powerpoint/2010/main" val="2850345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25BBB-D925-5440-993B-C116F3FF8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One thing to stop doing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76CD0-BD59-3C46-9D08-AAD120196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Email</a:t>
            </a:r>
          </a:p>
          <a:p>
            <a:r>
              <a:rPr lang="en-US" dirty="0"/>
              <a:t>Answering phones</a:t>
            </a:r>
          </a:p>
          <a:p>
            <a:r>
              <a:rPr lang="en-US" dirty="0"/>
              <a:t>Showing houses</a:t>
            </a:r>
          </a:p>
          <a:p>
            <a:r>
              <a:rPr lang="en-US" dirty="0"/>
              <a:t>Working Weekends</a:t>
            </a:r>
          </a:p>
          <a:p>
            <a:r>
              <a:rPr lang="en-US" dirty="0"/>
              <a:t>Filling out paperwork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BE2A0-A1F5-7434-59F9-346845F21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The Marketing Animals 2023</a:t>
            </a:r>
          </a:p>
          <a:p>
            <a:r>
              <a:rPr lang="en-US"/>
              <a:t>
</a:t>
            </a:r>
          </a:p>
        </p:txBody>
      </p:sp>
    </p:spTree>
    <p:extLst>
      <p:ext uri="{BB962C8B-B14F-4D97-AF65-F5344CB8AC3E}">
        <p14:creationId xmlns:p14="http://schemas.microsoft.com/office/powerpoint/2010/main" val="4195616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C6068-7E69-F823-A138-F90ABA18A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to Implement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A4501-5A9E-AA1E-6A5B-066CBC437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CRM</a:t>
            </a:r>
          </a:p>
          <a:p>
            <a:r>
              <a:rPr lang="en-US" dirty="0" err="1"/>
              <a:t>ChatBot</a:t>
            </a:r>
            <a:endParaRPr lang="en-US" dirty="0"/>
          </a:p>
          <a:p>
            <a:r>
              <a:rPr lang="en-US" dirty="0"/>
              <a:t>E-Signatures</a:t>
            </a:r>
          </a:p>
          <a:p>
            <a:r>
              <a:rPr lang="en-US" dirty="0" err="1"/>
              <a:t>CurbHero</a:t>
            </a:r>
            <a:endParaRPr lang="en-US" dirty="0"/>
          </a:p>
          <a:p>
            <a:r>
              <a:rPr lang="en-US" dirty="0"/>
              <a:t>Social Media Auto post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1ABB3C-7C28-AF27-FB47-CD23F26A7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The Marketing Animals 2023</a:t>
            </a:r>
          </a:p>
          <a:p>
            <a:r>
              <a:rPr lang="en-US"/>
              <a:t>
</a:t>
            </a:r>
          </a:p>
        </p:txBody>
      </p:sp>
    </p:spTree>
    <p:extLst>
      <p:ext uri="{BB962C8B-B14F-4D97-AF65-F5344CB8AC3E}">
        <p14:creationId xmlns:p14="http://schemas.microsoft.com/office/powerpoint/2010/main" val="2094070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7F909-B85A-D64B-A844-9ADBE7C53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Knowing your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DF070-1801-D141-8F46-AB58B2E65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 your numbers from last year on worksheet</a:t>
            </a:r>
          </a:p>
          <a:p>
            <a:r>
              <a:rPr lang="en-US" dirty="0"/>
              <a:t>Insert what you want to accomplish this year on worksheet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45AF27-F091-1DC0-DD65-FCFFFDE58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The Marketing Animals 2023</a:t>
            </a:r>
          </a:p>
          <a:p>
            <a:r>
              <a:rPr lang="en-US"/>
              <a:t>
</a:t>
            </a:r>
          </a:p>
        </p:txBody>
      </p:sp>
    </p:spTree>
    <p:extLst>
      <p:ext uri="{BB962C8B-B14F-4D97-AF65-F5344CB8AC3E}">
        <p14:creationId xmlns:p14="http://schemas.microsoft.com/office/powerpoint/2010/main" val="1176678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606</Words>
  <Application>Microsoft Macintosh PowerPoint</Application>
  <PresentationFormat>Widescreen</PresentationFormat>
  <Paragraphs>112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Your Yearly Vision Plan</vt:lpstr>
      <vt:lpstr>Getting Started</vt:lpstr>
      <vt:lpstr>Word(s) of the Year</vt:lpstr>
      <vt:lpstr>Top 5 Business Goals</vt:lpstr>
      <vt:lpstr>Top 5 Personal Promises</vt:lpstr>
      <vt:lpstr>Quarterly goals</vt:lpstr>
      <vt:lpstr>One thing to stop doing</vt:lpstr>
      <vt:lpstr>Technology to Implement</vt:lpstr>
      <vt:lpstr>Knowing your numbers</vt:lpstr>
      <vt:lpstr>Non-negotiables/Rocks in Schedule</vt:lpstr>
      <vt:lpstr>Next Hire</vt:lpstr>
      <vt:lpstr>Do this yearly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20/20 Vision in 2020</dc:title>
  <dc:creator>Tammy Schneider</dc:creator>
  <cp:lastModifiedBy>Tammy Schneider</cp:lastModifiedBy>
  <cp:revision>8</cp:revision>
  <dcterms:created xsi:type="dcterms:W3CDTF">2020-01-07T13:40:07Z</dcterms:created>
  <dcterms:modified xsi:type="dcterms:W3CDTF">2023-09-13T15:38:10Z</dcterms:modified>
</cp:coreProperties>
</file>