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rantchick.com/how-the-english-stole-andy-murray/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arkansasgopwing.blogspot.com/2015/08/are-democrats-socialists.html" TargetMode="External"/><Relationship Id="rId5" Type="http://schemas.openxmlformats.org/officeDocument/2006/relationships/image" Target="../media/image2.jpg"/><Relationship Id="rId10" Type="http://schemas.openxmlformats.org/officeDocument/2006/relationships/hyperlink" Target="https://creativecommons.org/licenses/by-nd/3.0/" TargetMode="External"/><Relationship Id="rId4" Type="http://schemas.openxmlformats.org/officeDocument/2006/relationships/hyperlink" Target="https://creativecommons.org/licenses/by-nc-nd/3.0/" TargetMode="External"/><Relationship Id="rId9" Type="http://schemas.openxmlformats.org/officeDocument/2006/relationships/hyperlink" Target="https://breaaire.wordpress.com/2012/03/05/that-is-how-it-goes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B486-1310-48A7-947A-05A4C7FFCE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Real estate agents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0F774C-8B06-45E0-9E28-FAB7AE7E82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102053"/>
            <a:ext cx="6831673" cy="1086237"/>
          </a:xfrm>
        </p:spPr>
        <p:txBody>
          <a:bodyPr/>
          <a:lstStyle/>
          <a:p>
            <a:r>
              <a:rPr lang="en-US" dirty="0"/>
              <a:t>How To Stay On Top Of Your Game!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85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9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E4B034-CA10-4AB2-BAA8-3B715898F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1700" y="1158776"/>
            <a:ext cx="6778558" cy="129040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3BC165E-8A06-452B-AACE-5F6E3CE093BE}"/>
              </a:ext>
            </a:extLst>
          </p:cNvPr>
          <p:cNvSpPr/>
          <p:nvPr/>
        </p:nvSpPr>
        <p:spPr>
          <a:xfrm>
            <a:off x="-1469135" y="168565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9192121-7392-4259-9EAA-A122C09525F1}"/>
              </a:ext>
            </a:extLst>
          </p:cNvPr>
          <p:cNvSpPr txBox="1"/>
          <p:nvPr/>
        </p:nvSpPr>
        <p:spPr>
          <a:xfrm>
            <a:off x="5174259" y="2415419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7FAEE5-00A4-4F5A-BA8D-A10F662A60EA}"/>
              </a:ext>
            </a:extLst>
          </p:cNvPr>
          <p:cNvSpPr txBox="1"/>
          <p:nvPr/>
        </p:nvSpPr>
        <p:spPr>
          <a:xfrm>
            <a:off x="4908121" y="3294619"/>
            <a:ext cx="71296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COMMIT to being the light.  Don’t join in the panic!  This could be the best thing that EVER happened to you.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It’s 2030 and my business is amazing all because I took action during a crisis in 2020.  I’m so glad I ….  It made me a better ….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Step up to the plate and lead.  Help people! Solve problems.  Necessity is the mother of invention.  </a:t>
            </a:r>
            <a:r>
              <a:rPr lang="en-US" sz="2000" dirty="0">
                <a:sym typeface="Wingdings" pitchFamily="2" charset="2"/>
              </a:rPr>
              <a:t> </a:t>
            </a:r>
            <a:r>
              <a:rPr lang="en-US" sz="2000" dirty="0"/>
              <a:t>People will remember.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Live by your calendar – What can you control?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This actually saves you 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TIME BLOCK </a:t>
            </a:r>
          </a:p>
        </p:txBody>
      </p:sp>
    </p:spTree>
    <p:extLst>
      <p:ext uri="{BB962C8B-B14F-4D97-AF65-F5344CB8AC3E}">
        <p14:creationId xmlns:p14="http://schemas.microsoft.com/office/powerpoint/2010/main" val="1266796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E8EAF2-76EF-40DB-9DA0-91D95F00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17" y="1031705"/>
            <a:ext cx="6778558" cy="13466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2AD0603-D4E7-42A4-9EF5-50B480F06991}"/>
              </a:ext>
            </a:extLst>
          </p:cNvPr>
          <p:cNvSpPr/>
          <p:nvPr/>
        </p:nvSpPr>
        <p:spPr>
          <a:xfrm>
            <a:off x="5382485" y="2296285"/>
            <a:ext cx="55389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97361E-CD96-4E51-A64E-12F67CCF36F9}"/>
              </a:ext>
            </a:extLst>
          </p:cNvPr>
          <p:cNvSpPr txBox="1"/>
          <p:nvPr/>
        </p:nvSpPr>
        <p:spPr>
          <a:xfrm>
            <a:off x="5382485" y="3170623"/>
            <a:ext cx="553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Get up and show up!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Dress like it’s a normal work day! (doctor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Do your morning routine or create one!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Read something inspirational/motivational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Take a class you’ve been wanting to take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Require your staff to do this as well, create the mindset!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000" dirty="0"/>
              <a:t>Re-evaluate your expenses – What do you really need?</a:t>
            </a:r>
          </a:p>
          <a:p>
            <a:pPr lvl="1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9C8F13-8189-4EF6-AA14-D85F20DD6203}"/>
              </a:ext>
            </a:extLst>
          </p:cNvPr>
          <p:cNvSpPr/>
          <p:nvPr/>
        </p:nvSpPr>
        <p:spPr>
          <a:xfrm>
            <a:off x="-1443381" y="158557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7423728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8C89EA62-F38E-4285-A105-C5E1BD360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2CF6E46A-CCCD-4728-B011-E147B2362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2E2C684B-30C9-4689-A529-EBF1B8ADB2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D8E74CFB-EAAD-43E9-BDAC-AAE4F8E86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E31D67-858D-409A-863E-EE8DEB9CC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15772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0C11AD76-2664-4F1B-8A6E-71601C0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3922753" y="744469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CEF02A-1F2D-448C-9E88-360ECCBD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8417" y="1158314"/>
            <a:ext cx="6778558" cy="109345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3600" b="1" cap="all" dirty="0"/>
              <a:t>Part 4: How to keep your mind in shape? </a:t>
            </a:r>
            <a:endParaRPr lang="en-US" sz="3600" cap="all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579807-A4EA-4F28-849B-EDA42B5C7619}"/>
              </a:ext>
            </a:extLst>
          </p:cNvPr>
          <p:cNvSpPr/>
          <p:nvPr/>
        </p:nvSpPr>
        <p:spPr>
          <a:xfrm>
            <a:off x="5381683" y="2118363"/>
            <a:ext cx="55405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Are you committed to stay positive and being the light?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D70150-A6C6-45D4-A4D7-F3DA79B64047}"/>
              </a:ext>
            </a:extLst>
          </p:cNvPr>
          <p:cNvSpPr txBox="1"/>
          <p:nvPr/>
        </p:nvSpPr>
        <p:spPr>
          <a:xfrm>
            <a:off x="5288404" y="3586121"/>
            <a:ext cx="57501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You must …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Work well with others – Negotiate, collaborate, compromise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Make sure your team is well trained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Give grace – people are having a hard time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2000" dirty="0"/>
              <a:t>Treat each day as regular business (We are business owners and entrepreneurs – we have to be on our game!)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585722-104B-41AA-9659-B14E1E969A4F}"/>
              </a:ext>
            </a:extLst>
          </p:cNvPr>
          <p:cNvSpPr txBox="1"/>
          <p:nvPr/>
        </p:nvSpPr>
        <p:spPr>
          <a:xfrm>
            <a:off x="5234609" y="2665617"/>
            <a:ext cx="5844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This is a pipeline business and if you stop you will have to start again… So keep your pipeline full now!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ECA55E-3713-4B70-9FEE-53C9E1129755}"/>
              </a:ext>
            </a:extLst>
          </p:cNvPr>
          <p:cNvSpPr/>
          <p:nvPr/>
        </p:nvSpPr>
        <p:spPr>
          <a:xfrm>
            <a:off x="-1447584" y="168565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2177381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810054-CB1C-4CF5-A37D-7373CE8C5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5400" dirty="0">
                <a:solidFill>
                  <a:schemeClr val="bg2"/>
                </a:solidFill>
              </a:rPr>
              <a:t>Don’t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Just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Survive, </a:t>
            </a:r>
            <a:br>
              <a:rPr lang="en-US" sz="5400" dirty="0">
                <a:solidFill>
                  <a:schemeClr val="bg2"/>
                </a:solidFill>
              </a:rPr>
            </a:br>
            <a:r>
              <a:rPr lang="en-US" sz="5400" dirty="0">
                <a:solidFill>
                  <a:schemeClr val="bg2"/>
                </a:solidFill>
              </a:rPr>
              <a:t>Thrive!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F5DCF-6051-44B5-9404-BAFAF83BFC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6504" y="2334306"/>
            <a:ext cx="4892308" cy="2176917"/>
          </a:xfrm>
        </p:spPr>
        <p:txBody>
          <a:bodyPr anchor="ctr">
            <a:normAutofit/>
          </a:bodyPr>
          <a:lstStyle/>
          <a:p>
            <a:r>
              <a:rPr lang="en-US" dirty="0"/>
              <a:t>Did you make your calls today? </a:t>
            </a:r>
          </a:p>
          <a:p>
            <a:r>
              <a:rPr lang="en-US" dirty="0"/>
              <a:t>Did you write your notes today? </a:t>
            </a:r>
          </a:p>
          <a:p>
            <a:r>
              <a:rPr lang="en-US" dirty="0"/>
              <a:t>Did you create a video today? </a:t>
            </a:r>
          </a:p>
          <a:p>
            <a:r>
              <a:rPr lang="en-US" dirty="0"/>
              <a:t>Did you post on Facebook today?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360400-D552-4F5C-822C-0753FC1531A8}"/>
              </a:ext>
            </a:extLst>
          </p:cNvPr>
          <p:cNvSpPr txBox="1"/>
          <p:nvPr/>
        </p:nvSpPr>
        <p:spPr>
          <a:xfrm>
            <a:off x="5943601" y="727862"/>
            <a:ext cx="58375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Accountability is key to following your plan.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651CC-7D51-4B65-B5A3-EB0B0BD7D3EB}"/>
              </a:ext>
            </a:extLst>
          </p:cNvPr>
          <p:cNvSpPr txBox="1"/>
          <p:nvPr/>
        </p:nvSpPr>
        <p:spPr>
          <a:xfrm>
            <a:off x="5910470" y="4929809"/>
            <a:ext cx="61225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Accountability and someone to hold your feet to the fire is one of the biggest things to bring to your business! </a:t>
            </a:r>
          </a:p>
        </p:txBody>
      </p:sp>
    </p:spTree>
    <p:extLst>
      <p:ext uri="{BB962C8B-B14F-4D97-AF65-F5344CB8AC3E}">
        <p14:creationId xmlns:p14="http://schemas.microsoft.com/office/powerpoint/2010/main" val="2618118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72BD2-1AA8-5246-9E74-E57BE1150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8E673-6695-9E40-877D-234A89F3D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Marketing and Mentoring trainer for Real Estate and Mortgage Industry</a:t>
            </a:r>
          </a:p>
          <a:p>
            <a:r>
              <a:rPr lang="en-US" dirty="0"/>
              <a:t>How to get consistency and accountability in business</a:t>
            </a:r>
          </a:p>
          <a:p>
            <a:r>
              <a:rPr lang="en-US" dirty="0"/>
              <a:t>How to create systems and processes so you can grow</a:t>
            </a:r>
          </a:p>
          <a:p>
            <a:r>
              <a:rPr lang="en-US" dirty="0"/>
              <a:t>How to hire the right team</a:t>
            </a:r>
          </a:p>
          <a:p>
            <a:r>
              <a:rPr lang="en-US" dirty="0"/>
              <a:t>How to get Freedom : Financial, Time, Stress and Relationship</a:t>
            </a:r>
          </a:p>
        </p:txBody>
      </p:sp>
    </p:spTree>
    <p:extLst>
      <p:ext uri="{BB962C8B-B14F-4D97-AF65-F5344CB8AC3E}">
        <p14:creationId xmlns:p14="http://schemas.microsoft.com/office/powerpoint/2010/main" val="3916132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C48433D-F9C5-9A49-AC11-5AAF61374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775" y="22773"/>
            <a:ext cx="9601200" cy="742950"/>
          </a:xfrm>
        </p:spPr>
        <p:txBody>
          <a:bodyPr>
            <a:normAutofit fontScale="90000"/>
          </a:bodyPr>
          <a:lstStyle/>
          <a:p>
            <a:r>
              <a:rPr lang="en-US" dirty="0"/>
              <a:t>In crisis people:</a:t>
            </a:r>
            <a:br>
              <a:rPr lang="en-US" dirty="0"/>
            </a:br>
            <a:endParaRPr lang="en-US" dirty="0"/>
          </a:p>
        </p:txBody>
      </p:sp>
      <p:sp>
        <p:nvSpPr>
          <p:cNvPr id="9" name="Title 3">
            <a:extLst>
              <a:ext uri="{FF2B5EF4-FFF2-40B4-BE49-F238E27FC236}">
                <a16:creationId xmlns:a16="http://schemas.microsoft.com/office/drawing/2014/main" id="{CED567A9-0330-B44C-BFFF-321518945C6D}"/>
              </a:ext>
            </a:extLst>
          </p:cNvPr>
          <p:cNvSpPr txBox="1">
            <a:spLocks/>
          </p:cNvSpPr>
          <p:nvPr/>
        </p:nvSpPr>
        <p:spPr>
          <a:xfrm>
            <a:off x="866775" y="6266131"/>
            <a:ext cx="9601200" cy="93345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Who are you?  What can you control?</a:t>
            </a:r>
            <a:br>
              <a:rPr lang="en-US" dirty="0"/>
            </a:br>
            <a:endParaRPr lang="en-US" dirty="0"/>
          </a:p>
        </p:txBody>
      </p:sp>
      <p:pic>
        <p:nvPicPr>
          <p:cNvPr id="14" name="Picture 13" descr="How the English stole Andy Murray…">
            <a:extLst>
              <a:ext uri="{FF2B5EF4-FFF2-40B4-BE49-F238E27FC236}">
                <a16:creationId xmlns:a16="http://schemas.microsoft.com/office/drawing/2014/main" id="{8B5D8653-C870-B248-BB96-E1F33B56C3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9983" y="669961"/>
            <a:ext cx="3739662" cy="4674578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D134239A-2681-8F4E-98F8-E24E2E9BD7D9}"/>
              </a:ext>
            </a:extLst>
          </p:cNvPr>
          <p:cNvSpPr txBox="1"/>
          <p:nvPr/>
        </p:nvSpPr>
        <p:spPr>
          <a:xfrm>
            <a:off x="5815087" y="3323781"/>
            <a:ext cx="49470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3" tooltip="http://rantchick.com/how-the-english-stole-andy-murray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4" tooltip="https://creativecommons.org/licenses/by-nc-nd/3.0/"/>
              </a:rPr>
              <a:t>CC BY-NC-ND</a:t>
            </a:r>
            <a:endParaRPr lang="en-US" sz="900" dirty="0"/>
          </a:p>
        </p:txBody>
      </p:sp>
      <p:pic>
        <p:nvPicPr>
          <p:cNvPr id="19" name="Content Placeholder 18" descr="ARRA News Service: Are Democrats Socialists?">
            <a:extLst>
              <a:ext uri="{FF2B5EF4-FFF2-40B4-BE49-F238E27FC236}">
                <a16:creationId xmlns:a16="http://schemas.microsoft.com/office/drawing/2014/main" id="{64FBC35C-661F-404D-909C-A552A0E84CE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667375" y="329971"/>
            <a:ext cx="4955923" cy="3016918"/>
          </a:xfr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FAF17FFE-3B8D-2A47-9113-A2EDF17BCA48}"/>
              </a:ext>
            </a:extLst>
          </p:cNvPr>
          <p:cNvSpPr txBox="1"/>
          <p:nvPr/>
        </p:nvSpPr>
        <p:spPr>
          <a:xfrm>
            <a:off x="1269983" y="5358409"/>
            <a:ext cx="44481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6" tooltip="http://arkansasgopwing.blogspot.com/2015/08/are-democrats-socialists.html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7" tooltip="https://creativecommons.org/licenses/by-nc-sa/3.0/"/>
              </a:rPr>
              <a:t>CC BY-SA-NC</a:t>
            </a:r>
            <a:endParaRPr lang="en-US" sz="900" dirty="0"/>
          </a:p>
        </p:txBody>
      </p:sp>
      <p:pic>
        <p:nvPicPr>
          <p:cNvPr id="24" name="Picture 23" descr="That IS How it Goes | Brea's Air">
            <a:extLst>
              <a:ext uri="{FF2B5EF4-FFF2-40B4-BE49-F238E27FC236}">
                <a16:creationId xmlns:a16="http://schemas.microsoft.com/office/drawing/2014/main" id="{BBE65A0F-C7AE-2C4B-85E8-239C512AABE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199944" y="3571179"/>
            <a:ext cx="3739662" cy="2487228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3892775-2D32-4A44-988F-3C3E1B956CB5}"/>
              </a:ext>
            </a:extLst>
          </p:cNvPr>
          <p:cNvSpPr txBox="1"/>
          <p:nvPr/>
        </p:nvSpPr>
        <p:spPr>
          <a:xfrm>
            <a:off x="8398555" y="6112671"/>
            <a:ext cx="1794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9" tooltip="https://breaaire.wordpress.com/2012/03/05/that-is-how-it-goes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10" tooltip="https://creativecommons.org/licenses/by-nd/3.0/"/>
              </a:rPr>
              <a:t>CC BY-ND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532066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7E8071-79D2-4B56-94D0-66742CECA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</a:rPr>
              <a:t>Don’t Just Survive, </a:t>
            </a:r>
            <a:br>
              <a:rPr lang="en-US" sz="6000" dirty="0">
                <a:solidFill>
                  <a:schemeClr val="bg2"/>
                </a:solidFill>
              </a:rPr>
            </a:br>
            <a:r>
              <a:rPr lang="en-US" sz="6000" dirty="0">
                <a:solidFill>
                  <a:schemeClr val="bg2"/>
                </a:solidFill>
              </a:rPr>
              <a:t>Thrive!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C892C-DEA8-41CE-AAB3-17884BF08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6719" y="1728113"/>
            <a:ext cx="5047871" cy="93956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800" dirty="0"/>
              <a:t>Create a daily plan to set yourself up for success each and every day! </a:t>
            </a:r>
          </a:p>
          <a:p>
            <a:pPr marL="0" indent="0" algn="ctr">
              <a:buNone/>
            </a:pPr>
            <a:r>
              <a:rPr lang="en-US" sz="1800" b="1" dirty="0"/>
              <a:t>Everything in Business should be planned out!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B1F03E-92B2-4E59-A957-E46B447A5C02}"/>
              </a:ext>
            </a:extLst>
          </p:cNvPr>
          <p:cNvSpPr txBox="1"/>
          <p:nvPr/>
        </p:nvSpPr>
        <p:spPr>
          <a:xfrm>
            <a:off x="6176719" y="1081782"/>
            <a:ext cx="489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Part 1 : Daily Plan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4809B8-BCE6-4535-9E4D-65758766E08C}"/>
              </a:ext>
            </a:extLst>
          </p:cNvPr>
          <p:cNvSpPr txBox="1"/>
          <p:nvPr/>
        </p:nvSpPr>
        <p:spPr>
          <a:xfrm>
            <a:off x="6176719" y="3016217"/>
            <a:ext cx="524665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How many people will you call each day?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How many handwritten notes will you send each day/week?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How many face to face meetings will you have each day? </a:t>
            </a:r>
          </a:p>
          <a:p>
            <a:pPr marL="342900" indent="-342900">
              <a:buAutoNum type="arabicPeriod"/>
            </a:pPr>
            <a:r>
              <a:rPr lang="en-US" sz="2000" b="1" dirty="0"/>
              <a:t>When will you work on Social Media?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7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084AB-25F4-48F1-844F-B6F39F26A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1" y="791570"/>
            <a:ext cx="4018839" cy="5262390"/>
          </a:xfrm>
        </p:spPr>
        <p:txBody>
          <a:bodyPr anchor="ctr">
            <a:normAutofit/>
          </a:bodyPr>
          <a:lstStyle/>
          <a:p>
            <a:pPr algn="ctr"/>
            <a:r>
              <a:rPr lang="en-US" sz="6000" dirty="0">
                <a:solidFill>
                  <a:schemeClr val="bg2"/>
                </a:solidFill>
              </a:rPr>
              <a:t>Don’t Just Survive, </a:t>
            </a:r>
            <a:br>
              <a:rPr lang="en-US" sz="6000" dirty="0">
                <a:solidFill>
                  <a:schemeClr val="bg2"/>
                </a:solidFill>
              </a:rPr>
            </a:br>
            <a:r>
              <a:rPr lang="en-US" sz="6000" dirty="0">
                <a:solidFill>
                  <a:schemeClr val="bg2"/>
                </a:solidFill>
              </a:rPr>
              <a:t>Thrive!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BFD65-54D3-4C22-9171-61B556DB55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3085" y="3152796"/>
            <a:ext cx="5047871" cy="205531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/>
              <a:t>5. How will you prospect?</a:t>
            </a:r>
          </a:p>
          <a:p>
            <a:pPr marL="0" indent="0">
              <a:buNone/>
            </a:pPr>
            <a:r>
              <a:rPr lang="en-US" b="1" dirty="0"/>
              <a:t>6. How/When will you follow-up on leads?</a:t>
            </a:r>
          </a:p>
          <a:p>
            <a:pPr marL="457200" indent="-457200">
              <a:buAutoNum type="arabicPeriod" startAt="7"/>
            </a:pPr>
            <a:r>
              <a:rPr lang="en-US" b="1" dirty="0"/>
              <a:t>When will you meet with your team?</a:t>
            </a:r>
          </a:p>
          <a:p>
            <a:pPr marL="457200" indent="-457200">
              <a:buAutoNum type="arabicPeriod" startAt="7"/>
            </a:pPr>
            <a:r>
              <a:rPr lang="en-US" b="1" dirty="0"/>
              <a:t>When will you list/show houses? (even virtually)?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7E9D6C-7A48-43FC-9891-A593A69A90CA}"/>
              </a:ext>
            </a:extLst>
          </p:cNvPr>
          <p:cNvSpPr txBox="1"/>
          <p:nvPr/>
        </p:nvSpPr>
        <p:spPr>
          <a:xfrm>
            <a:off x="6176720" y="1250074"/>
            <a:ext cx="4892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Part 1 : Daily Plan </a:t>
            </a:r>
          </a:p>
        </p:txBody>
      </p:sp>
    </p:spTree>
    <p:extLst>
      <p:ext uri="{BB962C8B-B14F-4D97-AF65-F5344CB8AC3E}">
        <p14:creationId xmlns:p14="http://schemas.microsoft.com/office/powerpoint/2010/main" val="4690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ADC678-FB3F-4530-A705-05DEEC31B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276" y="1014053"/>
            <a:ext cx="3559425" cy="4482564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Don’t Just </a:t>
            </a:r>
            <a:br>
              <a:rPr lang="en-US" sz="6000" dirty="0"/>
            </a:br>
            <a:r>
              <a:rPr lang="en-US" sz="6000" dirty="0"/>
              <a:t>Survive, </a:t>
            </a:r>
            <a:br>
              <a:rPr lang="en-US" sz="6000" dirty="0"/>
            </a:br>
            <a:r>
              <a:rPr lang="en-US" sz="6000" dirty="0"/>
              <a:t>Thrive!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BD396-7DE9-4198-947D-E8F62EB4AA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977" y="2919861"/>
            <a:ext cx="4938938" cy="2659136"/>
          </a:xfrm>
        </p:spPr>
        <p:txBody>
          <a:bodyPr>
            <a:normAutofit/>
          </a:bodyPr>
          <a:lstStyle/>
          <a:p>
            <a:r>
              <a:rPr lang="en-US" dirty="0"/>
              <a:t>NAR Stats</a:t>
            </a:r>
          </a:p>
          <a:p>
            <a:r>
              <a:rPr lang="en-US" dirty="0"/>
              <a:t>Are you sending mailers (Love Notes) on a regular basis? </a:t>
            </a:r>
          </a:p>
          <a:p>
            <a:r>
              <a:rPr lang="en-US" dirty="0"/>
              <a:t>Are you calling your whole database every 90-120 days? </a:t>
            </a:r>
          </a:p>
          <a:p>
            <a:r>
              <a:rPr lang="en-US" dirty="0"/>
              <a:t>Are your emails welcome guests or annoying pests - DELETE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FF5D62F-4738-430A-B51D-2C48AA40B87B}"/>
              </a:ext>
            </a:extLst>
          </p:cNvPr>
          <p:cNvSpPr txBox="1"/>
          <p:nvPr/>
        </p:nvSpPr>
        <p:spPr>
          <a:xfrm>
            <a:off x="6232646" y="1610866"/>
            <a:ext cx="49389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Part 2: Do You Market To Your Database? </a:t>
            </a:r>
          </a:p>
        </p:txBody>
      </p:sp>
    </p:spTree>
    <p:extLst>
      <p:ext uri="{BB962C8B-B14F-4D97-AF65-F5344CB8AC3E}">
        <p14:creationId xmlns:p14="http://schemas.microsoft.com/office/powerpoint/2010/main" val="24305342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3638F2F-4688-4030-B1CC-802724443B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48C811F0-0ED8-4A7B-BFDE-6433C690E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rot="5400000" flipH="1">
            <a:off x="973751" y="303896"/>
            <a:ext cx="1910102" cy="257067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A68AD3-C74C-4942-B8CD-41A4D5D05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94" y="843161"/>
            <a:ext cx="3559425" cy="4482564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br>
              <a:rPr lang="en-US" dirty="0"/>
            </a:br>
            <a:r>
              <a:rPr lang="en-US" sz="6000" dirty="0"/>
              <a:t>Don’t Just </a:t>
            </a:r>
            <a:br>
              <a:rPr lang="en-US" sz="6000" dirty="0"/>
            </a:br>
            <a:r>
              <a:rPr lang="en-US" sz="6000" dirty="0"/>
              <a:t>Survive, </a:t>
            </a:r>
            <a:br>
              <a:rPr lang="en-US" sz="6000" dirty="0"/>
            </a:br>
            <a:r>
              <a:rPr lang="en-US" sz="6000" dirty="0"/>
              <a:t>Thrive!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8EF0F-EB27-43AB-B05F-DDC46D85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341" y="1964866"/>
            <a:ext cx="5821319" cy="370541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Are you wishing them Happy Birthday</a:t>
            </a:r>
          </a:p>
          <a:p>
            <a:pPr lvl="1"/>
            <a:r>
              <a:rPr lang="en-US" dirty="0"/>
              <a:t>On Facebook</a:t>
            </a:r>
          </a:p>
          <a:p>
            <a:pPr lvl="1"/>
            <a:r>
              <a:rPr lang="en-US" dirty="0"/>
              <a:t>Video text </a:t>
            </a:r>
          </a:p>
          <a:p>
            <a:r>
              <a:rPr lang="en-US" dirty="0"/>
              <a:t>Are you wishing a Happy Anniversary of the day they purchased their home? </a:t>
            </a:r>
          </a:p>
          <a:p>
            <a:pPr lvl="1"/>
            <a:r>
              <a:rPr lang="en-US" dirty="0"/>
              <a:t>On Facebook </a:t>
            </a:r>
          </a:p>
          <a:p>
            <a:pPr lvl="1"/>
            <a:r>
              <a:rPr lang="en-US" dirty="0"/>
              <a:t>Video Text </a:t>
            </a:r>
          </a:p>
          <a:p>
            <a:r>
              <a:rPr lang="en-US" dirty="0"/>
              <a:t>Are you marketing on Facebook? </a:t>
            </a:r>
          </a:p>
          <a:p>
            <a:pPr lvl="1"/>
            <a:r>
              <a:rPr lang="en-US" dirty="0"/>
              <a:t>Custom Audience </a:t>
            </a:r>
          </a:p>
          <a:p>
            <a:pPr lvl="1"/>
            <a:r>
              <a:rPr lang="en-US" dirty="0"/>
              <a:t>Private Message</a:t>
            </a:r>
          </a:p>
          <a:p>
            <a:pPr lvl="1"/>
            <a:r>
              <a:rPr lang="en-US" dirty="0"/>
              <a:t>Posts</a:t>
            </a:r>
          </a:p>
          <a:p>
            <a:pPr marL="530352" lvl="1" indent="0">
              <a:buNone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C19CEE-435E-4643-849E-5194A57437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6453386"/>
            <a:ext cx="12191998" cy="4046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CEF2EE0-415A-4CF7-91BB-BB3ABCB4B832}"/>
              </a:ext>
            </a:extLst>
          </p:cNvPr>
          <p:cNvSpPr/>
          <p:nvPr/>
        </p:nvSpPr>
        <p:spPr>
          <a:xfrm>
            <a:off x="6096000" y="643153"/>
            <a:ext cx="47624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Part 2: Do You Market To Your Database? </a:t>
            </a:r>
          </a:p>
        </p:txBody>
      </p:sp>
    </p:spTree>
    <p:extLst>
      <p:ext uri="{BB962C8B-B14F-4D97-AF65-F5344CB8AC3E}">
        <p14:creationId xmlns:p14="http://schemas.microsoft.com/office/powerpoint/2010/main" val="4211703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C66C9B7-81DD-48FD-A0CF-5EDA21461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736560"/>
            <a:ext cx="7705164" cy="71893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Part 3: Technology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09BBD-9496-4F2F-B8D7-70295EBDE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3951" y="2325757"/>
            <a:ext cx="7705164" cy="3581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Zoom  (previous class)</a:t>
            </a:r>
          </a:p>
          <a:p>
            <a:pPr lvl="1"/>
            <a:r>
              <a:rPr lang="en-US" dirty="0"/>
              <a:t>For virtual meetings with clients </a:t>
            </a:r>
          </a:p>
          <a:p>
            <a:pPr lvl="1"/>
            <a:r>
              <a:rPr lang="en-US" dirty="0"/>
              <a:t>Showing properties to buyers/sellers </a:t>
            </a:r>
          </a:p>
          <a:p>
            <a:r>
              <a:rPr lang="en-US" dirty="0"/>
              <a:t>Sly Broadcast or </a:t>
            </a:r>
            <a:r>
              <a:rPr lang="en-US" dirty="0" err="1"/>
              <a:t>PhoneBurnerFreedom.com</a:t>
            </a:r>
            <a:r>
              <a:rPr lang="en-US" dirty="0"/>
              <a:t>/</a:t>
            </a:r>
            <a:r>
              <a:rPr lang="en-US" dirty="0" err="1"/>
              <a:t>MojoSells.com</a:t>
            </a:r>
            <a:endParaRPr lang="en-US" dirty="0"/>
          </a:p>
          <a:p>
            <a:pPr lvl="1"/>
            <a:r>
              <a:rPr lang="en-US" dirty="0"/>
              <a:t>Use to make your phone calls easily from your list </a:t>
            </a:r>
          </a:p>
          <a:p>
            <a:pPr lvl="1"/>
            <a:r>
              <a:rPr lang="en-US" dirty="0"/>
              <a:t>Love phone burner – allows you to send personalized message and a follow-up email</a:t>
            </a:r>
          </a:p>
          <a:p>
            <a:r>
              <a:rPr lang="en-US" dirty="0" err="1"/>
              <a:t>BombBomb</a:t>
            </a:r>
            <a:r>
              <a:rPr lang="en-US" dirty="0"/>
              <a:t> and Smart Prompt (teleprompter)</a:t>
            </a:r>
          </a:p>
          <a:p>
            <a:pPr lvl="1"/>
            <a:r>
              <a:rPr lang="en-US" dirty="0"/>
              <a:t>Allows you to send personalized/bulk video messages (via text and email)!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8D0910-FD78-481D-8832-E14C6674FBAB}"/>
              </a:ext>
            </a:extLst>
          </p:cNvPr>
          <p:cNvSpPr txBox="1"/>
          <p:nvPr/>
        </p:nvSpPr>
        <p:spPr>
          <a:xfrm>
            <a:off x="3363864" y="1455866"/>
            <a:ext cx="770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Are you using Technology in your business right now? </a:t>
            </a:r>
          </a:p>
          <a:p>
            <a:pPr algn="ctr"/>
            <a:r>
              <a:rPr lang="en-US" b="1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9B88E6-4386-4FF4-990E-D98236B7792E}"/>
              </a:ext>
            </a:extLst>
          </p:cNvPr>
          <p:cNvSpPr txBox="1"/>
          <p:nvPr/>
        </p:nvSpPr>
        <p:spPr>
          <a:xfrm>
            <a:off x="119270" y="1696278"/>
            <a:ext cx="253116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2314001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812C54-7AEF-4ABB-826E-221F51CB0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4A9903-429D-4E40-B93A-8FE3554B4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3864" y="891148"/>
            <a:ext cx="7705164" cy="777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Part 3: Technology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1F40E4-8A76-44CF-91EC-9073673526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6"/>
            <a:ext cx="304441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2171013-D973-4187-9CF2-EE098EEF8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81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37178C-0B55-44ED-B4D2-5DA6A12A01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623" y="1635173"/>
            <a:ext cx="7705164" cy="4576496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Periscope, Facetime, Zoom, </a:t>
            </a:r>
            <a:r>
              <a:rPr lang="en-US" dirty="0" err="1"/>
              <a:t>What’sApp</a:t>
            </a:r>
            <a:r>
              <a:rPr lang="en-US" dirty="0"/>
              <a:t> – live streaming</a:t>
            </a:r>
          </a:p>
          <a:p>
            <a:r>
              <a:rPr lang="en-US" dirty="0" err="1"/>
              <a:t>CamScanner</a:t>
            </a:r>
            <a:r>
              <a:rPr lang="en-US" dirty="0"/>
              <a:t> – Scan documents to your phone</a:t>
            </a:r>
          </a:p>
          <a:p>
            <a:r>
              <a:rPr lang="en-US" dirty="0"/>
              <a:t>DocuSign – sign documents virtually</a:t>
            </a:r>
          </a:p>
          <a:p>
            <a:r>
              <a:rPr lang="en-US" dirty="0"/>
              <a:t>Document Storage – </a:t>
            </a:r>
            <a:r>
              <a:rPr lang="en-US" dirty="0" err="1"/>
              <a:t>DotLoop</a:t>
            </a:r>
            <a:r>
              <a:rPr lang="en-US" dirty="0"/>
              <a:t>, Box, Dropbox, Google Drive</a:t>
            </a:r>
          </a:p>
          <a:p>
            <a:r>
              <a:rPr lang="en-US" dirty="0"/>
              <a:t>Do you have a CRM?</a:t>
            </a:r>
          </a:p>
          <a:p>
            <a:pPr lvl="1"/>
            <a:r>
              <a:rPr lang="en-US" dirty="0"/>
              <a:t>Allows you to schedule emails to send out</a:t>
            </a:r>
          </a:p>
          <a:p>
            <a:pPr lvl="1"/>
            <a:r>
              <a:rPr lang="en-US" dirty="0"/>
              <a:t>Keeps addresses and phone numbers organized </a:t>
            </a:r>
          </a:p>
          <a:p>
            <a:pPr lvl="1"/>
            <a:r>
              <a:rPr lang="en-US" dirty="0"/>
              <a:t>Top Producer, Follow-up Boss, Brian </a:t>
            </a:r>
            <a:r>
              <a:rPr lang="en-US" dirty="0" err="1"/>
              <a:t>Buffini</a:t>
            </a:r>
            <a:r>
              <a:rPr lang="en-US" dirty="0"/>
              <a:t>, Big Purple Dot, Lion Desk </a:t>
            </a:r>
          </a:p>
          <a:p>
            <a:r>
              <a:rPr lang="en-US" dirty="0"/>
              <a:t>Zip Whip, Mighty Text, Reach, Text Magic</a:t>
            </a:r>
          </a:p>
          <a:p>
            <a:pPr lvl="1"/>
            <a:r>
              <a:rPr lang="en-US" dirty="0"/>
              <a:t>Allows you to send out blast texts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E1A39E-D1CF-4C24-8632-1A315FD279DB}"/>
              </a:ext>
            </a:extLst>
          </p:cNvPr>
          <p:cNvSpPr/>
          <p:nvPr/>
        </p:nvSpPr>
        <p:spPr>
          <a:xfrm>
            <a:off x="-700527" y="1635173"/>
            <a:ext cx="43069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Don’t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Just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Survive, 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</a:rPr>
              <a:t>Thrive! </a:t>
            </a:r>
          </a:p>
        </p:txBody>
      </p:sp>
    </p:spTree>
    <p:extLst>
      <p:ext uri="{BB962C8B-B14F-4D97-AF65-F5344CB8AC3E}">
        <p14:creationId xmlns:p14="http://schemas.microsoft.com/office/powerpoint/2010/main" val="104275201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9767</TotalTime>
  <Words>916</Words>
  <Application>Microsoft Macintosh PowerPoint</Application>
  <PresentationFormat>Widescreen</PresentationFormat>
  <Paragraphs>122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Franklin Gothic Book</vt:lpstr>
      <vt:lpstr>Wingdings</vt:lpstr>
      <vt:lpstr>Crop</vt:lpstr>
      <vt:lpstr>Real estate agents </vt:lpstr>
      <vt:lpstr>Who Am I?</vt:lpstr>
      <vt:lpstr>In crisis people: </vt:lpstr>
      <vt:lpstr>Don’t Just Survive,  Thrive!</vt:lpstr>
      <vt:lpstr>Don’t Just Survive,  Thrive!</vt:lpstr>
      <vt:lpstr>  Don’t Just  Survive,  Thrive! </vt:lpstr>
      <vt:lpstr>  Don’t Just  Survive,  Thrive! </vt:lpstr>
      <vt:lpstr>Part 3: Technology</vt:lpstr>
      <vt:lpstr>Part 3: Technology</vt:lpstr>
      <vt:lpstr>Part 4: How to keep your mind in shape? </vt:lpstr>
      <vt:lpstr>Part 4: How to keep your mind in shape? </vt:lpstr>
      <vt:lpstr>Part 4: How to keep your mind in shape? </vt:lpstr>
      <vt:lpstr>Don’t  Just  Survive,  Thrive!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estate agents </dc:title>
  <dc:subject/>
  <dc:creator>Jeremy Baldwin</dc:creator>
  <cp:keywords/>
  <dc:description/>
  <cp:lastModifiedBy>Tammy Schneider</cp:lastModifiedBy>
  <cp:revision>22</cp:revision>
  <dcterms:created xsi:type="dcterms:W3CDTF">2020-04-09T16:39:53Z</dcterms:created>
  <dcterms:modified xsi:type="dcterms:W3CDTF">2020-05-15T15:51:53Z</dcterms:modified>
  <cp:category/>
</cp:coreProperties>
</file>