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54" r:id="rId2"/>
    <p:sldId id="314" r:id="rId3"/>
    <p:sldId id="316" r:id="rId4"/>
    <p:sldId id="315" r:id="rId5"/>
    <p:sldId id="258" r:id="rId6"/>
    <p:sldId id="261" r:id="rId7"/>
    <p:sldId id="339" r:id="rId8"/>
    <p:sldId id="340" r:id="rId9"/>
    <p:sldId id="341" r:id="rId10"/>
    <p:sldId id="342" r:id="rId11"/>
    <p:sldId id="343" r:id="rId12"/>
    <p:sldId id="350" r:id="rId13"/>
    <p:sldId id="344" r:id="rId14"/>
    <p:sldId id="345" r:id="rId15"/>
    <p:sldId id="346" r:id="rId16"/>
    <p:sldId id="262" r:id="rId17"/>
    <p:sldId id="263" r:id="rId18"/>
    <p:sldId id="264" r:id="rId19"/>
    <p:sldId id="317" r:id="rId20"/>
    <p:sldId id="318" r:id="rId21"/>
    <p:sldId id="319" r:id="rId22"/>
    <p:sldId id="321" r:id="rId23"/>
    <p:sldId id="322" r:id="rId24"/>
    <p:sldId id="325" r:id="rId25"/>
    <p:sldId id="326" r:id="rId26"/>
    <p:sldId id="275" r:id="rId27"/>
    <p:sldId id="348" r:id="rId28"/>
    <p:sldId id="323" r:id="rId29"/>
    <p:sldId id="324" r:id="rId30"/>
    <p:sldId id="349" r:id="rId31"/>
    <p:sldId id="327" r:id="rId32"/>
    <p:sldId id="328" r:id="rId33"/>
    <p:sldId id="329" r:id="rId34"/>
    <p:sldId id="330" r:id="rId35"/>
    <p:sldId id="331" r:id="rId36"/>
    <p:sldId id="332" r:id="rId37"/>
    <p:sldId id="353" r:id="rId38"/>
    <p:sldId id="337" r:id="rId39"/>
    <p:sldId id="333" r:id="rId40"/>
    <p:sldId id="334" r:id="rId41"/>
    <p:sldId id="335" r:id="rId42"/>
    <p:sldId id="336" r:id="rId43"/>
    <p:sldId id="288" r:id="rId44"/>
    <p:sldId id="352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660"/>
  </p:normalViewPr>
  <p:slideViewPr>
    <p:cSldViewPr>
      <p:cViewPr>
        <p:scale>
          <a:sx n="76" d="100"/>
          <a:sy n="76" d="100"/>
        </p:scale>
        <p:origin x="-21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BE08-3D11-E340-A2DE-6681FEBD9495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E0FCE-9933-424E-95DA-AE6C19AF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5037246E-1F67-574E-A55E-5BE8E7B557F0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00E0B9A9-23DD-6D44-8C45-52EC52284475}" type="slidenum">
              <a:rPr 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899A285B-3EFC-B549-BCE5-0979193D977A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53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05B40432-0235-5F41-AB77-670353EA191D}" type="slidenum">
              <a:rPr 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458DCFD2-8B18-6946-A4EE-0F256791F899}" type="slidenum">
              <a:rPr 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B62EEC0B-7E78-EB43-8E5F-5C76BE514BEA}" type="slidenum">
              <a:rPr 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67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E390C54D-D68E-5C49-B85E-4C88DB81E96A}" type="slidenum">
              <a:rPr 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cs typeface="ＭＳ Ｐゴシック" charset="0"/>
                <a:sym typeface="Hoefler Text" charset="0"/>
              </a:defRPr>
            </a:lvl1pPr>
            <a:lvl2pPr marL="742950" indent="-28575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2pPr>
            <a:lvl3pPr marL="11430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3pPr>
            <a:lvl4pPr marL="16002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4pPr>
            <a:lvl5pPr marL="2057400" indent="-228600" eaLnBrk="0" hangingPunct="0"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33A"/>
                </a:solidFill>
                <a:latin typeface="Hoefler Text" charset="0"/>
                <a:ea typeface="ＭＳ Ｐゴシック" charset="0"/>
                <a:sym typeface="Hoefler Text" charset="0"/>
              </a:defRPr>
            </a:lvl9pPr>
          </a:lstStyle>
          <a:p>
            <a:pPr eaLnBrk="1" hangingPunct="1"/>
            <a:fld id="{DB584B37-BAB5-1442-A3E7-2A29A91347A8}" type="slidenum">
              <a:rPr 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0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4B36-9D4E-467B-8243-8C5C7A3652E3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4B51-0BB8-4B77-96A1-F76A9D4B1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ndmyfacebookid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findmyfacebookid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59817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86000"/>
            <a:ext cx="4457700" cy="168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33400"/>
            <a:ext cx="53213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340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www.facebook.com</a:t>
            </a:r>
            <a:r>
              <a:rPr lang="en-US" sz="3200" dirty="0" smtClean="0"/>
              <a:t>/groups/</a:t>
            </a:r>
            <a:r>
              <a:rPr lang="en-US" sz="3200" dirty="0" err="1" smtClean="0"/>
              <a:t>agentmastermind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506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5900" b="1" dirty="0" smtClean="0">
                <a:solidFill>
                  <a:srgbClr val="FF0000"/>
                </a:solidFill>
                <a:latin typeface="Arial" charset="0"/>
              </a:rPr>
              <a:t>You Don</a:t>
            </a:r>
            <a:r>
              <a:rPr lang="ja-JP" altLang="en-US" sz="5900" b="1" dirty="0" smtClean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ja-JP" sz="5900" b="1" dirty="0" smtClean="0">
                <a:solidFill>
                  <a:srgbClr val="FF0000"/>
                </a:solidFill>
                <a:latin typeface="Arial" charset="0"/>
              </a:rPr>
              <a:t>t </a:t>
            </a:r>
            <a:r>
              <a:rPr lang="en-US" altLang="ja-JP" sz="5900" b="1" dirty="0">
                <a:solidFill>
                  <a:srgbClr val="FF0000"/>
                </a:solidFill>
                <a:latin typeface="Arial" charset="0"/>
              </a:rPr>
              <a:t>Want Clicks</a:t>
            </a:r>
            <a:endParaRPr lang="en-US" sz="5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 Don’</a:t>
            </a:r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t 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Want Clicks, </a:t>
            </a:r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You 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Want Eyeballs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 just 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want people to see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 want people to remember you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 want your clients to refer their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Friends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Family 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Co-workers to YOU </a:t>
            </a:r>
          </a:p>
          <a:p>
            <a:pPr marL="457200" lvl="1" indent="0">
              <a:buNone/>
            </a:pPr>
            <a:endParaRPr lang="en-US" dirty="0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900" b="1" dirty="0" smtClean="0">
                <a:latin typeface="Arial" charset="0"/>
              </a:rPr>
              <a:t>Example</a:t>
            </a:r>
            <a:endParaRPr lang="en-US" sz="5900" b="1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7835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Check This Out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2724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" y="3962400"/>
            <a:ext cx="9144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274320"/>
            <a:ext cx="7955280" cy="89154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5900" b="1">
                <a:latin typeface="Arial" charset="0"/>
              </a:rPr>
              <a:t>Key Points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6918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Use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the same 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picture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on 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your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Facebook 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profile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Put your name as the headline (branding yourself)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You are in front of their eyeballs for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2-3 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hours a day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Don</a:t>
            </a:r>
            <a:r>
              <a:rPr lang="ja-JP" altLang="en-US" dirty="0">
                <a:solidFill>
                  <a:srgbClr val="221100"/>
                </a:solidFill>
                <a:latin typeface="Hoefler Text" charset="0"/>
              </a:rPr>
              <a:t>’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t be clever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Lousy call to action / but not stupid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Be very targeted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(past clients and current clients)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r>
              <a:rPr lang="ja-JP" altLang="en-US" dirty="0">
                <a:solidFill>
                  <a:srgbClr val="221100"/>
                </a:solidFill>
                <a:latin typeface="Hoefler Text" charset="0"/>
              </a:rPr>
              <a:t>“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Friend</a:t>
            </a:r>
            <a:r>
              <a:rPr lang="ja-JP" altLang="en-US" dirty="0">
                <a:solidFill>
                  <a:srgbClr val="221100"/>
                </a:solidFill>
                <a:latin typeface="Hoefler Text" charset="0"/>
              </a:rPr>
              <a:t>”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 </a:t>
            </a:r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everyone you talk to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Why Do </a:t>
            </a:r>
            <a:r>
              <a:rPr lang="en-US" sz="4000" b="1" dirty="0" smtClean="0">
                <a:latin typeface="Arial" charset="0"/>
              </a:rPr>
              <a:t>Custom Facebook Ads?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Makes you a celebrity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(she/he is </a:t>
            </a:r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everywhere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Cheap and automatic (set it and forget it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***You are familiar when you send email on a weekly basis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***You are familiar when you call every 3-4 months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r>
              <a:rPr lang="en-US" b="1" dirty="0">
                <a:solidFill>
                  <a:srgbClr val="221100"/>
                </a:solidFill>
                <a:latin typeface="Hoefler Text" charset="0"/>
              </a:rPr>
              <a:t> ***</a:t>
            </a:r>
            <a:r>
              <a:rPr lang="en-US" dirty="0">
                <a:solidFill>
                  <a:srgbClr val="221100"/>
                </a:solidFill>
                <a:latin typeface="Hoefler Text" charset="0"/>
              </a:rPr>
              <a:t>You are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top of mind when one of their friends, family or co-workers are talking about buying and selling a home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endParaRPr lang="en-US" dirty="0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500" b="1">
                <a:latin typeface="Arial" charset="0"/>
              </a:rPr>
              <a:t>What If They Do Click?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Have a cool video opt in page with a strong call to action about your </a:t>
            </a:r>
            <a:r>
              <a:rPr lang="ja-JP" altLang="en-US" dirty="0">
                <a:solidFill>
                  <a:srgbClr val="221100"/>
                </a:solidFill>
                <a:latin typeface="Hoefler Text" charset="0"/>
              </a:rPr>
              <a:t>“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why</a:t>
            </a:r>
            <a:r>
              <a:rPr lang="ja-JP" altLang="en-US" dirty="0" smtClean="0">
                <a:solidFill>
                  <a:srgbClr val="221100"/>
                </a:solidFill>
                <a:latin typeface="Hoefler Text" charset="0"/>
              </a:rPr>
              <a:t>”</a:t>
            </a:r>
            <a:endParaRPr lang="en-US" altLang="ja-JP" dirty="0" smtClean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Have them land on your personal Facebook page</a:t>
            </a:r>
          </a:p>
          <a:p>
            <a:pPr eaLnBrk="1" hangingPunct="1"/>
            <a:r>
              <a:rPr lang="en-US" altLang="ja-JP" dirty="0" smtClean="0">
                <a:solidFill>
                  <a:srgbClr val="221100"/>
                </a:solidFill>
                <a:latin typeface="Hoefler Text" charset="0"/>
              </a:rPr>
              <a:t>Have them land on a post that is a testimonial or past closing</a:t>
            </a:r>
            <a:endParaRPr lang="en-US" altLang="ja-JP" dirty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When</a:t>
            </a:r>
            <a:r>
              <a:rPr lang="ja-JP" altLang="en-US" dirty="0">
                <a:solidFill>
                  <a:srgbClr val="221100"/>
                </a:solidFill>
                <a:latin typeface="Hoefler Text" charset="0"/>
              </a:rPr>
              <a:t>’</a:t>
            </a:r>
            <a:r>
              <a:rPr lang="en-US" altLang="ja-JP" dirty="0">
                <a:solidFill>
                  <a:srgbClr val="221100"/>
                </a:solidFill>
                <a:latin typeface="Hoefler Text" charset="0"/>
              </a:rPr>
              <a:t>s the last time you delivered your targeted message for 50 cents?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Lets Do </a:t>
            </a:r>
            <a:r>
              <a:rPr lang="en-US" dirty="0">
                <a:solidFill>
                  <a:srgbClr val="000000"/>
                </a:solidFill>
              </a:rPr>
              <a:t>This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https://</a:t>
            </a:r>
            <a:r>
              <a:rPr lang="en-US" sz="3600" dirty="0" err="1">
                <a:solidFill>
                  <a:srgbClr val="000000"/>
                </a:solidFill>
              </a:rPr>
              <a:t>www.facebook.com</a:t>
            </a:r>
            <a:r>
              <a:rPr lang="en-US" sz="3600" dirty="0">
                <a:solidFill>
                  <a:srgbClr val="000000"/>
                </a:solidFill>
              </a:rPr>
              <a:t>/ads/manage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Step 2: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431800"/>
            <a:ext cx="6832600" cy="5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20" y="609600"/>
            <a:ext cx="6923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Click Create Audience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Choices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80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People do business with people that they know, like and trust!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If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They remember you and what you do for a living!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44500"/>
            <a:ext cx="75692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95300"/>
            <a:ext cx="7531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Different Ways To Upload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Emails</a:t>
            </a:r>
          </a:p>
          <a:p>
            <a:r>
              <a:rPr lang="en-US" dirty="0" smtClean="0"/>
              <a:t>User Id’s</a:t>
            </a:r>
          </a:p>
          <a:p>
            <a:r>
              <a:rPr lang="en-US" dirty="0" smtClean="0"/>
              <a:t>Phone Numbers</a:t>
            </a:r>
          </a:p>
          <a:p>
            <a:r>
              <a:rPr lang="en-US" dirty="0" smtClean="0"/>
              <a:t>Mobile Advertisers 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5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Emails </a:t>
            </a:r>
          </a:p>
          <a:p>
            <a:r>
              <a:rPr lang="en-US" dirty="0" smtClean="0"/>
              <a:t>User ID’s</a:t>
            </a:r>
          </a:p>
          <a:p>
            <a:pPr lvl="1"/>
            <a:r>
              <a:rPr lang="en-US" dirty="0" smtClean="0">
                <a:hlinkClick r:id="rId2"/>
              </a:rPr>
              <a:t>www.findmyfacebookid.com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Excel To Build Your 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469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CSV 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835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Your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will automatically remove the duplicates in your list.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tool will only upload emails that match the email they used to signup for Facebook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may see a different number uploaded than the list size.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will take a couple minutes to a couple hours depending on the time of day.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 smtClean="0"/>
              <a:t>www.findmyfacebookid.com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7505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9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4800"/>
            <a:ext cx="7505700" cy="288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312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4"/>
              </a:rPr>
              <a:t>www.findmyfacebookid.com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97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Save The Same Way You Do The Emails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55" b="11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48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Lets Create An Ad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Step 2: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431800"/>
            <a:ext cx="6832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Create 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4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2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415"/>
            <a:ext cx="8229600" cy="1143000"/>
          </a:xfrm>
        </p:spPr>
        <p:txBody>
          <a:bodyPr/>
          <a:lstStyle/>
          <a:p>
            <a:r>
              <a:rPr lang="en-US" dirty="0" smtClean="0"/>
              <a:t>Many 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589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Remind everyone, who you are and what you do for a living</a:t>
            </a:r>
          </a:p>
          <a:p>
            <a:r>
              <a:rPr lang="en-US" dirty="0" smtClean="0"/>
              <a:t>This isn’t to get clicks or likes</a:t>
            </a:r>
          </a:p>
          <a:p>
            <a:r>
              <a:rPr lang="en-US" dirty="0" smtClean="0"/>
              <a:t>Sure you might get likes or shares but this isn’t the goal.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9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Favorite Way And </a:t>
            </a:r>
            <a:br>
              <a:rPr lang="en-US" dirty="0" smtClean="0"/>
            </a:br>
            <a:r>
              <a:rPr lang="en-US" dirty="0" smtClean="0"/>
              <a:t>Usually The Cheapest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5532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Images If You Wish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6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38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Statistics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Social Networking Eats Up 3+ Hours Per Day For The Average American </a:t>
            </a:r>
            <a:r>
              <a:rPr lang="en-US" sz="3600" dirty="0" smtClean="0"/>
              <a:t>User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18-34-year-olds report spending 3.8 hours a </a:t>
            </a:r>
            <a:r>
              <a:rPr lang="en-US" sz="2800" dirty="0" smtClean="0"/>
              <a:t>day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35-49-year-olds report spending 3 hours per day; </a:t>
            </a:r>
            <a:r>
              <a:rPr lang="en-US" sz="2800" dirty="0" smtClean="0"/>
              <a:t>and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50-64-year-olds report spending 2.4 hours per day.</a:t>
            </a:r>
          </a:p>
        </p:txBody>
      </p:sp>
    </p:spTree>
    <p:extLst>
      <p:ext uri="{BB962C8B-B14F-4D97-AF65-F5344CB8AC3E}">
        <p14:creationId xmlns:p14="http://schemas.microsoft.com/office/powerpoint/2010/main" val="379165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Custom Audience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Daily Amount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8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Choices For Pricing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144000" cy="1585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678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Page likes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Clicks on your ad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Impressions on your 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867400"/>
            <a:ext cx="2895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Step 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200" dirty="0" smtClean="0">
                <a:solidFill>
                  <a:srgbClr val="000000"/>
                </a:solidFill>
              </a:rPr>
              <a:t>Your ad is under review</a:t>
            </a:r>
          </a:p>
          <a:p>
            <a:r>
              <a:rPr lang="en-US" sz="5200" dirty="0" smtClean="0">
                <a:solidFill>
                  <a:srgbClr val="000000"/>
                </a:solidFill>
              </a:rPr>
              <a:t>Once approved it is active, targeting exactly who you want to target when you want to target them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7800" dirty="0" smtClean="0">
                <a:solidFill>
                  <a:schemeClr val="bg1"/>
                </a:solidFill>
              </a:rPr>
              <a:t>So STOP………</a:t>
            </a:r>
          </a:p>
          <a:p>
            <a:pPr>
              <a:buNone/>
            </a:pPr>
            <a:r>
              <a:rPr lang="en-US" sz="7200" dirty="0" smtClean="0">
                <a:solidFill>
                  <a:srgbClr val="000000"/>
                </a:solidFill>
              </a:rPr>
              <a:t> </a:t>
            </a:r>
            <a:endParaRPr lang="en-US"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ad every other week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 new clients to your list every other </a:t>
            </a:r>
            <a:r>
              <a:rPr lang="en-US" b="1" dirty="0" smtClean="0">
                <a:solidFill>
                  <a:srgbClr val="FF0000"/>
                </a:solidFill>
              </a:rPr>
              <a:t>week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Sick part you need to know.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Add everyone you talk to</a:t>
            </a:r>
          </a:p>
          <a:p>
            <a:r>
              <a:rPr lang="en-US" dirty="0" smtClean="0"/>
              <a:t>Run the ad using likes, clicks or impressions</a:t>
            </a:r>
          </a:p>
          <a:p>
            <a:r>
              <a:rPr lang="en-US" dirty="0" smtClean="0"/>
              <a:t>Facebook is in the making money business, if your ad isn’t getting any clicks they will stop showing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5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Regular Facebook Ads Are Good </a:t>
            </a:r>
            <a:r>
              <a:rPr lang="en-US" dirty="0" smtClean="0">
                <a:solidFill>
                  <a:srgbClr val="FF0000"/>
                </a:solidFill>
              </a:rPr>
              <a:t>But…….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They don’t know you, like you or trust you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demographics only allow you so many options….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Specific area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Age groups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Company……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(If they have it in their profile)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 how do you know if you are being seen by the specific target you are looking for?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0000"/>
                </a:solidFill>
              </a:rPr>
              <a:t>Introducing!!!!!</a:t>
            </a:r>
            <a:endParaRPr lang="en-US" sz="8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Custom Audience Facebook ads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Also known as Facebook ads that suck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Here’s what you will need: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1. Google Chrome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2. Facebook Fan Page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3. Database on a CSV file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4. Copy of this Power Point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Lets jump right in.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5500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5500" b="1" dirty="0">
                <a:solidFill>
                  <a:srgbClr val="000000"/>
                </a:solidFill>
                <a:latin typeface="Arial" charset="0"/>
              </a:rPr>
              <a:t>Branding Advertising</a:t>
            </a:r>
            <a:r>
              <a:rPr lang="ja-JP" altLang="en-US" sz="5500" b="1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sz="55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0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29500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900" b="1">
                <a:latin typeface="Arial" charset="0"/>
              </a:rPr>
              <a:t>Usually Doesn</a:t>
            </a:r>
            <a:r>
              <a:rPr lang="ja-JP" altLang="en-US" sz="5900" b="1">
                <a:latin typeface="Arial" charset="0"/>
              </a:rPr>
              <a:t>’</a:t>
            </a:r>
            <a:r>
              <a:rPr lang="en-US" altLang="ja-JP" sz="5900" b="1">
                <a:latin typeface="Arial" charset="0"/>
              </a:rPr>
              <a:t>t Work</a:t>
            </a:r>
            <a:endParaRPr lang="en-US" sz="5900" b="1"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920240"/>
            <a:ext cx="8252460" cy="446913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221100"/>
                </a:solidFill>
                <a:latin typeface="Hoefler Text" charset="0"/>
              </a:rPr>
              <a:t>Don</a:t>
            </a:r>
            <a:r>
              <a:rPr lang="ja-JP" altLang="en-US">
                <a:solidFill>
                  <a:srgbClr val="221100"/>
                </a:solidFill>
                <a:latin typeface="Hoefler Text" charset="0"/>
              </a:rPr>
              <a:t>’</a:t>
            </a:r>
            <a:r>
              <a:rPr lang="en-US" altLang="ja-JP">
                <a:solidFill>
                  <a:srgbClr val="221100"/>
                </a:solidFill>
                <a:latin typeface="Hoefler Text" charset="0"/>
              </a:rPr>
              <a:t>t have deep pockets like Coke</a:t>
            </a:r>
          </a:p>
          <a:p>
            <a:pPr eaLnBrk="1" hangingPunct="1"/>
            <a:r>
              <a:rPr lang="en-US">
                <a:solidFill>
                  <a:srgbClr val="221100"/>
                </a:solidFill>
                <a:latin typeface="Hoefler Text" charset="0"/>
              </a:rPr>
              <a:t>Hard (if not impossible) to measure results</a:t>
            </a:r>
          </a:p>
          <a:p>
            <a:pPr eaLnBrk="1" hangingPunct="1"/>
            <a:r>
              <a:rPr lang="en-US">
                <a:solidFill>
                  <a:srgbClr val="221100"/>
                </a:solidFill>
                <a:latin typeface="Hoefler Text" charset="0"/>
              </a:rPr>
              <a:t>Can</a:t>
            </a:r>
            <a:r>
              <a:rPr lang="ja-JP" altLang="en-US">
                <a:solidFill>
                  <a:srgbClr val="221100"/>
                </a:solidFill>
                <a:latin typeface="Hoefler Text" charset="0"/>
              </a:rPr>
              <a:t>’</a:t>
            </a:r>
            <a:r>
              <a:rPr lang="en-US" altLang="ja-JP">
                <a:solidFill>
                  <a:srgbClr val="221100"/>
                </a:solidFill>
                <a:latin typeface="Hoefler Text" charset="0"/>
              </a:rPr>
              <a:t>t target a specific crowd</a:t>
            </a:r>
            <a:endParaRPr lang="en-US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500" b="1">
                <a:latin typeface="Arial" charset="0"/>
              </a:rPr>
              <a:t>FaceBook Is Different	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Ads follow the eyeballs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Laser Beam Focus</a:t>
            </a:r>
          </a:p>
          <a:p>
            <a:pPr eaLnBrk="1" hangingPunct="1"/>
            <a:r>
              <a:rPr lang="en-US" dirty="0">
                <a:solidFill>
                  <a:srgbClr val="221100"/>
                </a:solidFill>
                <a:latin typeface="Hoefler Text" charset="0"/>
              </a:rPr>
              <a:t>Can measure the results 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(</a:t>
            </a:r>
            <a:r>
              <a:rPr lang="en-US" dirty="0" err="1" smtClean="0">
                <a:solidFill>
                  <a:srgbClr val="221100"/>
                </a:solidFill>
                <a:latin typeface="Hoefler Text" charset="0"/>
              </a:rPr>
              <a:t>trackable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You can run </a:t>
            </a:r>
            <a:r>
              <a:rPr lang="en-US" b="1" dirty="0" smtClean="0">
                <a:solidFill>
                  <a:srgbClr val="FF0000"/>
                </a:solidFill>
                <a:latin typeface="Hoefler Text" charset="0"/>
              </a:rPr>
              <a:t>custom audience Facebook ads</a:t>
            </a:r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 to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Past clients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Current clients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B2B partners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CPA’s</a:t>
            </a:r>
          </a:p>
          <a:p>
            <a:pPr lvl="1"/>
            <a:r>
              <a:rPr lang="en-US" dirty="0" smtClean="0">
                <a:solidFill>
                  <a:srgbClr val="221100"/>
                </a:solidFill>
                <a:latin typeface="Hoefler Text" charset="0"/>
              </a:rPr>
              <a:t>Financial planners</a:t>
            </a:r>
            <a:endParaRPr lang="en-US" dirty="0">
              <a:solidFill>
                <a:srgbClr val="221100"/>
              </a:solidFill>
              <a:latin typeface="Hoefler Text" charset="0"/>
            </a:endParaRPr>
          </a:p>
          <a:p>
            <a:pPr eaLnBrk="1" hangingPunct="1"/>
            <a:endParaRPr lang="en-US" dirty="0">
              <a:solidFill>
                <a:srgbClr val="221100"/>
              </a:solidFill>
              <a:latin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785</Words>
  <Application>Microsoft Macintosh PowerPoint</Application>
  <PresentationFormat>On-screen Show (4:3)</PresentationFormat>
  <Paragraphs>135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People do business with people that they know, like and trust!  If  They remember you and what you do for a living!</vt:lpstr>
      <vt:lpstr>PowerPoint Presentation</vt:lpstr>
      <vt:lpstr>PowerPoint Presentation</vt:lpstr>
      <vt:lpstr>Regular Facebook Ads Are Good But…….</vt:lpstr>
      <vt:lpstr>Introducing!!!!!</vt:lpstr>
      <vt:lpstr>“Branding Advertising”</vt:lpstr>
      <vt:lpstr>Usually Doesn’t Work</vt:lpstr>
      <vt:lpstr>FaceBook Is Different </vt:lpstr>
      <vt:lpstr>You Don’t Want Clicks</vt:lpstr>
      <vt:lpstr>Example</vt:lpstr>
      <vt:lpstr>Check This Out</vt:lpstr>
      <vt:lpstr>Key Points</vt:lpstr>
      <vt:lpstr>Why Do Custom Facebook Ads?</vt:lpstr>
      <vt:lpstr>What If They Do Click?</vt:lpstr>
      <vt:lpstr>Lets Do This https://www.facebook.com/ads/manage</vt:lpstr>
      <vt:lpstr>Step 2:</vt:lpstr>
      <vt:lpstr>PowerPoint Presentation</vt:lpstr>
      <vt:lpstr>3 Choices</vt:lpstr>
      <vt:lpstr>PowerPoint Presentation</vt:lpstr>
      <vt:lpstr>PowerPoint Presentation</vt:lpstr>
      <vt:lpstr>4 Different Ways To Upload A List</vt:lpstr>
      <vt:lpstr>Easiest</vt:lpstr>
      <vt:lpstr>Use Excel To Build Your List</vt:lpstr>
      <vt:lpstr>Save CSV Format</vt:lpstr>
      <vt:lpstr>Your List</vt:lpstr>
      <vt:lpstr>www.findmyfacebookid.com</vt:lpstr>
      <vt:lpstr>PowerPoint Presentation</vt:lpstr>
      <vt:lpstr>PowerPoint Presentation</vt:lpstr>
      <vt:lpstr>Save The Same Way You Do The Emails</vt:lpstr>
      <vt:lpstr>Lets Create An Ad</vt:lpstr>
      <vt:lpstr>Step 2:</vt:lpstr>
      <vt:lpstr>Click Create Ad</vt:lpstr>
      <vt:lpstr>Many Options</vt:lpstr>
      <vt:lpstr>Your Goal</vt:lpstr>
      <vt:lpstr>Pick Your Choice</vt:lpstr>
      <vt:lpstr>My Favorite Way And  Usually The Cheapest</vt:lpstr>
      <vt:lpstr>Choose Images If You Wish</vt:lpstr>
      <vt:lpstr>PowerPoint Presentation</vt:lpstr>
      <vt:lpstr>Choose Custom Audience</vt:lpstr>
      <vt:lpstr>Pick Daily Amount</vt:lpstr>
      <vt:lpstr>3 Choices For Pricing</vt:lpstr>
      <vt:lpstr>Step 9</vt:lpstr>
      <vt:lpstr>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Right Audience in Facebook.</dc:title>
  <dc:creator>Karen Brown</dc:creator>
  <cp:lastModifiedBy>Scott Hudspeth</cp:lastModifiedBy>
  <cp:revision>119</cp:revision>
  <dcterms:created xsi:type="dcterms:W3CDTF">2012-11-19T19:33:59Z</dcterms:created>
  <dcterms:modified xsi:type="dcterms:W3CDTF">2014-05-13T17:43:42Z</dcterms:modified>
</cp:coreProperties>
</file>