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gp/aw/d/B071HKPSB4/" TargetMode="External"/><Relationship Id="rId2" Type="http://schemas.openxmlformats.org/officeDocument/2006/relationships/hyperlink" Target="http://www.facebook.com/groups/realestateagentsthatreallywor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asonmorrisprelistingpackage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sonmorrishome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JASON MORRIS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Getting Listings In A Tough Market</a:t>
            </a:r>
          </a:p>
        </p:txBody>
      </p:sp>
    </p:spTree>
    <p:extLst>
      <p:ext uri="{BB962C8B-B14F-4D97-AF65-F5344CB8AC3E}">
        <p14:creationId xmlns:p14="http://schemas.microsoft.com/office/powerpoint/2010/main" val="39863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Listings In A Tough Market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         </a:t>
            </a:r>
            <a:r>
              <a:rPr lang="en-US" sz="2400" dirty="0"/>
              <a:t>Every Market Has IT’s Ups &amp; Downs, and Real Estate Is No Exception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How To Find Your Niche In A Tough Market</a:t>
            </a:r>
          </a:p>
          <a:p>
            <a:pPr marL="457200" indent="-457200">
              <a:buAutoNum type="arabicPeriod"/>
            </a:pPr>
            <a:r>
              <a:rPr lang="en-US" dirty="0"/>
              <a:t>How To Discover New Marketing Methods</a:t>
            </a:r>
          </a:p>
          <a:p>
            <a:pPr marL="457200" indent="-457200">
              <a:buAutoNum type="arabicPeriod"/>
            </a:pPr>
            <a:r>
              <a:rPr lang="en-US" dirty="0"/>
              <a:t>How To Separate Yourself From The Competition </a:t>
            </a:r>
          </a:p>
        </p:txBody>
      </p:sp>
    </p:spTree>
    <p:extLst>
      <p:ext uri="{BB962C8B-B14F-4D97-AF65-F5344CB8AC3E}">
        <p14:creationId xmlns:p14="http://schemas.microsoft.com/office/powerpoint/2010/main" val="542654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JaSON</a:t>
            </a:r>
            <a:r>
              <a:rPr lang="en-US" dirty="0"/>
              <a:t> MORRIS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Facebook Group- </a:t>
            </a:r>
            <a:r>
              <a:rPr lang="en-US" dirty="0">
                <a:hlinkClick r:id="rId2"/>
              </a:rPr>
              <a:t>www.facebook.com/groups/realestateagentsthatreallywork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To Be A FSBO MASTER- By Jason Morris: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https://www.amazon.com/gp/aw/d/B071HKPSB4/</a:t>
            </a:r>
            <a:endParaRPr lang="en-US" u="sng" dirty="0"/>
          </a:p>
          <a:p>
            <a:pPr marL="0" indent="0">
              <a:buNone/>
            </a:pPr>
            <a:r>
              <a:rPr lang="en-US" u="sng" dirty="0">
                <a:hlinkClick r:id="rId4"/>
              </a:rPr>
              <a:t>www.jasonmorrisprelistingpackage.com</a:t>
            </a:r>
            <a:r>
              <a:rPr lang="en-US" u="sng" dirty="0"/>
              <a:t> 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34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Succeed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your daily schedule</a:t>
            </a:r>
          </a:p>
          <a:p>
            <a:r>
              <a:rPr lang="en-US" dirty="0"/>
              <a:t>Focus on your profitable activities</a:t>
            </a:r>
          </a:p>
          <a:p>
            <a:r>
              <a:rPr lang="en-US" dirty="0"/>
              <a:t>Focus on your forgotten lead sources</a:t>
            </a:r>
          </a:p>
          <a:p>
            <a:r>
              <a:rPr lang="en-US" dirty="0"/>
              <a:t>10X everything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Jason Morris – </a:t>
            </a:r>
            <a:r>
              <a:rPr lang="en-US" dirty="0">
                <a:hlinkClick r:id="rId2"/>
              </a:rPr>
              <a:t>www.jasonmorrishomes.com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843-455-7119</a:t>
            </a:r>
          </a:p>
          <a:p>
            <a:pPr marL="0" indent="0">
              <a:buNone/>
            </a:pPr>
            <a:r>
              <a:rPr lang="en-US"/>
              <a:t>EXP Realty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6550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35</TotalTime>
  <Words>101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JASON MORRIS </vt:lpstr>
      <vt:lpstr>How To Get Listings In A Tough Market </vt:lpstr>
      <vt:lpstr>JaSON MORRIS </vt:lpstr>
      <vt:lpstr>How To Succeed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JASON MORRIS </dc:title>
  <dc:creator>Inga Springman</dc:creator>
  <cp:lastModifiedBy>Inga Springman</cp:lastModifiedBy>
  <cp:revision>3</cp:revision>
  <dcterms:created xsi:type="dcterms:W3CDTF">2017-05-09T14:29:58Z</dcterms:created>
  <dcterms:modified xsi:type="dcterms:W3CDTF">2017-05-09T15:05:12Z</dcterms:modified>
</cp:coreProperties>
</file>