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17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6" r:id="rId60"/>
    <p:sldId id="315" r:id="rId6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108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3 Pillars of Agent Mastermind:  We plug in with meeting more referral partners, developing deeper relationships and strengthening REALTOR/ Lender business relationships Translating into INCREASED CLIENT TRANSACTIONS/Satisfaction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gwYGP7hiB7pOP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EFA40C-A20E-4356-AEB2-83CA8A725262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0wT-6zr90VV4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64426-3096-4F6D-AD3E-1665F1C76DE4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1YJWG8nYnnq5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C8EFB1-312A-4C58-B02C-586E6CF2C6C7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28RQt8LM6F-ci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8A11A-1870-4FB8-B379-17E7FBABC8AC}"/>
              </a:ext>
            </a:extLst>
          </p:cNvPr>
          <p:cNvSpPr txBox="1"/>
          <p:nvPr/>
        </p:nvSpPr>
        <p:spPr>
          <a:xfrm>
            <a:off x="4264975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28RQt8LM6F-cj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4E1B0-AAB3-44F5-8E25-49E60316924A}"/>
              </a:ext>
            </a:extLst>
          </p:cNvPr>
          <p:cNvSpPr txBox="1"/>
          <p:nvPr/>
        </p:nvSpPr>
        <p:spPr>
          <a:xfrm>
            <a:off x="4264975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3plW6gU7Kams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1E73B-B19C-4964-9584-0D919882DDB2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4ZoYetcXTGRi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2F3D0-0E1E-474B-A6E4-2C2946200A2F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7dXD6Nvy_Cf3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ED5B8-7FB5-47E7-906D-2F1742F693CE}"/>
              </a:ext>
            </a:extLst>
          </p:cNvPr>
          <p:cNvSpPr txBox="1"/>
          <p:nvPr/>
        </p:nvSpPr>
        <p:spPr>
          <a:xfrm>
            <a:off x="4291717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8XGMK7kPaNKe_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9D91AD-63E1-4A46-8B93-4B0175EAE530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9XmjhDScGbBXG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958D4-7195-43C9-8659-050129F7CAEE}"/>
              </a:ext>
            </a:extLst>
          </p:cNvPr>
          <p:cNvSpPr txBox="1"/>
          <p:nvPr/>
        </p:nvSpPr>
        <p:spPr>
          <a:xfrm>
            <a:off x="0" y="47280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vUwaN5kocGUYKXVg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BF0CA-FCB2-4063-8C68-D1FDB1DE64C2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gx25BHhRb-6xRN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19D76-DB40-4BA8-BF79-57963A298114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AE1b7jIFx6DXv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B5E6A-19B4-4DB8-B8FB-C9C23DC49782}"/>
              </a:ext>
            </a:extLst>
          </p:cNvPr>
          <p:cNvSpPr txBox="1"/>
          <p:nvPr/>
        </p:nvSpPr>
        <p:spPr>
          <a:xfrm>
            <a:off x="5851578" y="4416922"/>
            <a:ext cx="316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</a:t>
            </a:r>
            <a:r>
              <a:rPr lang="en-US" sz="1200" dirty="0" err="1">
                <a:solidFill>
                  <a:schemeClr val="bg1"/>
                </a:solidFill>
              </a:rPr>
              <a:t>DivorceThisHouse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 All Rights Reserved.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hVVzp5wjriPl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AF736-7E11-4CBD-A565-91E859AF7EC5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jAE8KKa-jMgB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4C4ED-1C43-449C-A9AD-484471F691D1}"/>
              </a:ext>
            </a:extLst>
          </p:cNvPr>
          <p:cNvSpPr txBox="1"/>
          <p:nvPr/>
        </p:nvSpPr>
        <p:spPr>
          <a:xfrm>
            <a:off x="4193105" y="47280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lKMqZkxBxuHh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CC3A7C-C0EC-42D7-86D9-0381E12F8168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m7f629iQIQav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D80E1-3AB0-4E98-B11C-4EDDD184DDD0}"/>
              </a:ext>
            </a:extLst>
          </p:cNvPr>
          <p:cNvSpPr txBox="1"/>
          <p:nvPr/>
        </p:nvSpPr>
        <p:spPr>
          <a:xfrm>
            <a:off x="4291717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J-0NDDuODLvopdNNUI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A282A-87C0-4787-B1B6-3E8979F04A42}"/>
              </a:ext>
            </a:extLst>
          </p:cNvPr>
          <p:cNvSpPr txBox="1"/>
          <p:nvPr/>
        </p:nvSpPr>
        <p:spPr>
          <a:xfrm>
            <a:off x="4291717" y="479569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l="18636" r="18636"/>
          <a:stretch/>
        </p:blipFill>
        <p:spPr>
          <a:xfrm>
            <a:off x="5427893" y="1210063"/>
            <a:ext cx="3363865" cy="358219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213759" y="781545"/>
            <a:ext cx="714197" cy="35710"/>
          </a:xfrm>
          <a:prstGeom prst="rect">
            <a:avLst/>
          </a:prstGeom>
          <a:solidFill>
            <a:srgbClr val="00A0B0"/>
          </a:solidFill>
        </p:spPr>
      </p:sp>
      <p:sp>
        <p:nvSpPr>
          <p:cNvPr id="4" name="Object 3"/>
          <p:cNvSpPr/>
          <p:nvPr/>
        </p:nvSpPr>
        <p:spPr>
          <a:xfrm>
            <a:off x="71420" y="304819"/>
            <a:ext cx="8998875" cy="2624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49"/>
              </a:lnSpc>
              <a:spcAft>
                <a:spcPts val="450"/>
              </a:spcAft>
            </a:pPr>
            <a:r>
              <a:rPr lang="en-US" sz="2550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3 Pillars of Agent Mastermind</a:t>
            </a:r>
            <a:endParaRPr lang="en-US" sz="1350" dirty="0"/>
          </a:p>
        </p:txBody>
      </p:sp>
      <p:sp>
        <p:nvSpPr>
          <p:cNvPr id="5" name="Object 4"/>
          <p:cNvSpPr/>
          <p:nvPr/>
        </p:nvSpPr>
        <p:spPr>
          <a:xfrm>
            <a:off x="357099" y="2099202"/>
            <a:ext cx="285679" cy="285679"/>
          </a:xfrm>
          <a:prstGeom prst="rect">
            <a:avLst/>
          </a:prstGeom>
          <a:solidFill>
            <a:srgbClr val="00A0B0">
              <a:alpha val="30000"/>
            </a:srgbClr>
          </a:solidFill>
        </p:spPr>
      </p:sp>
      <p:sp>
        <p:nvSpPr>
          <p:cNvPr id="6" name="Object 5"/>
          <p:cNvSpPr/>
          <p:nvPr/>
        </p:nvSpPr>
        <p:spPr>
          <a:xfrm>
            <a:off x="71419" y="2077776"/>
            <a:ext cx="857036" cy="3071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450"/>
              </a:spcAft>
            </a:pPr>
            <a:r>
              <a:rPr lang="en-US" sz="1125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1</a:t>
            </a:r>
            <a:endParaRPr lang="en-US" sz="1350" dirty="0"/>
          </a:p>
        </p:txBody>
      </p:sp>
      <p:sp>
        <p:nvSpPr>
          <p:cNvPr id="7" name="Object 6"/>
          <p:cNvSpPr/>
          <p:nvPr/>
        </p:nvSpPr>
        <p:spPr>
          <a:xfrm>
            <a:off x="785616" y="2114879"/>
            <a:ext cx="4642277" cy="2089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60"/>
              </a:lnSpc>
              <a:spcAft>
                <a:spcPts val="450"/>
              </a:spcAft>
            </a:pPr>
            <a:r>
              <a:rPr lang="en-US" sz="1950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Meet more  referral partners &amp; clients</a:t>
            </a:r>
            <a:endParaRPr lang="en-US" sz="1350" dirty="0"/>
          </a:p>
        </p:txBody>
      </p:sp>
      <p:sp>
        <p:nvSpPr>
          <p:cNvPr id="8" name="Object 7"/>
          <p:cNvSpPr/>
          <p:nvPr/>
        </p:nvSpPr>
        <p:spPr>
          <a:xfrm>
            <a:off x="357099" y="2741979"/>
            <a:ext cx="285679" cy="285679"/>
          </a:xfrm>
          <a:prstGeom prst="rect">
            <a:avLst/>
          </a:prstGeom>
          <a:solidFill>
            <a:srgbClr val="00A0B0">
              <a:alpha val="30000"/>
            </a:srgbClr>
          </a:solidFill>
        </p:spPr>
      </p:sp>
      <p:sp>
        <p:nvSpPr>
          <p:cNvPr id="9" name="Object 8"/>
          <p:cNvSpPr/>
          <p:nvPr/>
        </p:nvSpPr>
        <p:spPr>
          <a:xfrm>
            <a:off x="71419" y="2720553"/>
            <a:ext cx="857036" cy="3071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450"/>
              </a:spcAft>
            </a:pPr>
            <a:r>
              <a:rPr lang="en-US" sz="1125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2</a:t>
            </a:r>
            <a:endParaRPr lang="en-US" sz="1350" dirty="0"/>
          </a:p>
        </p:txBody>
      </p:sp>
      <p:sp>
        <p:nvSpPr>
          <p:cNvPr id="10" name="Object 9"/>
          <p:cNvSpPr/>
          <p:nvPr/>
        </p:nvSpPr>
        <p:spPr>
          <a:xfrm>
            <a:off x="785616" y="2757656"/>
            <a:ext cx="4642277" cy="2089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60"/>
              </a:lnSpc>
              <a:spcAft>
                <a:spcPts val="450"/>
              </a:spcAft>
            </a:pPr>
            <a:r>
              <a:rPr lang="en-US" sz="1950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Create deeper stronger relationships</a:t>
            </a:r>
            <a:endParaRPr lang="en-US" sz="1350" dirty="0"/>
          </a:p>
        </p:txBody>
      </p:sp>
      <p:sp>
        <p:nvSpPr>
          <p:cNvPr id="11" name="Object 10"/>
          <p:cNvSpPr/>
          <p:nvPr/>
        </p:nvSpPr>
        <p:spPr>
          <a:xfrm>
            <a:off x="357099" y="3384756"/>
            <a:ext cx="285679" cy="285679"/>
          </a:xfrm>
          <a:prstGeom prst="rect">
            <a:avLst/>
          </a:prstGeom>
          <a:solidFill>
            <a:srgbClr val="00A0B0">
              <a:alpha val="30000"/>
            </a:srgbClr>
          </a:solidFill>
        </p:spPr>
      </p:sp>
      <p:sp>
        <p:nvSpPr>
          <p:cNvPr id="12" name="Object 11"/>
          <p:cNvSpPr/>
          <p:nvPr/>
        </p:nvSpPr>
        <p:spPr>
          <a:xfrm>
            <a:off x="71419" y="3363330"/>
            <a:ext cx="857036" cy="3071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450"/>
              </a:spcAft>
            </a:pPr>
            <a:r>
              <a:rPr lang="en-US" sz="1125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3</a:t>
            </a:r>
            <a:endParaRPr lang="en-US" sz="1350" dirty="0"/>
          </a:p>
        </p:txBody>
      </p:sp>
      <p:sp>
        <p:nvSpPr>
          <p:cNvPr id="13" name="Object 12"/>
          <p:cNvSpPr/>
          <p:nvPr/>
        </p:nvSpPr>
        <p:spPr>
          <a:xfrm>
            <a:off x="785616" y="3400432"/>
            <a:ext cx="4642277" cy="2089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60"/>
              </a:lnSpc>
              <a:spcAft>
                <a:spcPts val="450"/>
              </a:spcAft>
            </a:pPr>
            <a:r>
              <a:rPr lang="en-US" sz="1950" dirty="0">
                <a:solidFill>
                  <a:srgbClr val="333333"/>
                </a:solidFill>
                <a:latin typeface="Source Sans Pro SemiBold" pitchFamily="34" charset="0"/>
                <a:ea typeface="Source Sans Pro SemiBold" pitchFamily="34" charset="-122"/>
                <a:cs typeface="Source Sans Pro SemiBold" pitchFamily="34" charset="-120"/>
              </a:rPr>
              <a:t>RCS-D Lender &amp; Agent team work</a:t>
            </a:r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11D84D-48FE-4705-8070-4920E312B32C}"/>
              </a:ext>
            </a:extLst>
          </p:cNvPr>
          <p:cNvSpPr txBox="1"/>
          <p:nvPr/>
        </p:nvSpPr>
        <p:spPr>
          <a:xfrm>
            <a:off x="87270" y="47280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oiGs435QVgmW_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B5DB02-4AC2-4801-BBC0-72BF992685DC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RxQ4Kw7gjITx2D7lg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49A37A-B30B-4FB8-8588-7D45720CDA28}"/>
              </a:ext>
            </a:extLst>
          </p:cNvPr>
          <p:cNvSpPr txBox="1"/>
          <p:nvPr/>
        </p:nvSpPr>
        <p:spPr>
          <a:xfrm>
            <a:off x="123128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pDwcCti3P521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EFE30-B813-45E5-8F3C-92CC8681F6DE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gyL0jaW1108-R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EAA46-DB8E-4454-8BE9-05D3FDB5202A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pDwcCti3P521n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319CB-A926-4A7F-A798-05418340A47F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qsrwK3VLLq3C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A918E-FAB3-4350-A131-008EA27DAF83}"/>
              </a:ext>
            </a:extLst>
          </p:cNvPr>
          <p:cNvSpPr txBox="1"/>
          <p:nvPr/>
        </p:nvSpPr>
        <p:spPr>
          <a:xfrm>
            <a:off x="4264975" y="47280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ry-_IXe4vBT1_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2F067E-DDE8-48D6-BCDB-4F8C66D0546F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ry-_IXe4vBT1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17926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E5C4E-A044-4FFB-881A-5D256A699867}"/>
              </a:ext>
            </a:extLst>
          </p:cNvPr>
          <p:cNvSpPr txBox="1"/>
          <p:nvPr/>
        </p:nvSpPr>
        <p:spPr>
          <a:xfrm>
            <a:off x="221741" y="4589502"/>
            <a:ext cx="352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sL9BDYBv9Tk4I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22D826-9715-45EA-A5A1-8BE49A9DE948}"/>
              </a:ext>
            </a:extLst>
          </p:cNvPr>
          <p:cNvSpPr txBox="1"/>
          <p:nvPr/>
        </p:nvSpPr>
        <p:spPr>
          <a:xfrm>
            <a:off x="4291717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sL9BDYBv9Tk4J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546B4-7D29-473E-9742-7D1203494828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uoimZUHhsn1Kg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412D0-41CA-4BD6-8CB3-196EFC433425}"/>
              </a:ext>
            </a:extLst>
          </p:cNvPr>
          <p:cNvSpPr txBox="1"/>
          <p:nvPr/>
        </p:nvSpPr>
        <p:spPr>
          <a:xfrm>
            <a:off x="221742" y="4589502"/>
            <a:ext cx="337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UvPlZFbx7TmwOOQl_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83D16-F625-4A91-B769-C88F2007F0CB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VIBD2CSts1ww576G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BC91-ADE4-476A-BC31-623FDA8C393A}"/>
              </a:ext>
            </a:extLst>
          </p:cNvPr>
          <p:cNvSpPr txBox="1"/>
          <p:nvPr/>
        </p:nvSpPr>
        <p:spPr>
          <a:xfrm>
            <a:off x="0" y="4356420"/>
            <a:ext cx="294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wsQ6ExkoLiAIR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EA3E1-6834-4F61-8304-234B80C623B9}"/>
              </a:ext>
            </a:extLst>
          </p:cNvPr>
          <p:cNvSpPr txBox="1"/>
          <p:nvPr/>
        </p:nvSpPr>
        <p:spPr>
          <a:xfrm>
            <a:off x="221741" y="4589502"/>
            <a:ext cx="352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gyL0jaW1108-R_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257A2-25B4-4A8C-B883-A95E740F58C2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wsQ6ExkoLiAI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36357A-0CDE-4B3B-89D4-DC78CA5F4F0A}"/>
              </a:ext>
            </a:extLst>
          </p:cNvPr>
          <p:cNvSpPr txBox="1"/>
          <p:nvPr/>
        </p:nvSpPr>
        <p:spPr>
          <a:xfrm>
            <a:off x="4264975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xngFE2f6-SThV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VPUjgJp5X2TLA1Ztl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A801D-CC4D-4B89-BE0A-FDAA3D015114}"/>
              </a:ext>
            </a:extLst>
          </p:cNvPr>
          <p:cNvSpPr txBox="1"/>
          <p:nvPr/>
        </p:nvSpPr>
        <p:spPr>
          <a:xfrm>
            <a:off x="4264975" y="481271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yQe7WRfrBEGm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DFDAE6-C9F8-4E48-8B69-D7E8C909F4CA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zYGtbXwJj8qp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3A394-E2E0-47D9-9E2C-221D28C97C19}"/>
              </a:ext>
            </a:extLst>
          </p:cNvPr>
          <p:cNvSpPr txBox="1"/>
          <p:nvPr/>
        </p:nvSpPr>
        <p:spPr>
          <a:xfrm>
            <a:off x="221741" y="4589502"/>
            <a:ext cx="352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-UvVz8lQqlKi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B2125-2448-445A-8550-869E52EEA032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-UvVz8lQqlKi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8078C-005A-4333-A7B1-D22894CE8055}"/>
              </a:ext>
            </a:extLst>
          </p:cNvPr>
          <p:cNvSpPr txBox="1"/>
          <p:nvPr/>
        </p:nvSpPr>
        <p:spPr>
          <a:xfrm>
            <a:off x="4264975" y="476386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08MO3TpTAGmP-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103A7-13CF-4599-BE3B-B0F43D0B8D98}"/>
              </a:ext>
            </a:extLst>
          </p:cNvPr>
          <p:cNvSpPr txBox="1"/>
          <p:nvPr/>
        </p:nvSpPr>
        <p:spPr>
          <a:xfrm>
            <a:off x="661012" y="4589502"/>
            <a:ext cx="352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08MO3TpTAGmP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ADDB2-4AC2-4CB3-BA64-D1D4FACF86F9}"/>
              </a:ext>
            </a:extLst>
          </p:cNvPr>
          <p:cNvSpPr txBox="1"/>
          <p:nvPr/>
        </p:nvSpPr>
        <p:spPr>
          <a:xfrm>
            <a:off x="221741" y="4589502"/>
            <a:ext cx="352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RbWTltnJOSVe5YJg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AB29E-626A-4EB7-8A99-39411EE7FF7B}"/>
              </a:ext>
            </a:extLst>
          </p:cNvPr>
          <p:cNvSpPr txBox="1"/>
          <p:nvPr/>
        </p:nvSpPr>
        <p:spPr>
          <a:xfrm>
            <a:off x="4291717" y="4688117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gzjbSpPcMdeZK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AA9861-3798-41E7-B699-9788D07B9EEF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1CqWEzLuSAqKi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7FA23-8A56-474B-A9DE-7FCE298DE548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2EtMS3sr_EA3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6CD73-09E2-4DEF-BE43-B0B0429F718A}"/>
              </a:ext>
            </a:extLst>
          </p:cNvPr>
          <p:cNvSpPr txBox="1"/>
          <p:nvPr/>
        </p:nvSpPr>
        <p:spPr>
          <a:xfrm>
            <a:off x="96235" y="4598039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2EtMS3sr_EA3_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C69BC-1F30-4F46-8CCC-20B94FDC662B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3gppkQCDOE9HK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90DFA-BFA0-47C2-956A-F1C323C3DF32}"/>
              </a:ext>
            </a:extLst>
          </p:cNvPr>
          <p:cNvSpPr txBox="1"/>
          <p:nvPr/>
        </p:nvSpPr>
        <p:spPr>
          <a:xfrm>
            <a:off x="-898847" y="4647755"/>
            <a:ext cx="487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</a:t>
            </a:r>
            <a:r>
              <a:rPr lang="en-US" sz="1200" dirty="0" err="1"/>
              <a:t>DivorceThisHouse</a:t>
            </a:r>
            <a:r>
              <a:rPr lang="en-US" sz="1200" dirty="0"/>
              <a:t>.</a:t>
            </a:r>
          </a:p>
          <a:p>
            <a:pPr algn="ctr"/>
            <a:r>
              <a:rPr lang="en-US" sz="1200" dirty="0"/>
              <a:t>com All Rights Reserved.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fuB-HLcOStqAeIEC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25107-5D5F-44F6-A9D0-ADAECF2E96ED}"/>
              </a:ext>
            </a:extLst>
          </p:cNvPr>
          <p:cNvSpPr txBox="1"/>
          <p:nvPr/>
        </p:nvSpPr>
        <p:spPr>
          <a:xfrm>
            <a:off x="-307025" y="4647755"/>
            <a:ext cx="487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</a:t>
            </a:r>
            <a:r>
              <a:rPr lang="en-US" sz="1200" dirty="0" err="1">
                <a:solidFill>
                  <a:schemeClr val="bg1"/>
                </a:solidFill>
              </a:rPr>
              <a:t>DivorceThisHouse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 All Rights Reserved.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4W76H4blLHJb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CFB8A-1770-4F71-81CB-3630821514DE}"/>
              </a:ext>
            </a:extLst>
          </p:cNvPr>
          <p:cNvSpPr txBox="1"/>
          <p:nvPr/>
        </p:nvSpPr>
        <p:spPr>
          <a:xfrm>
            <a:off x="221741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WxKfdo0gsSDA6JfLj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A2E7A1-AD53-4732-AA32-0ABA364C2F68}"/>
              </a:ext>
            </a:extLst>
          </p:cNvPr>
          <p:cNvSpPr txBox="1"/>
          <p:nvPr/>
        </p:nvSpPr>
        <p:spPr>
          <a:xfrm>
            <a:off x="221741" y="4589502"/>
            <a:ext cx="352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</a:t>
            </a:r>
          </a:p>
          <a:p>
            <a:pPr algn="ctr"/>
            <a:r>
              <a:rPr lang="en-US" sz="1200" dirty="0"/>
              <a:t>All Rights Reserved.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5eGQRzdSLD_yG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E3DD1-AF11-4F63-A60D-FD9E96E82FDA}"/>
              </a:ext>
            </a:extLst>
          </p:cNvPr>
          <p:cNvSpPr txBox="1"/>
          <p:nvPr/>
        </p:nvSpPr>
        <p:spPr>
          <a:xfrm>
            <a:off x="4264975" y="4857109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7CB_r2tsNqj-R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4F263-8B55-4217-8EAB-E9AD0C20DB69}"/>
              </a:ext>
            </a:extLst>
          </p:cNvPr>
          <p:cNvSpPr txBox="1"/>
          <p:nvPr/>
        </p:nvSpPr>
        <p:spPr>
          <a:xfrm>
            <a:off x="2132487" y="4866501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897C61-FC90-4B4A-BBFF-CF9FE94BB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C0713E-6E48-4698-8AE2-6D4FE5B9A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9" y="450322"/>
            <a:ext cx="8407143" cy="4242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01B93F-903D-4B38-ABF9-63D84291CAC5}"/>
              </a:ext>
            </a:extLst>
          </p:cNvPr>
          <p:cNvSpPr/>
          <p:nvPr/>
        </p:nvSpPr>
        <p:spPr>
          <a:xfrm>
            <a:off x="4618140" y="3900881"/>
            <a:ext cx="3410125" cy="742426"/>
          </a:xfrm>
          <a:prstGeom prst="rect">
            <a:avLst/>
          </a:prstGeom>
          <a:solidFill>
            <a:srgbClr val="2B282C"/>
          </a:solidFill>
          <a:ln>
            <a:solidFill>
              <a:srgbClr val="2B2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610C6-C542-4A89-97EA-0F6FD47BD6F9}"/>
              </a:ext>
            </a:extLst>
          </p:cNvPr>
          <p:cNvSpPr txBox="1"/>
          <p:nvPr/>
        </p:nvSpPr>
        <p:spPr>
          <a:xfrm>
            <a:off x="4831355" y="4346930"/>
            <a:ext cx="407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AgentMastermind.DivorceThisHouse.com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E288C2-6047-4DD7-B017-0E437D1EF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250"/>
            <a:ext cx="9144000" cy="47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C82A64-299B-4F6F-846C-251F81B09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63" y="4664104"/>
            <a:ext cx="479396" cy="479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2D1BC2-18FB-4FA7-B276-32C5C98D6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6412">
            <a:off x="4087309" y="2479819"/>
            <a:ext cx="2842124" cy="2842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4D143D-49E3-4D63-AB2A-0E16AF676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46" y="3224780"/>
            <a:ext cx="1819412" cy="18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43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-F5LTuJ14vdoL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D0287-2CCC-4C19-984D-E0601F1EBA1E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uXrcfpE1xz6SWps4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ECE7D-998A-472E-9CAC-17E3CB3941C6}"/>
              </a:ext>
            </a:extLst>
          </p:cNvPr>
          <p:cNvSpPr txBox="1"/>
          <p:nvPr/>
        </p:nvSpPr>
        <p:spPr>
          <a:xfrm>
            <a:off x="-145811" y="4499855"/>
            <a:ext cx="487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</a:t>
            </a:r>
            <a:r>
              <a:rPr lang="en-US" sz="1200" dirty="0" err="1">
                <a:solidFill>
                  <a:schemeClr val="bg1"/>
                </a:solidFill>
              </a:rPr>
              <a:t>DivorceThisHouse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 All Rights Reserved.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i7CB_r2tsNqj-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5B479-7763-4BF9-8B04-25DA0FE64349}"/>
              </a:ext>
            </a:extLst>
          </p:cNvPr>
          <p:cNvSpPr txBox="1"/>
          <p:nvPr/>
        </p:nvSpPr>
        <p:spPr>
          <a:xfrm>
            <a:off x="105200" y="4186090"/>
            <a:ext cx="487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</a:t>
            </a:r>
            <a:r>
              <a:rPr lang="en-US" sz="1200" dirty="0" err="1">
                <a:solidFill>
                  <a:schemeClr val="bg1"/>
                </a:solidFill>
              </a:rPr>
              <a:t>DivorceThisHouse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 All Rights Reserved.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-F5LTuJ14vdoM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74C87-439E-4DDF-9226-1781EFDFC109}"/>
              </a:ext>
            </a:extLst>
          </p:cNvPr>
          <p:cNvSpPr txBox="1"/>
          <p:nvPr/>
        </p:nvSpPr>
        <p:spPr>
          <a:xfrm>
            <a:off x="4291717" y="4589502"/>
            <a:ext cx="487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© and ™ 2007-present DivorceThisHouse.com All Rights Reserved.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MIQ_Ah0wT-6zr90VV4l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1E3E1C-CECC-4676-A852-389AD949C049}"/>
              </a:ext>
            </a:extLst>
          </p:cNvPr>
          <p:cNvSpPr txBox="1"/>
          <p:nvPr/>
        </p:nvSpPr>
        <p:spPr>
          <a:xfrm>
            <a:off x="105200" y="4647755"/>
            <a:ext cx="487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and ™ 2007-present </a:t>
            </a:r>
            <a:r>
              <a:rPr lang="en-US" sz="1200" dirty="0" err="1">
                <a:solidFill>
                  <a:schemeClr val="bg1"/>
                </a:solidFill>
              </a:rPr>
              <a:t>DivorceThisHouse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 All Rights Reserved.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759</Words>
  <Application>Microsoft Office PowerPoint</Application>
  <PresentationFormat>On-screen Show (16:9)</PresentationFormat>
  <Paragraphs>140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Kelly Murray</cp:lastModifiedBy>
  <cp:revision>41</cp:revision>
  <dcterms:created xsi:type="dcterms:W3CDTF">2020-10-08T03:41:20Z</dcterms:created>
  <dcterms:modified xsi:type="dcterms:W3CDTF">2020-10-08T04:34:38Z</dcterms:modified>
</cp:coreProperties>
</file>