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8" r:id="rId3"/>
    <p:sldId id="261" r:id="rId4"/>
    <p:sldId id="260" r:id="rId5"/>
    <p:sldId id="259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04" r:id="rId35"/>
    <p:sldId id="305" r:id="rId36"/>
    <p:sldId id="306" r:id="rId37"/>
    <p:sldId id="303" r:id="rId38"/>
    <p:sldId id="291" r:id="rId39"/>
    <p:sldId id="301" r:id="rId40"/>
    <p:sldId id="292" r:id="rId41"/>
    <p:sldId id="293" r:id="rId42"/>
    <p:sldId id="294" r:id="rId43"/>
    <p:sldId id="265" r:id="rId44"/>
    <p:sldId id="296" r:id="rId45"/>
    <p:sldId id="302" r:id="rId46"/>
    <p:sldId id="297" r:id="rId47"/>
    <p:sldId id="29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7D51-BE34-4347-B1DB-E1CAEC448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98FB4-48A8-4DB8-9B36-3F17D75F8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4758-68C6-4002-A055-C4478E73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7D103-7C45-4822-B2F3-D35B9C0D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2FFA-9158-4591-8F34-D1B95366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CA48-A443-42EC-9662-96460AC9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1FEF9-8D2B-4464-84C7-9C587D957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3575C-6661-4DDD-975E-456E1F11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1A2E-11FC-4A29-93A7-E7AACA930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0FF76-5AAF-4CF6-A8C8-FF8EBC32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9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67892-20D5-4BFE-B237-01FF5D025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AF84C-ED4B-40EC-8AF8-4109E0BE8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5B185-028C-43D4-8841-C4CB32A7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1F29A-4CEC-4B15-97EB-2088D811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42D64-4FA1-43BB-AF11-05015437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5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5E87-519D-41ED-BAB7-9A276A57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B99-A0D7-40A2-8061-D9C044C56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209E8-D89B-40E5-9E63-E9AFE2D14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21E11-A917-4A5E-A2B4-69C0831CA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0E1EE-472F-4918-9071-FF1860DA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4035-5B78-4F97-BFFC-1AFF1300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97D48-16C6-4200-8E97-508A221C2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73E3B-270A-4496-82DA-A9A1D2F4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6009F-D4E1-4997-8C85-705A9633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5F8B5-F331-420B-9568-AA728120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8A823-D78C-47A9-BEB0-9CBCE7E1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B6E96-AE4C-437A-AE3D-876B31020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AABF4-413E-4FED-B285-ADF656470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B06C5-EA65-416C-AC1F-DE3B0BD21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80A2F-F7D0-4C2B-AC1D-8F252246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13119-D78D-4489-8620-09CBC911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4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0CED-464C-4EA4-B962-096E130B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049A3-854B-427A-B4E6-747640F5F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2952-11DD-400F-9BB1-B9054946B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DF0C9-FA7F-4D6C-A74D-B13FA0A90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7FC55-2605-4328-8050-567FE5522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478936-7FBA-489F-8D3F-49E6A621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3498B-DD01-477C-BB61-D3FF4447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A3BAA3-29A7-4891-8D2D-7E278FF5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5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38DB-E979-4DFF-982A-FD4D67D8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B303-A9AF-4A89-9BF1-D306E475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01CFB-6549-4514-A2E3-D49E7062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95876-7450-4929-992F-3254C347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7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0D5E8-4A79-4E0C-ABBE-A1FAFDFD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D0B62-C375-4CFC-9B0B-333D5AD1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385F7-F2A2-4E31-B9DD-FBF1A4EB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7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C9B5-B854-4EA6-9D01-B7D920D9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76054-224F-41B6-846F-5EC83B1C0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04A4-1940-4747-80EB-188B23977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A7B00-8327-4A73-A64F-D3E2537C0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42A2E-A8F4-4D48-91BD-B06FAC07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6CB65-FBFA-4D46-9FFA-308FE3DA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6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9C05-5AAC-48CE-98B4-E11242B4B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2E3DC9-7F79-41D3-922C-A7F4AEDD1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1CB45-AF74-409B-A0FC-04ECF0D2C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7AE0B-5562-4662-9630-DFE6D8C6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B8AFA-B36C-49EC-A703-311B06F4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C4386-8837-4D6F-801A-DA88BF56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88490E-C525-4B77-9E03-9E2BA771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62952-1ED4-4BFF-91C7-7D3717F03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8B0A3-1296-42C7-A990-D609CA01B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3110C-06DE-42B7-A9DD-8AEC85CE45D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BFF91-3AD9-419C-B9D7-5FF607A05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D747-82F9-44BF-93D8-BCBDA66D7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5B4AD-FD7F-4A35-8B85-541F540A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1C0AD582-025C-436C-A784-9B742B456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9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5AF9322-336E-4334-92BB-8488E62F9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1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person&#10;&#10;Description automatically generated">
            <a:extLst>
              <a:ext uri="{FF2B5EF4-FFF2-40B4-BE49-F238E27FC236}">
                <a16:creationId xmlns:a16="http://schemas.microsoft.com/office/drawing/2014/main" id="{01906F10-8C48-4722-9D33-FB329178E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12202A-8794-4699-AEA7-6CB007BBD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30AF44-3188-41D2-8A9F-EB7FD6E2A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9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33D11701-C6B0-49E8-8388-B5A0052A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69ACA9D8-B7E6-43BD-9ABF-A783D96F3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A9261-C215-4960-AD73-59F56A85D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8322-FAEF-4E06-91B5-B148E299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2B5A0D52-5C35-4AFD-8E16-6A849DB12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845756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17155F63-5FE5-44E5-B531-C82A06E54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8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4094B-637D-41C0-AB3C-5E75A295A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2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collar shirt&#10;&#10;Description automatically generated">
            <a:extLst>
              <a:ext uri="{FF2B5EF4-FFF2-40B4-BE49-F238E27FC236}">
                <a16:creationId xmlns:a16="http://schemas.microsoft.com/office/drawing/2014/main" id="{5A591607-A634-4624-B5AD-0BD89A745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in front of a building&#10;&#10;Description automatically generated">
            <a:extLst>
              <a:ext uri="{FF2B5EF4-FFF2-40B4-BE49-F238E27FC236}">
                <a16:creationId xmlns:a16="http://schemas.microsoft.com/office/drawing/2014/main" id="{AB979657-6544-4931-9DCE-07FD8B894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ottle&#10;&#10;Description automatically generated">
            <a:extLst>
              <a:ext uri="{FF2B5EF4-FFF2-40B4-BE49-F238E27FC236}">
                <a16:creationId xmlns:a16="http://schemas.microsoft.com/office/drawing/2014/main" id="{848662D2-F93E-41D0-8820-117431A17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95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C993D02-CC9B-4DC9-9B18-11226B5A0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6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6B672C-A94B-40B5-9477-F80EBA6D9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56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in front of a cloudy blue sky&#10;&#10;Description automatically generated">
            <a:extLst>
              <a:ext uri="{FF2B5EF4-FFF2-40B4-BE49-F238E27FC236}">
                <a16:creationId xmlns:a16="http://schemas.microsoft.com/office/drawing/2014/main" id="{872B52C4-EADA-4131-996C-BED6960DD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56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person&#10;&#10;Description automatically generated">
            <a:extLst>
              <a:ext uri="{FF2B5EF4-FFF2-40B4-BE49-F238E27FC236}">
                <a16:creationId xmlns:a16="http://schemas.microsoft.com/office/drawing/2014/main" id="{85E766B5-E4AD-4032-AF3E-CE8DA5289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B386D255-4EAA-4031-91F9-95EEFEE5E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0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a grey shirt&#10;&#10;Description automatically generated">
            <a:extLst>
              <a:ext uri="{FF2B5EF4-FFF2-40B4-BE49-F238E27FC236}">
                <a16:creationId xmlns:a16="http://schemas.microsoft.com/office/drawing/2014/main" id="{800E96AB-4DE8-4A28-864E-DD2685F4E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50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F76AF7A-BD3F-4F91-BADF-996EB91F0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4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g sitting in the grass&#10;&#10;Description automatically generated">
            <a:extLst>
              <a:ext uri="{FF2B5EF4-FFF2-40B4-BE49-F238E27FC236}">
                <a16:creationId xmlns:a16="http://schemas.microsoft.com/office/drawing/2014/main" id="{8FC968C2-BB64-4F32-A783-3EEE2AA88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D145F-C708-4753-A60E-B26DBD7C8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37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sky&#10;&#10;Description automatically generated">
            <a:extLst>
              <a:ext uri="{FF2B5EF4-FFF2-40B4-BE49-F238E27FC236}">
                <a16:creationId xmlns:a16="http://schemas.microsoft.com/office/drawing/2014/main" id="{2B552610-6B93-4DD8-9B81-7E4ADB414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29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car&#10;&#10;Description automatically generated">
            <a:extLst>
              <a:ext uri="{FF2B5EF4-FFF2-40B4-BE49-F238E27FC236}">
                <a16:creationId xmlns:a16="http://schemas.microsoft.com/office/drawing/2014/main" id="{452A2A6B-D4B4-4DC5-AF16-CFF72E357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08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1B194418-A05E-4C38-8629-999976E64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0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photo, man, skating&#10;&#10;Description automatically generated">
            <a:extLst>
              <a:ext uri="{FF2B5EF4-FFF2-40B4-BE49-F238E27FC236}">
                <a16:creationId xmlns:a16="http://schemas.microsoft.com/office/drawing/2014/main" id="{4E962201-AE37-4CA9-B051-B00CFCDB5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1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B53B8520-D88D-415E-8201-1A00B5B27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1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2B838960-F15B-4EDB-89C6-4C89438AF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5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0311FDB8-8D33-4D4C-83B1-B992F42AA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22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person, outdoor, clothing&#10;&#10;Description automatically generated">
            <a:extLst>
              <a:ext uri="{FF2B5EF4-FFF2-40B4-BE49-F238E27FC236}">
                <a16:creationId xmlns:a16="http://schemas.microsoft.com/office/drawing/2014/main" id="{E1B2A7FE-3EC4-4C8A-BE48-383089EF9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9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025793-4EB0-4BE7-AA41-359059B2D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8276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49759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F0745BBD-2EFF-4BD2-88C1-9EABE4C88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4977A09A-AC4F-4979-BBA9-CEFC500F9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70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ns face&#10;&#10;Description automatically generated">
            <a:extLst>
              <a:ext uri="{FF2B5EF4-FFF2-40B4-BE49-F238E27FC236}">
                <a16:creationId xmlns:a16="http://schemas.microsoft.com/office/drawing/2014/main" id="{5EE38C44-67FA-48CF-A0AF-4578C4C8B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3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person&#10;&#10;Description automatically generated">
            <a:extLst>
              <a:ext uri="{FF2B5EF4-FFF2-40B4-BE49-F238E27FC236}">
                <a16:creationId xmlns:a16="http://schemas.microsoft.com/office/drawing/2014/main" id="{28144638-F373-42FE-A8AF-D805E102F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26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9F893569-0D09-42A2-BACE-DFD8A0116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44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C1DC03-90D5-4D95-8AFA-0E29134A1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35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8C966C36-C24D-4F2F-91B5-EBA2C7CCD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35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newspaper, text&#10;&#10;Description automatically generated">
            <a:extLst>
              <a:ext uri="{FF2B5EF4-FFF2-40B4-BE49-F238E27FC236}">
                <a16:creationId xmlns:a16="http://schemas.microsoft.com/office/drawing/2014/main" id="{86454C7B-DF65-42B8-810D-6E50869F2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2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F1D4F3-EBD2-47D2-A45C-26BBFB892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09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E8F3A469-B120-45CA-A844-5FF526DEF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0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7DEF1847-D5BD-474E-8D2E-0C110C16B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" r="1" b="462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9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photo, black&#10;&#10;Description automatically generated">
            <a:extLst>
              <a:ext uri="{FF2B5EF4-FFF2-40B4-BE49-F238E27FC236}">
                <a16:creationId xmlns:a16="http://schemas.microsoft.com/office/drawing/2014/main" id="{D5DEA412-7FE5-4AC6-BF22-A184CEDE0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9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hoto&#10;&#10;Description automatically generated">
            <a:extLst>
              <a:ext uri="{FF2B5EF4-FFF2-40B4-BE49-F238E27FC236}">
                <a16:creationId xmlns:a16="http://schemas.microsoft.com/office/drawing/2014/main" id="{36C2B3F3-DB28-4CA7-BA5F-3DDDAB5E3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59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field&#10;&#10;Description automatically generated">
            <a:extLst>
              <a:ext uri="{FF2B5EF4-FFF2-40B4-BE49-F238E27FC236}">
                <a16:creationId xmlns:a16="http://schemas.microsoft.com/office/drawing/2014/main" id="{EDC25AEE-6E03-48C9-9FE3-A9DB23D5D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8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sign with white text on a brick building&#10;&#10;Description automatically generated">
            <a:extLst>
              <a:ext uri="{FF2B5EF4-FFF2-40B4-BE49-F238E27FC236}">
                <a16:creationId xmlns:a16="http://schemas.microsoft.com/office/drawing/2014/main" id="{3490D5DF-E1AC-4697-9C02-8CF92855D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54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Peterson</dc:creator>
  <cp:lastModifiedBy>Jessica Peterson</cp:lastModifiedBy>
  <cp:revision>2</cp:revision>
  <dcterms:created xsi:type="dcterms:W3CDTF">2019-01-10T14:00:07Z</dcterms:created>
  <dcterms:modified xsi:type="dcterms:W3CDTF">2019-02-07T01:50:48Z</dcterms:modified>
</cp:coreProperties>
</file>