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544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3EC-B3A3-419A-9338-C8CFE2BE3AA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E6F8-A52A-4105-B3CB-31B17FF9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97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3EC-B3A3-419A-9338-C8CFE2BE3AA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E6F8-A52A-4105-B3CB-31B17FF9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8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3EC-B3A3-419A-9338-C8CFE2BE3AA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E6F8-A52A-4105-B3CB-31B17FF9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9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3EC-B3A3-419A-9338-C8CFE2BE3AA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E6F8-A52A-4105-B3CB-31B17FF9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3EC-B3A3-419A-9338-C8CFE2BE3AA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E6F8-A52A-4105-B3CB-31B17FF9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8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3EC-B3A3-419A-9338-C8CFE2BE3AA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E6F8-A52A-4105-B3CB-31B17FF9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3EC-B3A3-419A-9338-C8CFE2BE3AA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E6F8-A52A-4105-B3CB-31B17FF9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0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3EC-B3A3-419A-9338-C8CFE2BE3AA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E6F8-A52A-4105-B3CB-31B17FF9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4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3EC-B3A3-419A-9338-C8CFE2BE3AA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E6F8-A52A-4105-B3CB-31B17FF9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4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3EC-B3A3-419A-9338-C8CFE2BE3AA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E6F8-A52A-4105-B3CB-31B17FF9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6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D3EC-B3A3-419A-9338-C8CFE2BE3AA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E6F8-A52A-4105-B3CB-31B17FF9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7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1D3EC-B3A3-419A-9338-C8CFE2BE3AA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3E6F8-A52A-4105-B3CB-31B17FF9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8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77" y="346366"/>
            <a:ext cx="6051176" cy="9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252979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Your Real Estate Report Card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93274"/>
            <a:ext cx="685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	</a:t>
            </a:r>
            <a:r>
              <a:rPr lang="en-US" dirty="0" smtClean="0"/>
              <a:t>Rate A,B,C,D and F for the following</a:t>
            </a:r>
            <a:endParaRPr lang="en-US" dirty="0"/>
          </a:p>
          <a:p>
            <a:pPr marL="342900" indent="-342900" algn="ctr">
              <a:buAutoNum type="arabicPeriod"/>
            </a:pPr>
            <a:r>
              <a:rPr lang="en-US" sz="2400" dirty="0" smtClean="0"/>
              <a:t>Lead Generation		A     B     C     D     F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Database Management    	A     B     C     D     F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Prospecting			A     B     C     D     F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Presentation Skills		A     B     C     D     F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Follow </a:t>
            </a:r>
            <a:r>
              <a:rPr lang="en-US" sz="2400" dirty="0"/>
              <a:t>U</a:t>
            </a:r>
            <a:r>
              <a:rPr lang="en-US" sz="2400" dirty="0" smtClean="0"/>
              <a:t>p System		A     B     C     D     F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Closing Skills		A     B     C     D     F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Social Media/Technology	A     B     C     D     F</a:t>
            </a:r>
          </a:p>
          <a:p>
            <a:pPr marL="342900" indent="-342900" algn="ctr">
              <a:buAutoNum type="arabicPeriod"/>
            </a:pP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2400" y="4476805"/>
            <a:ext cx="67056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Name	 	___________________________</a:t>
            </a:r>
            <a:br>
              <a:rPr lang="en-US" dirty="0" smtClean="0"/>
            </a:br>
            <a:r>
              <a:rPr lang="en-US" dirty="0" smtClean="0"/>
              <a:t>Email    		___________________________</a:t>
            </a:r>
            <a:br>
              <a:rPr lang="en-US" dirty="0" smtClean="0"/>
            </a:br>
            <a:r>
              <a:rPr lang="en-US" dirty="0" smtClean="0"/>
              <a:t>Phone		___________________________</a:t>
            </a:r>
            <a:br>
              <a:rPr lang="en-US" dirty="0" smtClean="0"/>
            </a:br>
            <a:r>
              <a:rPr lang="en-US" dirty="0" smtClean="0"/>
              <a:t>12 month </a:t>
            </a:r>
            <a:r>
              <a:rPr lang="en-US" dirty="0"/>
              <a:t>g</a:t>
            </a:r>
            <a:r>
              <a:rPr lang="en-US" dirty="0" smtClean="0"/>
              <a:t>oal	___________________________</a:t>
            </a:r>
            <a:br>
              <a:rPr lang="en-US" dirty="0" smtClean="0"/>
            </a:br>
            <a:r>
              <a:rPr lang="en-US" dirty="0" smtClean="0"/>
              <a:t>Tuesday Training		YES	    NO</a:t>
            </a:r>
            <a:br>
              <a:rPr lang="en-US" dirty="0" smtClean="0"/>
            </a:br>
            <a:r>
              <a:rPr lang="en-US" dirty="0" smtClean="0"/>
              <a:t>Number of Buyer Transactions in Last 12 months  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Number of Selling Transactions in Last 12 months ____________</a:t>
            </a:r>
          </a:p>
          <a:p>
            <a:pPr algn="ctr"/>
            <a:r>
              <a:rPr lang="en-US" sz="1200" dirty="0" smtClean="0"/>
              <a:t>(if you had both sides of the transaction count it in both categories)</a:t>
            </a:r>
          </a:p>
          <a:p>
            <a:r>
              <a:rPr lang="en-US" dirty="0" smtClean="0"/>
              <a:t>Your biggest </a:t>
            </a:r>
            <a:r>
              <a:rPr lang="en-US" dirty="0"/>
              <a:t>c</a:t>
            </a:r>
            <a:r>
              <a:rPr lang="en-US" dirty="0" smtClean="0"/>
              <a:t>hallenge	</a:t>
            </a:r>
          </a:p>
          <a:p>
            <a:r>
              <a:rPr lang="en-US" dirty="0" smtClean="0"/>
              <a:t>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67235" y="8436114"/>
            <a:ext cx="6858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Private Facebook Group www.Facebook.com/groups/agentmastermind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" y="0"/>
            <a:ext cx="6234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COPYRIGHT ©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2014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The Marketing Animals. All rights reserved.</a:t>
            </a:r>
          </a:p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 </a:t>
            </a:r>
          </a:p>
          <a:p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640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Tammy</dc:creator>
  <cp:keywords/>
  <dc:description/>
  <cp:lastModifiedBy>Mail</cp:lastModifiedBy>
  <cp:revision>3</cp:revision>
  <dcterms:created xsi:type="dcterms:W3CDTF">2014-04-11T17:34:38Z</dcterms:created>
  <dcterms:modified xsi:type="dcterms:W3CDTF">2017-08-08T22:15:22Z</dcterms:modified>
  <cp:category/>
</cp:coreProperties>
</file>