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PT Sans Narrow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6" y="-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1713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heleadsolution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leadz.pro/agentfunnelvault" TargetMode="External"/><Relationship Id="rId4" Type="http://schemas.openxmlformats.org/officeDocument/2006/relationships/hyperlink" Target="http://leadz.pro/agent_mastermin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heleadsolution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leadz.pro/agentfunnelvault" TargetMode="External"/><Relationship Id="rId4" Type="http://schemas.openxmlformats.org/officeDocument/2006/relationships/hyperlink" Target="http://leadz.pro/agent_mastermin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mxsolutionsaz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300"/>
              <a:t>How To Turn a $50 Facebook Ad Campaign Into a $5,000 Real Estate Commission...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66666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even if you’ve never built a website or have no online marketing experience!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Pag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-12"/>
            <a:ext cx="5486399" cy="50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Doesn’t Your Website Convert Traffic To Sales?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 u="sng"/>
              <a:t>Your website isn’t hitting the 5 key viewer elements…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/>
              <a:t>Create a Need...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/>
              <a:t>Create Emotion…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/>
              <a:t>Create Urgency...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/>
              <a:t>Create Trust...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/>
              <a:t>Overcome the objection of “No Time No Money…”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1964550" y="1167925"/>
            <a:ext cx="5214900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9900"/>
                </a:solidFill>
              </a:rPr>
              <a:t>Cory Smith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chemeClr val="accent1"/>
                </a:solidFill>
              </a:rPr>
              <a:t>Traffic And Targeting Expert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Pixel?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350">
                <a:solidFill>
                  <a:srgbClr val="4B4F56"/>
                </a:solidFill>
                <a:latin typeface="Arial"/>
                <a:ea typeface="Arial"/>
                <a:cs typeface="Arial"/>
                <a:sym typeface="Arial"/>
              </a:rPr>
              <a:t>The Facebook pixel is a piece of  code for your website that enables you to measure, optimize and build audiences for your ad campaigns. </a:t>
            </a:r>
          </a:p>
          <a:p>
            <a:pPr marL="863600" marR="406400" lvl="0" indent="-314325">
              <a:lnSpc>
                <a:spcPct val="100000"/>
              </a:lnSpc>
              <a:spcBef>
                <a:spcPts val="1700"/>
              </a:spcBef>
              <a:spcAft>
                <a:spcPts val="2400"/>
              </a:spcAft>
              <a:buClr>
                <a:srgbClr val="365899"/>
              </a:buClr>
              <a:buSzPct val="96428"/>
              <a:buFont typeface="Wingdings"/>
              <a:buChar char="§"/>
            </a:pPr>
            <a:r>
              <a:rPr lang="en" sz="13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Measure cross-device conversions: </a:t>
            </a:r>
            <a:r>
              <a:rPr lang="en" sz="13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See how your customers are moving between devices before they convert. </a:t>
            </a:r>
          </a:p>
          <a:p>
            <a:pPr marL="863600" marR="406400" lvl="0" indent="-314325">
              <a:lnSpc>
                <a:spcPct val="133333"/>
              </a:lnSpc>
              <a:spcBef>
                <a:spcPts val="1700"/>
              </a:spcBef>
              <a:spcAft>
                <a:spcPts val="2400"/>
              </a:spcAft>
              <a:buClr>
                <a:srgbClr val="365899"/>
              </a:buClr>
              <a:buSzPct val="96428"/>
              <a:buFont typeface="Wingdings"/>
              <a:buChar char="§"/>
            </a:pPr>
            <a:r>
              <a:rPr lang="en" sz="13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Optimize delivery to people likely to take action: </a:t>
            </a:r>
            <a:r>
              <a:rPr lang="en" sz="13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Ensure your ads are being seen by people most likely to take the action you want them to take, like purchase or fill out a form. </a:t>
            </a:r>
          </a:p>
          <a:p>
            <a:pPr marL="863600" marR="406400" lvl="0" indent="-314325">
              <a:lnSpc>
                <a:spcPct val="133333"/>
              </a:lnSpc>
              <a:spcBef>
                <a:spcPts val="1700"/>
              </a:spcBef>
              <a:spcAft>
                <a:spcPts val="2400"/>
              </a:spcAft>
              <a:buClr>
                <a:srgbClr val="365899"/>
              </a:buClr>
              <a:buSzPct val="96428"/>
              <a:buFont typeface="Wingdings"/>
              <a:buChar char="§"/>
            </a:pPr>
            <a:r>
              <a:rPr lang="en" sz="13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Automatically build audiences for website visitors to retarget: </a:t>
            </a:r>
            <a:r>
              <a:rPr lang="en" sz="13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Create Custom Audiences for people who take specific actions on your website, like visited a product page, added to cart or purchased a product. </a:t>
            </a:r>
          </a:p>
          <a:p>
            <a:pPr marL="863600" marR="406400" lvl="0" indent="-314325">
              <a:lnSpc>
                <a:spcPct val="133333"/>
              </a:lnSpc>
              <a:spcBef>
                <a:spcPts val="1700"/>
              </a:spcBef>
              <a:spcAft>
                <a:spcPts val="2400"/>
              </a:spcAft>
              <a:buClr>
                <a:srgbClr val="365899"/>
              </a:buClr>
              <a:buSzPct val="96428"/>
              <a:buFont typeface="Wingdings"/>
              <a:buChar char="§"/>
            </a:pPr>
            <a:r>
              <a:rPr lang="en" sz="13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Create Lookalike Audiences.</a:t>
            </a:r>
            <a:r>
              <a:rPr lang="en" sz="13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Find more people who similar to your best customers. </a:t>
            </a:r>
          </a:p>
          <a:p>
            <a:pPr marL="863600" marR="406400" lvl="0" indent="-314325">
              <a:lnSpc>
                <a:spcPct val="133333"/>
              </a:lnSpc>
              <a:spcBef>
                <a:spcPts val="1700"/>
              </a:spcBef>
              <a:spcAft>
                <a:spcPts val="2400"/>
              </a:spcAft>
              <a:buClr>
                <a:srgbClr val="365899"/>
              </a:buClr>
              <a:buSzPct val="96428"/>
              <a:buFont typeface="Wingdings"/>
              <a:buChar char="§"/>
            </a:pPr>
            <a:r>
              <a:rPr lang="en" sz="13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Run dynamic product ads.</a:t>
            </a:r>
            <a:r>
              <a:rPr lang="en" sz="13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Create relevant and timely ads on Facebook based on the products people have visited on your website. </a:t>
            </a:r>
          </a:p>
          <a:p>
            <a:pPr marL="863600" marR="406400" lvl="0" indent="-314325">
              <a:lnSpc>
                <a:spcPct val="133333"/>
              </a:lnSpc>
              <a:spcBef>
                <a:spcPts val="1700"/>
              </a:spcBef>
              <a:spcAft>
                <a:spcPts val="2400"/>
              </a:spcAft>
              <a:buClr>
                <a:srgbClr val="365899"/>
              </a:buClr>
              <a:buSzPct val="96428"/>
              <a:buFont typeface="Wingdings"/>
              <a:buChar char="§"/>
            </a:pPr>
            <a:r>
              <a:rPr lang="en" sz="13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Access Audience Insights.</a:t>
            </a:r>
            <a:r>
              <a:rPr lang="en" sz="13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Get rich insights about the people who visit your website.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Email us: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Support@theleadsolution.com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Bonuses Exclusively for Agent Mastermind Attendees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http://leadz.pro/agent_mastermind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http://leadz.pro/agentfunnelvault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-2221765">
            <a:off x="32" y="3055528"/>
            <a:ext cx="1982647" cy="4721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Us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824450" y="2100400"/>
            <a:ext cx="5295900" cy="291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/>
              <a:t>A Combined 25 Years Of Marketing And Sales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200"/>
              <a:t>Spent the last 3 years learning and mastering the integration with marketing funnels and social platforms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200"/>
              <a:t>Featured as a Periscope Summit speaker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200"/>
              <a:t>Work alongside some of the top marketers in the world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Both Dallin And Kristian walked away from 6 figure sales jobs to capitalize on the power of the online funnel concept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200"/>
              <a:t>Successfully run multiple ecommerce stores through advanced social media targeting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 descr="2016-08-17 02.13.2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0599" y="0"/>
            <a:ext cx="2063612" cy="198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13307232_10209264611515253_7942690360128577049_n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982700" cy="19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cor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825" y="0"/>
            <a:ext cx="2653356" cy="19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176550" y="1928400"/>
            <a:ext cx="16296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Dallin Greenberg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757200" y="1890675"/>
            <a:ext cx="16296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Kristian Cotta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7244975" y="1928400"/>
            <a:ext cx="1154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Cory Smith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 Are Going To Cover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The right website to send COLD traffic to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What’s a marketing funnel and why you NEED to implement it NOW!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How to get the MOST out of your web traffic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The RIGHT tools to get the job done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Email us: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Support@theleadsolution.com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Links Exclusively for Agent Mastermind Attendees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http://leadz.pro/agent_mastermind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http://leadz.pro/agentfunnelvault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Focu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3254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618075" y="298750"/>
            <a:ext cx="2453400" cy="20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-Give us 30 minutes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-Take some notes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-Put aside distractions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6618075" y="3132500"/>
            <a:ext cx="2227200" cy="16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/>
              <a:t>THIS IS GOOD STUFF!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2186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Websites Struggle To Convert Traffic To Sales?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100"/>
              <a:t>They aren’t any different than ALL the other people in their organization using THE SAME SITE!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http://www.rmxsolutionsaz.com</a:t>
            </a:r>
            <a:r>
              <a:rPr lang="en" sz="1000"/>
              <a:t> 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100"/>
              <a:t>Selling on the “ Personal Website” the parent company provides IS NOT EFFECTIVE!</a:t>
            </a:r>
          </a:p>
          <a:p>
            <a:pPr marL="914400" lvl="1" indent="-361950" rtl="0">
              <a:spcBef>
                <a:spcPts val="0"/>
              </a:spcBef>
              <a:buSzPct val="100000"/>
            </a:pPr>
            <a:r>
              <a:rPr lang="en" sz="2100"/>
              <a:t>Your company controls and stores ALL the activities that take place on the website.</a:t>
            </a:r>
          </a:p>
          <a:p>
            <a:pPr marL="914400" lvl="1" indent="-361950" rtl="0">
              <a:spcBef>
                <a:spcPts val="0"/>
              </a:spcBef>
              <a:buSzPct val="100000"/>
            </a:pPr>
            <a:r>
              <a:rPr lang="en" sz="2100"/>
              <a:t>The sites become “cookie cutter” and saturated with traffic.</a:t>
            </a:r>
          </a:p>
          <a:p>
            <a:pPr marL="914400" lvl="1" indent="-361950" rtl="0">
              <a:spcBef>
                <a:spcPts val="0"/>
              </a:spcBef>
              <a:buSzPct val="100000"/>
            </a:pPr>
            <a:r>
              <a:rPr lang="en" sz="2100"/>
              <a:t>You aren’t creating a UNIQUE place online for yourself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0891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Most People Do Paid Traffic...</a:t>
            </a:r>
          </a:p>
        </p:txBody>
      </p:sp>
      <p:sp>
        <p:nvSpPr>
          <p:cNvPr id="109" name="Shape 109"/>
          <p:cNvSpPr/>
          <p:nvPr/>
        </p:nvSpPr>
        <p:spPr>
          <a:xfrm>
            <a:off x="543200" y="1584350"/>
            <a:ext cx="2860800" cy="25260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3567075" y="2625500"/>
            <a:ext cx="1285500" cy="5343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5079000" y="1665850"/>
            <a:ext cx="2860800" cy="2444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1036550" y="2539550"/>
            <a:ext cx="1874100" cy="6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 Facebook Ad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436450" y="2512400"/>
            <a:ext cx="2222700" cy="6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 Authority Website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(catalog, MLS, etc.)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Long Long Do You Have To Grab Attention?</a:t>
            </a:r>
          </a:p>
        </p:txBody>
      </p:sp>
      <p:pic>
        <p:nvPicPr>
          <p:cNvPr id="119" name="Shape 119" descr="stop-watch-4-second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2337" y="1350951"/>
            <a:ext cx="4159325" cy="32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559600" y="454075"/>
            <a:ext cx="40248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 COMMITMENTS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864600" y="1077350"/>
            <a:ext cx="7414800" cy="32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The concept of helping traffic focus on one thing at a time and take an action that leads to another action.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-can be done through an opt in, survey, poll, etc.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Every </a:t>
            </a:r>
            <a:r>
              <a:rPr lang="en" sz="3600">
                <a:solidFill>
                  <a:srgbClr val="FF9900"/>
                </a:solidFill>
              </a:rPr>
              <a:t>ACTION</a:t>
            </a:r>
            <a:r>
              <a:rPr lang="en" sz="3600"/>
              <a:t> someone makes, the </a:t>
            </a:r>
            <a:r>
              <a:rPr lang="en" sz="3600">
                <a:solidFill>
                  <a:srgbClr val="FF9900"/>
                </a:solidFill>
              </a:rPr>
              <a:t>WARMER</a:t>
            </a:r>
            <a:r>
              <a:rPr lang="en" sz="3600"/>
              <a:t> the lead becomes.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On-screen Show (16:9)</PresentationFormat>
  <Paragraphs>71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</vt:lpstr>
      <vt:lpstr>PT Sans Narrow</vt:lpstr>
      <vt:lpstr>Wingdings</vt:lpstr>
      <vt:lpstr>tropic</vt:lpstr>
      <vt:lpstr>How To Turn a $50 Facebook Ad Campaign Into a $5,000 Real Estate Commission... </vt:lpstr>
      <vt:lpstr>About Us </vt:lpstr>
      <vt:lpstr>What We Are Going To Cover</vt:lpstr>
      <vt:lpstr>PowerPoint Presentation</vt:lpstr>
      <vt:lpstr>PowerPoint Presentation</vt:lpstr>
      <vt:lpstr>Why Websites Struggle To Convert Traffic To Sales? </vt:lpstr>
      <vt:lpstr>How Most People Do Paid Traffic...</vt:lpstr>
      <vt:lpstr>How Long Long Do You Have To Grab Attention?</vt:lpstr>
      <vt:lpstr>MICRO COMMITMENTS</vt:lpstr>
      <vt:lpstr>PowerPoint Presentation</vt:lpstr>
      <vt:lpstr>Why Doesn’t Your Website Convert Traffic To Sales?</vt:lpstr>
      <vt:lpstr>PowerPoint Presentation</vt:lpstr>
      <vt:lpstr>What Is A Pixel?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Turn a $50 Facebook Ad Campaign Into a $5,000 Real Estate Commission... </dc:title>
  <dc:creator>Diane</dc:creator>
  <cp:lastModifiedBy>Diane</cp:lastModifiedBy>
  <cp:revision>1</cp:revision>
  <dcterms:modified xsi:type="dcterms:W3CDTF">2016-11-29T20:36:27Z</dcterms:modified>
</cp:coreProperties>
</file>