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3" r:id="rId3"/>
    <p:sldId id="264" r:id="rId4"/>
    <p:sldId id="265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4" d="100"/>
          <a:sy n="84" d="100"/>
        </p:scale>
        <p:origin x="-7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3D9-4B5D-4278-9FA3-80360E30EFC9}" type="datetimeFigureOut">
              <a:rPr lang="en-US" smtClean="0"/>
              <a:t>7/8/14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494278-4C40-492E-B6AA-F82553BEB4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3D9-4B5D-4278-9FA3-80360E30EFC9}" type="datetimeFigureOut">
              <a:rPr lang="en-US" smtClean="0"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4278-4C40-492E-B6AA-F82553BEB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4494278-4C40-492E-B6AA-F82553BEB4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3D9-4B5D-4278-9FA3-80360E30EFC9}" type="datetimeFigureOut">
              <a:rPr lang="en-US" smtClean="0"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3D9-4B5D-4278-9FA3-80360E30EFC9}" type="datetimeFigureOut">
              <a:rPr lang="en-US" smtClean="0"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4494278-4C40-492E-B6AA-F82553BEB4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3D9-4B5D-4278-9FA3-80360E30EFC9}" type="datetimeFigureOut">
              <a:rPr lang="en-US" smtClean="0"/>
              <a:t>7/8/14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494278-4C40-492E-B6AA-F82553BEB45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68D13D9-4B5D-4278-9FA3-80360E30EFC9}" type="datetimeFigureOut">
              <a:rPr lang="en-US" smtClean="0"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4278-4C40-492E-B6AA-F82553BEB4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3D9-4B5D-4278-9FA3-80360E30EFC9}" type="datetimeFigureOut">
              <a:rPr lang="en-US" smtClean="0"/>
              <a:t>7/8/14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4494278-4C40-492E-B6AA-F82553BEB45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3D9-4B5D-4278-9FA3-80360E30EFC9}" type="datetimeFigureOut">
              <a:rPr lang="en-US" smtClean="0"/>
              <a:t>7/8/14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4494278-4C40-492E-B6AA-F82553BEB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3D9-4B5D-4278-9FA3-80360E30EFC9}" type="datetimeFigureOut">
              <a:rPr lang="en-US" smtClean="0"/>
              <a:t>7/8/14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494278-4C40-492E-B6AA-F82553BEB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494278-4C40-492E-B6AA-F82553BEB45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3D9-4B5D-4278-9FA3-80360E30EFC9}" type="datetimeFigureOut">
              <a:rPr lang="en-US" smtClean="0"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4494278-4C40-492E-B6AA-F82553BEB45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68D13D9-4B5D-4278-9FA3-80360E30EFC9}" type="datetimeFigureOut">
              <a:rPr lang="en-US" smtClean="0"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68D13D9-4B5D-4278-9FA3-80360E30EFC9}" type="datetimeFigureOut">
              <a:rPr lang="en-US" smtClean="0"/>
              <a:t>7/8/14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494278-4C40-492E-B6AA-F82553BEB45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Owner@sold2close.co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Contract to Close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smtClean="0"/>
              <a:t>8-10 hours of phone calls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Paperwork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Lender</a:t>
            </a:r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Agent</a:t>
            </a:r>
          </a:p>
          <a:p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Data Entry</a:t>
            </a:r>
          </a:p>
          <a:p>
            <a:r>
              <a:rPr lang="en-US" dirty="0" smtClean="0"/>
              <a:t>Amendments</a:t>
            </a:r>
          </a:p>
          <a:p>
            <a:r>
              <a:rPr lang="en-US" dirty="0" smtClean="0"/>
              <a:t>E-mailing</a:t>
            </a:r>
          </a:p>
          <a:p>
            <a:r>
              <a:rPr lang="en-US" dirty="0" smtClean="0"/>
              <a:t>Maintaining</a:t>
            </a:r>
          </a:p>
          <a:p>
            <a:r>
              <a:rPr lang="en-US" dirty="0" smtClean="0"/>
              <a:t>Storing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Transaction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to Close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Mastering contract to close takes TIME and careful attention.</a:t>
            </a:r>
          </a:p>
          <a:p>
            <a:r>
              <a:rPr lang="en-US" dirty="0" smtClean="0"/>
              <a:t>Systems help leverage TIME through automation and ease.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Chat Dustin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Dustin </a:t>
            </a:r>
            <a:r>
              <a:rPr lang="en-US" dirty="0" err="1"/>
              <a:t>C</a:t>
            </a:r>
            <a:r>
              <a:rPr lang="en-US" dirty="0" err="1" smtClean="0"/>
              <a:t>urlee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210-493-6561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Owner@sold2close.com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www.facebook.com</a:t>
            </a:r>
            <a:r>
              <a:rPr lang="en-US" dirty="0" smtClean="0"/>
              <a:t>/groups/</a:t>
            </a:r>
            <a:r>
              <a:rPr lang="en-US" dirty="0" err="1" smtClean="0"/>
              <a:t>agentmastermind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0"/>
            <a:ext cx="6880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7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1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1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Wage / Would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100,000 / 2080 hours = 48.08 dollars an hour</a:t>
            </a:r>
          </a:p>
          <a:p>
            <a:endParaRPr lang="en-US" dirty="0"/>
          </a:p>
          <a:p>
            <a:r>
              <a:rPr lang="en-US" dirty="0" smtClean="0"/>
              <a:t>Would you pay someone $48 dollars an hour to do everything you do during a transaction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447800"/>
            <a:ext cx="3962400" cy="48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152400"/>
            <a:ext cx="3448305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Would I?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21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en-US" sz="5400" dirty="0" smtClean="0"/>
              <a:t>R.E.A.D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Reduce</a:t>
            </a:r>
          </a:p>
          <a:p>
            <a:r>
              <a:rPr lang="en-US" sz="5400" dirty="0" smtClean="0"/>
              <a:t>Eliminate</a:t>
            </a:r>
          </a:p>
          <a:p>
            <a:r>
              <a:rPr lang="en-US" sz="5400" dirty="0" smtClean="0"/>
              <a:t>Automate</a:t>
            </a:r>
          </a:p>
          <a:p>
            <a:r>
              <a:rPr lang="en-US" sz="5400" dirty="0" smtClean="0"/>
              <a:t>Delegate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4578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Leverage through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People &amp;</a:t>
            </a:r>
          </a:p>
          <a:p>
            <a:endParaRPr lang="en-US" dirty="0" smtClean="0"/>
          </a:p>
          <a:p>
            <a:r>
              <a:rPr lang="en-US" dirty="0" smtClean="0"/>
              <a:t>Systems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80/20 Rule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Takes Time</a:t>
            </a:r>
          </a:p>
          <a:p>
            <a:endParaRPr lang="en-US" dirty="0" smtClean="0"/>
          </a:p>
          <a:p>
            <a:r>
              <a:rPr lang="en-US" dirty="0" smtClean="0"/>
              <a:t>Only effective way:</a:t>
            </a:r>
          </a:p>
          <a:p>
            <a:endParaRPr lang="en-US" dirty="0" smtClean="0"/>
          </a:p>
          <a:p>
            <a:r>
              <a:rPr lang="en-US" dirty="0" smtClean="0"/>
              <a:t>Systems &amp;</a:t>
            </a:r>
          </a:p>
          <a:p>
            <a:endParaRPr lang="en-US" dirty="0" smtClean="0"/>
          </a:p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Mastering Contract to Close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There are many Real Estate software systems to choose from. Examples:</a:t>
            </a:r>
          </a:p>
          <a:p>
            <a:endParaRPr lang="en-US" dirty="0" smtClean="0"/>
          </a:p>
          <a:p>
            <a:r>
              <a:rPr lang="en-US" dirty="0" smtClean="0"/>
              <a:t>Wise Agent</a:t>
            </a:r>
          </a:p>
          <a:p>
            <a:endParaRPr lang="en-US" dirty="0" smtClean="0"/>
          </a:p>
          <a:p>
            <a:r>
              <a:rPr lang="en-US" dirty="0" smtClean="0"/>
              <a:t>Sure Close</a:t>
            </a:r>
          </a:p>
          <a:p>
            <a:endParaRPr lang="en-US" dirty="0" smtClean="0"/>
          </a:p>
          <a:p>
            <a:r>
              <a:rPr lang="en-US" dirty="0" smtClean="0"/>
              <a:t>Top Producer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http://blog.thewiseagent.com/wp-content/uploads/2013/06/wiseagentHelpCenter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450" r="5450"/>
          <a:stretch>
            <a:fillRect/>
          </a:stretch>
        </p:blipFill>
        <p:spPr bwMode="auto">
          <a:xfrm>
            <a:off x="3276600" y="990600"/>
            <a:ext cx="2724150" cy="1981200"/>
          </a:xfrm>
          <a:prstGeom prst="rect">
            <a:avLst/>
          </a:prstGeom>
          <a:noFill/>
        </p:spPr>
      </p:pic>
      <p:pic>
        <p:nvPicPr>
          <p:cNvPr id="1030" name="Picture 6" descr="http://www.sureclose.com/images/header/h_g_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429000"/>
            <a:ext cx="2695989" cy="1600200"/>
          </a:xfrm>
          <a:prstGeom prst="rect">
            <a:avLst/>
          </a:prstGeom>
          <a:noFill/>
        </p:spPr>
      </p:pic>
      <p:pic>
        <p:nvPicPr>
          <p:cNvPr id="1028" name="Picture 4" descr="http://twinters.activerain.com/image_store/uploads/9/1/8/9/7/ar1227246518798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590800"/>
            <a:ext cx="3009465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In-house Staff</a:t>
            </a:r>
          </a:p>
          <a:p>
            <a:endParaRPr lang="en-US" dirty="0" smtClean="0"/>
          </a:p>
          <a:p>
            <a:r>
              <a:rPr lang="en-US" dirty="0" smtClean="0"/>
              <a:t>Virtual Assistants</a:t>
            </a:r>
            <a:endParaRPr lang="en-US" dirty="0"/>
          </a:p>
        </p:txBody>
      </p:sp>
      <p:pic>
        <p:nvPicPr>
          <p:cNvPr id="20482" name="Picture 2" descr="http://www.griffith.edu.au/__data/assets/image/0020/356033/staff-alum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914400"/>
            <a:ext cx="3924822" cy="2438400"/>
          </a:xfrm>
          <a:prstGeom prst="rect">
            <a:avLst/>
          </a:prstGeom>
          <a:noFill/>
        </p:spPr>
      </p:pic>
      <p:pic>
        <p:nvPicPr>
          <p:cNvPr id="20484" name="Picture 4" descr="virtual sta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590800"/>
            <a:ext cx="3429000" cy="2445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207</TotalTime>
  <Words>151</Words>
  <Application>Microsoft Macintosh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Contract to Close</vt:lpstr>
      <vt:lpstr>PowerPoint Presentation</vt:lpstr>
      <vt:lpstr>Hourly Wage / Would I</vt:lpstr>
      <vt:lpstr>PowerPoint Presentation</vt:lpstr>
      <vt:lpstr>R.E.A.D</vt:lpstr>
      <vt:lpstr>80/20 Rule</vt:lpstr>
      <vt:lpstr>Mastering Contract to Close</vt:lpstr>
      <vt:lpstr>SYSTEMS</vt:lpstr>
      <vt:lpstr>PEOPLE</vt:lpstr>
      <vt:lpstr>Average Transaction</vt:lpstr>
      <vt:lpstr>Contract to Close</vt:lpstr>
      <vt:lpstr>How To Chat Dustin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80/20 Ru</dc:title>
  <dc:creator>jenurator</dc:creator>
  <cp:lastModifiedBy>Scott Hudspeth</cp:lastModifiedBy>
  <cp:revision>17</cp:revision>
  <dcterms:created xsi:type="dcterms:W3CDTF">2014-07-08T12:43:27Z</dcterms:created>
  <dcterms:modified xsi:type="dcterms:W3CDTF">2014-07-08T17:01:47Z</dcterms:modified>
</cp:coreProperties>
</file>